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33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333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13EFF6-FAEA-4850-8C09-1C1FE57B9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/>
      <p:bldP spid="1333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5240E-5D61-472B-B190-490A346AD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5E07E-C6D1-4B76-B182-BDF989E9B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91EF7F-E9D0-4340-AABC-411C045228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E92A9-24A4-4D19-B006-058EF8900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2BF85-8B4C-421A-898F-99C95C6B4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CBAAD-4A14-4159-8FF6-1CC7CA3C6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1E6F4-A6A1-4C4F-8A52-E029589BC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5F42F-3056-49AA-8306-D38907945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8C949-C85A-4CD6-AFC8-37D0679F0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CBF30-8F3C-4E54-BB48-A1997F936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C795B-DEA7-4EDE-9D46-40E83FBD9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29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29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0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30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89DD8C0-7A9F-4B19-9E96-3309342BB6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1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3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3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3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3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3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Siklus Bisnis dan Permintaan Agregat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Apakah Siklus Bisnis dapat Dihindari?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Dengan berjalannya waktu, siklus bisnis semakin berkurang kualitasnya.</a:t>
            </a:r>
          </a:p>
          <a:p>
            <a:pPr>
              <a:lnSpc>
                <a:spcPct val="80000"/>
              </a:lnSpc>
            </a:pPr>
            <a:r>
              <a:rPr lang="en-US" sz="2400"/>
              <a:t>Faktor-Faktor Penentu Stabilitas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Semakin sempurnanya aliran modal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Kebijakan pemerintah semakin terbuka dan dapat diprediksi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Pemahaman pemerintah yang semakin baik terhadap kondisi perekonomian dapat mencegah perekonomian menuju resesi</a:t>
            </a:r>
          </a:p>
          <a:p>
            <a:pPr>
              <a:lnSpc>
                <a:spcPct val="80000"/>
              </a:lnSpc>
            </a:pPr>
            <a:r>
              <a:rPr lang="en-US" sz="2400"/>
              <a:t>Pada dekade 1990, ekonom AS berfikir bahwa siklus bisnis sudah mati. Di AS siklus bisnis sudah tidak terjadi, tetapi SB muncul di negara lain.</a:t>
            </a:r>
          </a:p>
          <a:p>
            <a:pPr>
              <a:lnSpc>
                <a:spcPct val="80000"/>
              </a:lnSpc>
            </a:pPr>
            <a:r>
              <a:rPr lang="en-US" sz="2400"/>
              <a:t>Okun mengatakan bahwa memang karena penyebab resesi sudah dikenali, sehingga resesi dapat ditekan terjadinya, tetapi kita tidak akan mampu menghadang terjadinya resesi.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 Siklus Bisnis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Siklus bisnis adalah fluktuasi ekonomi yang melanda produksi nasional, pendapatan, kesempatan kerja, yang biasanya berlangsung selama 2 sampai 10 th, yang ditandai dengan adanya kontraksi dan ekspansi di seluruh sektor ekonomi.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Tahapan Siklus Bisnis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Peak, Puncak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Kontraksi, Resesi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Trough, Kondisi terburuk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Ekspansi, Pertumbuhan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 Siklus Bisnis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Mekanisme Internal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Multiplier Akselerator Theory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Teori Moneter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Teori Politik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Teori Keseimbangan Siklus Bisnis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Teori Siklus Bisnis Riil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Teori Shok Penawaran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Faktor Eksogin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Perang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Revolusi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Shok Minyak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Pemilu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Macam-Macam Model Peramalan Terhadap Siklus Bisnis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Leading Indicator</a:t>
            </a:r>
          </a:p>
          <a:p>
            <a:r>
              <a:rPr lang="en-US"/>
              <a:t>Model Econometrics (dipelpori oleh Jan Tinbergen dan Lawrence Klein)</a:t>
            </a:r>
          </a:p>
          <a:p>
            <a:r>
              <a:rPr lang="en-US"/>
              <a:t>Naïve Forecast (timeseries)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Komponen Agregat Demand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Konsumsi</a:t>
            </a:r>
          </a:p>
          <a:p>
            <a:r>
              <a:rPr lang="en-US"/>
              <a:t>Investasi</a:t>
            </a:r>
          </a:p>
          <a:p>
            <a:r>
              <a:rPr lang="en-US"/>
              <a:t>Belanja Pemerintah</a:t>
            </a:r>
          </a:p>
          <a:p>
            <a:r>
              <a:rPr lang="en-US"/>
              <a:t>Net Ekspor (Ekspor- Impor)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Kurva Permintaan Mikro dan Makro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Makro : Kurva permintaan miring dari kiri atas ke kanan bawah, karena dampak harga untuk jumlah uang beredar yang sama</a:t>
            </a:r>
          </a:p>
          <a:p>
            <a:r>
              <a:rPr lang="en-US"/>
              <a:t>Mikro : Efek Substitusi dan Efek Pendapatan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Perubahan Permintaan</a:t>
            </a:r>
          </a:p>
        </p:txBody>
      </p:sp>
      <p:graphicFrame>
        <p:nvGraphicFramePr>
          <p:cNvPr id="8238" name="Group 4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204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Variabel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Dampak Terhadap Permintaan Agregat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Variabel Kebijakan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Moneter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Peningkatan uang beredar menurunkan suku bunga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Fiskal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Peningkatan Belanja meningkatkan permintaan barang dan jasa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Variabel Eksogin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Pertumbuhan Negara Lain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Ekspor meningkat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Peningkatan Aset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Pendapatan meningkat, konsumsi meningkat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Lainnya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WTO, NAFTA, AFTA, APEC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Beberapa Aliran Pemikiran Terhadap Faktor-Faktor yang Menentukan AD (lihat chapter 33)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Monetaris (kebijakan moneter penting)</a:t>
            </a:r>
          </a:p>
          <a:p>
            <a:r>
              <a:rPr lang="en-US"/>
              <a:t>Keynesian (kebijakan fiskal yang terpenting)</a:t>
            </a:r>
          </a:p>
          <a:p>
            <a:r>
              <a:rPr lang="en-US"/>
              <a:t>Institusional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165</TotalTime>
  <Words>329</Words>
  <Application>Microsoft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Teamwork</vt:lpstr>
      <vt:lpstr>Siklus Bisnis dan Permintaan Agregat</vt:lpstr>
      <vt:lpstr>Pengertian Siklus Bisnis</vt:lpstr>
      <vt:lpstr>Tahapan Siklus Bisnis</vt:lpstr>
      <vt:lpstr>Teori Siklus Bisnis</vt:lpstr>
      <vt:lpstr>Macam-Macam Model Peramalan Terhadap Siklus Bisnis</vt:lpstr>
      <vt:lpstr>Komponen Agregat Demand</vt:lpstr>
      <vt:lpstr>Kurva Permintaan Mikro dan Makro</vt:lpstr>
      <vt:lpstr>Perubahan Permintaan</vt:lpstr>
      <vt:lpstr>Beberapa Aliran Pemikiran Terhadap Faktor-Faktor yang Menentukan AD (lihat chapter 33)</vt:lpstr>
      <vt:lpstr>Apakah Siklus Bisnis dapat Dihindari?</vt:lpstr>
    </vt:vector>
  </TitlesOfParts>
  <Company>Fakultas Ekonomi UAJY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Bisnis dan Permintaan Agregat</dc:title>
  <dc:creator>Ralf Schumacher</dc:creator>
  <cp:lastModifiedBy>PERSONAL</cp:lastModifiedBy>
  <cp:revision>5</cp:revision>
  <dcterms:created xsi:type="dcterms:W3CDTF">2005-02-27T11:31:41Z</dcterms:created>
  <dcterms:modified xsi:type="dcterms:W3CDTF">2012-09-17T04:53:52Z</dcterms:modified>
</cp:coreProperties>
</file>