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9" r:id="rId2"/>
    <p:sldMasterId id="2147483711" r:id="rId3"/>
  </p:sldMasterIdLst>
  <p:handoutMasterIdLst>
    <p:handoutMasterId r:id="rId24"/>
  </p:handoutMasterIdLst>
  <p:sldIdLst>
    <p:sldId id="256" r:id="rId4"/>
    <p:sldId id="258" r:id="rId5"/>
    <p:sldId id="281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82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9372600" cy="70866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jpeg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.jpeg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3.jpeg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3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jpeg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2413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0188" y="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AFD8CE-8FFB-43F3-8625-10328B165E6D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00"/>
            <a:ext cx="406241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0188" y="6731000"/>
            <a:ext cx="406082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A406B-E0F8-43D5-B044-0655763C63E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F893C-8CED-4F58-848C-F933F2AC6B4C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A62FB1-171E-4727-B126-266A83D6A88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DAA0-9B24-4432-A93A-397726681BB7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F631-11DC-4C18-9D3C-9B2240520FF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043C-CFE0-44A5-BD74-4D5110DB1D30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945B-7BD6-453C-AFFD-79776CF9540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6BDF-868C-4945-A805-A78582993ED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E962-34B8-412C-BFF3-C339112A306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A635-2156-40FE-8314-89012A5C15C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683A-6EE5-478F-8006-73DCA207A52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142A-6A8E-4EEA-A5F0-94209C34004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4FC8-8837-4804-B117-E231FEE2239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AFB9-7B33-4570-94EA-3CEB3B14869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F579-A895-4746-8138-CB1D8F46BEE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E101-84E9-461F-8429-3FABFF4C4297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A9DB-6FEF-4CE7-A3D6-87FD95F6DD4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1D78-D951-4489-95FC-DC809C8973E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0B1B-33DC-4C67-996D-C4FD23C7BFF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6A8A-AEF7-441C-86E1-2BB377AE7AE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9243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BC27-2295-4ECE-A82A-1A893D001C2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BC00F-88A9-4381-84EF-A18F0767269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E998-F371-4252-9EAF-3793B33602A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817F-FBA9-4178-AFE6-A011C0F5B90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3C27-5B67-4B79-8C1D-8B0E353C1F9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6AAE-1D80-492C-A7F4-AF96EA738A5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0A7D-3B6D-4627-8E82-29B0FF254CA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BB64-106C-4999-9FBE-3B12DC73F27F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F9A4B-A8CD-452D-95D2-F2F5327B399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2215-97FB-4905-A749-58286D2E10C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7D2D-8012-495A-B1A2-0145AD66BDF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70CC-E00F-4172-9638-BAC66C46503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FBBA-6785-4A04-96F4-1E27BD5C5E7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E3C7-CDAE-4A6F-AC83-97FA6AB03CB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36A2-14EF-4775-A0A0-805559A7AE8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9243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96EC-D890-424E-9FAE-6A392219592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24B75-58A4-4FBC-B9E2-5895165D9C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E90A-87B5-4EEF-999C-58C3D65B2F1E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3DCA-BF42-43EE-9780-33616E85D88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8801-75B6-4F8B-A2BD-2CDBD65E9EB9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3D32-14B7-4AFA-A33B-0880304168F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590-A012-4443-A77B-3392AFEBD7A5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95A3-9C7C-44CD-A2E1-D26C73DACD5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AEB6-C523-4765-9CC4-C7AB3B882CD1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3C8A-0A50-47B4-9B37-7C9011B6879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3D58-0CEE-4449-9BB7-4022FF7EF2A2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CA06-9426-4229-8D5E-DE6A2B5BDF5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3B83-A9E1-44EF-9B19-B368A7153284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2E1F7-CA6F-4D42-8274-1ABBB2E9537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18E4A-8032-448B-AE5C-5B6EA3C751F1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A31889A-C6FE-4CAE-9B6C-81234EB4CD8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7" r:id="rId2"/>
    <p:sldLayoutId id="2147483835" r:id="rId3"/>
    <p:sldLayoutId id="2147483828" r:id="rId4"/>
    <p:sldLayoutId id="2147483829" r:id="rId5"/>
    <p:sldLayoutId id="2147483830" r:id="rId6"/>
    <p:sldLayoutId id="2147483831" r:id="rId7"/>
    <p:sldLayoutId id="2147483836" r:id="rId8"/>
    <p:sldLayoutId id="2147483837" r:id="rId9"/>
    <p:sldLayoutId id="2147483832" r:id="rId10"/>
    <p:sldLayoutId id="2147483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F1AA61-8115-40BC-B327-BBBABDCDD78F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51223B-5013-49E3-ACE2-6E9E726C43B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D6AF1-9355-4F0A-835C-8EFD25EB7C9A}" type="datetimeFigureOut">
              <a:rPr lang="id-ID"/>
              <a:pPr>
                <a:defRPr/>
              </a:pPr>
              <a:t>26/11/2014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8DCF4-1AA6-4410-93A4-5807400BE6F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7772400" cy="1028700"/>
          </a:xfrm>
        </p:spPr>
        <p:txBody>
          <a:bodyPr/>
          <a:lstStyle/>
          <a:p>
            <a:pPr eaLnBrk="1" hangingPunct="1"/>
            <a:r>
              <a:rPr lang="id-ID" sz="5400" b="1" smtClean="0"/>
              <a:t>TIME VALUE OF MONEY</a:t>
            </a:r>
            <a:endParaRPr lang="id-ID" b="1" smtClean="0"/>
          </a:p>
        </p:txBody>
      </p:sp>
      <p:grpSp>
        <p:nvGrpSpPr>
          <p:cNvPr id="44035" name="Group 132"/>
          <p:cNvGrpSpPr>
            <a:grpSpLocks/>
          </p:cNvGrpSpPr>
          <p:nvPr/>
        </p:nvGrpSpPr>
        <p:grpSpPr bwMode="auto">
          <a:xfrm>
            <a:off x="1239838" y="5076825"/>
            <a:ext cx="2189162" cy="1781175"/>
            <a:chOff x="4224" y="3091"/>
            <a:chExt cx="1235" cy="1122"/>
          </a:xfrm>
        </p:grpSpPr>
        <p:sp>
          <p:nvSpPr>
            <p:cNvPr id="44126" name="Freeform 133"/>
            <p:cNvSpPr>
              <a:spLocks/>
            </p:cNvSpPr>
            <p:nvPr/>
          </p:nvSpPr>
          <p:spPr bwMode="auto">
            <a:xfrm>
              <a:off x="4237" y="3179"/>
              <a:ext cx="1199" cy="1001"/>
            </a:xfrm>
            <a:custGeom>
              <a:avLst/>
              <a:gdLst>
                <a:gd name="T0" fmla="*/ 78 w 2397"/>
                <a:gd name="T1" fmla="*/ 410 h 2000"/>
                <a:gd name="T2" fmla="*/ 104 w 2397"/>
                <a:gd name="T3" fmla="*/ 381 h 2000"/>
                <a:gd name="T4" fmla="*/ 78 w 2397"/>
                <a:gd name="T5" fmla="*/ 341 h 2000"/>
                <a:gd name="T6" fmla="*/ 83 w 2397"/>
                <a:gd name="T7" fmla="*/ 330 h 2000"/>
                <a:gd name="T8" fmla="*/ 69 w 2397"/>
                <a:gd name="T9" fmla="*/ 322 h 2000"/>
                <a:gd name="T10" fmla="*/ 108 w 2397"/>
                <a:gd name="T11" fmla="*/ 281 h 2000"/>
                <a:gd name="T12" fmla="*/ 146 w 2397"/>
                <a:gd name="T13" fmla="*/ 235 h 2000"/>
                <a:gd name="T14" fmla="*/ 0 w 2397"/>
                <a:gd name="T15" fmla="*/ 158 h 2000"/>
                <a:gd name="T16" fmla="*/ 9 w 2397"/>
                <a:gd name="T17" fmla="*/ 149 h 2000"/>
                <a:gd name="T18" fmla="*/ 56 w 2397"/>
                <a:gd name="T19" fmla="*/ 93 h 2000"/>
                <a:gd name="T20" fmla="*/ 107 w 2397"/>
                <a:gd name="T21" fmla="*/ 78 h 2000"/>
                <a:gd name="T22" fmla="*/ 576 w 2397"/>
                <a:gd name="T23" fmla="*/ 0 h 2000"/>
                <a:gd name="T24" fmla="*/ 637 w 2397"/>
                <a:gd name="T25" fmla="*/ 15 h 2000"/>
                <a:gd name="T26" fmla="*/ 973 w 2397"/>
                <a:gd name="T27" fmla="*/ 75 h 2000"/>
                <a:gd name="T28" fmla="*/ 1179 w 2397"/>
                <a:gd name="T29" fmla="*/ 43 h 2000"/>
                <a:gd name="T30" fmla="*/ 1188 w 2397"/>
                <a:gd name="T31" fmla="*/ 58 h 2000"/>
                <a:gd name="T32" fmla="*/ 1107 w 2397"/>
                <a:gd name="T33" fmla="*/ 127 h 2000"/>
                <a:gd name="T34" fmla="*/ 1143 w 2397"/>
                <a:gd name="T35" fmla="*/ 125 h 2000"/>
                <a:gd name="T36" fmla="*/ 1132 w 2397"/>
                <a:gd name="T37" fmla="*/ 158 h 2000"/>
                <a:gd name="T38" fmla="*/ 1040 w 2397"/>
                <a:gd name="T39" fmla="*/ 223 h 2000"/>
                <a:gd name="T40" fmla="*/ 1132 w 2397"/>
                <a:gd name="T41" fmla="*/ 239 h 2000"/>
                <a:gd name="T42" fmla="*/ 1199 w 2397"/>
                <a:gd name="T43" fmla="*/ 244 h 2000"/>
                <a:gd name="T44" fmla="*/ 1153 w 2397"/>
                <a:gd name="T45" fmla="*/ 302 h 2000"/>
                <a:gd name="T46" fmla="*/ 1014 w 2397"/>
                <a:gd name="T47" fmla="*/ 521 h 2000"/>
                <a:gd name="T48" fmla="*/ 859 w 2397"/>
                <a:gd name="T49" fmla="*/ 595 h 2000"/>
                <a:gd name="T50" fmla="*/ 1031 w 2397"/>
                <a:gd name="T51" fmla="*/ 736 h 2000"/>
                <a:gd name="T52" fmla="*/ 1014 w 2397"/>
                <a:gd name="T53" fmla="*/ 740 h 2000"/>
                <a:gd name="T54" fmla="*/ 1014 w 2397"/>
                <a:gd name="T55" fmla="*/ 769 h 2000"/>
                <a:gd name="T56" fmla="*/ 540 w 2397"/>
                <a:gd name="T57" fmla="*/ 1001 h 2000"/>
                <a:gd name="T58" fmla="*/ 469 w 2397"/>
                <a:gd name="T59" fmla="*/ 884 h 2000"/>
                <a:gd name="T60" fmla="*/ 463 w 2397"/>
                <a:gd name="T61" fmla="*/ 869 h 2000"/>
                <a:gd name="T62" fmla="*/ 324 w 2397"/>
                <a:gd name="T63" fmla="*/ 698 h 2000"/>
                <a:gd name="T64" fmla="*/ 338 w 2397"/>
                <a:gd name="T65" fmla="*/ 739 h 2000"/>
                <a:gd name="T66" fmla="*/ 279 w 2397"/>
                <a:gd name="T67" fmla="*/ 712 h 2000"/>
                <a:gd name="T68" fmla="*/ 236 w 2397"/>
                <a:gd name="T69" fmla="*/ 680 h 2000"/>
                <a:gd name="T70" fmla="*/ 133 w 2397"/>
                <a:gd name="T71" fmla="*/ 601 h 2000"/>
                <a:gd name="T72" fmla="*/ 123 w 2397"/>
                <a:gd name="T73" fmla="*/ 565 h 2000"/>
                <a:gd name="T74" fmla="*/ 151 w 2397"/>
                <a:gd name="T75" fmla="*/ 546 h 2000"/>
                <a:gd name="T76" fmla="*/ 89 w 2397"/>
                <a:gd name="T77" fmla="*/ 452 h 2000"/>
                <a:gd name="T78" fmla="*/ 78 w 2397"/>
                <a:gd name="T79" fmla="*/ 410 h 2000"/>
                <a:gd name="T80" fmla="*/ 78 w 2397"/>
                <a:gd name="T81" fmla="*/ 410 h 2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97"/>
                <a:gd name="T124" fmla="*/ 0 h 2000"/>
                <a:gd name="T125" fmla="*/ 2397 w 2397"/>
                <a:gd name="T126" fmla="*/ 2000 h 2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97" h="2000">
                  <a:moveTo>
                    <a:pt x="156" y="819"/>
                  </a:moveTo>
                  <a:lnTo>
                    <a:pt x="207" y="762"/>
                  </a:lnTo>
                  <a:lnTo>
                    <a:pt x="156" y="681"/>
                  </a:lnTo>
                  <a:lnTo>
                    <a:pt x="165" y="660"/>
                  </a:lnTo>
                  <a:lnTo>
                    <a:pt x="137" y="643"/>
                  </a:lnTo>
                  <a:lnTo>
                    <a:pt x="216" y="561"/>
                  </a:lnTo>
                  <a:lnTo>
                    <a:pt x="292" y="470"/>
                  </a:lnTo>
                  <a:lnTo>
                    <a:pt x="0" y="316"/>
                  </a:lnTo>
                  <a:lnTo>
                    <a:pt x="17" y="298"/>
                  </a:lnTo>
                  <a:lnTo>
                    <a:pt x="112" y="186"/>
                  </a:lnTo>
                  <a:lnTo>
                    <a:pt x="213" y="156"/>
                  </a:lnTo>
                  <a:lnTo>
                    <a:pt x="1152" y="0"/>
                  </a:lnTo>
                  <a:lnTo>
                    <a:pt x="1274" y="30"/>
                  </a:lnTo>
                  <a:lnTo>
                    <a:pt x="1945" y="150"/>
                  </a:lnTo>
                  <a:lnTo>
                    <a:pt x="2357" y="85"/>
                  </a:lnTo>
                  <a:lnTo>
                    <a:pt x="2375" y="116"/>
                  </a:lnTo>
                  <a:lnTo>
                    <a:pt x="2213" y="253"/>
                  </a:lnTo>
                  <a:lnTo>
                    <a:pt x="2285" y="249"/>
                  </a:lnTo>
                  <a:lnTo>
                    <a:pt x="2264" y="316"/>
                  </a:lnTo>
                  <a:lnTo>
                    <a:pt x="2080" y="445"/>
                  </a:lnTo>
                  <a:lnTo>
                    <a:pt x="2264" y="477"/>
                  </a:lnTo>
                  <a:lnTo>
                    <a:pt x="2397" y="487"/>
                  </a:lnTo>
                  <a:lnTo>
                    <a:pt x="2306" y="603"/>
                  </a:lnTo>
                  <a:lnTo>
                    <a:pt x="2028" y="1040"/>
                  </a:lnTo>
                  <a:lnTo>
                    <a:pt x="1717" y="1188"/>
                  </a:lnTo>
                  <a:lnTo>
                    <a:pt x="2061" y="1470"/>
                  </a:lnTo>
                  <a:lnTo>
                    <a:pt x="2028" y="1479"/>
                  </a:lnTo>
                  <a:lnTo>
                    <a:pt x="2028" y="1536"/>
                  </a:lnTo>
                  <a:lnTo>
                    <a:pt x="1080" y="2000"/>
                  </a:lnTo>
                  <a:lnTo>
                    <a:pt x="937" y="1767"/>
                  </a:lnTo>
                  <a:lnTo>
                    <a:pt x="926" y="1736"/>
                  </a:lnTo>
                  <a:lnTo>
                    <a:pt x="648" y="1394"/>
                  </a:lnTo>
                  <a:lnTo>
                    <a:pt x="675" y="1476"/>
                  </a:lnTo>
                  <a:lnTo>
                    <a:pt x="557" y="1422"/>
                  </a:lnTo>
                  <a:lnTo>
                    <a:pt x="471" y="1358"/>
                  </a:lnTo>
                  <a:lnTo>
                    <a:pt x="266" y="1200"/>
                  </a:lnTo>
                  <a:lnTo>
                    <a:pt x="245" y="1128"/>
                  </a:lnTo>
                  <a:lnTo>
                    <a:pt x="302" y="1091"/>
                  </a:lnTo>
                  <a:lnTo>
                    <a:pt x="178" y="903"/>
                  </a:lnTo>
                  <a:lnTo>
                    <a:pt x="156" y="8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27" name="Freeform 134"/>
            <p:cNvSpPr>
              <a:spLocks/>
            </p:cNvSpPr>
            <p:nvPr/>
          </p:nvSpPr>
          <p:spPr bwMode="auto">
            <a:xfrm>
              <a:off x="5061" y="3403"/>
              <a:ext cx="371" cy="263"/>
            </a:xfrm>
            <a:custGeom>
              <a:avLst/>
              <a:gdLst>
                <a:gd name="T0" fmla="*/ 7 w 744"/>
                <a:gd name="T1" fmla="*/ 226 h 527"/>
                <a:gd name="T2" fmla="*/ 15 w 744"/>
                <a:gd name="T3" fmla="*/ 217 h 527"/>
                <a:gd name="T4" fmla="*/ 24 w 744"/>
                <a:gd name="T5" fmla="*/ 211 h 527"/>
                <a:gd name="T6" fmla="*/ 33 w 744"/>
                <a:gd name="T7" fmla="*/ 201 h 527"/>
                <a:gd name="T8" fmla="*/ 45 w 744"/>
                <a:gd name="T9" fmla="*/ 191 h 527"/>
                <a:gd name="T10" fmla="*/ 57 w 744"/>
                <a:gd name="T11" fmla="*/ 178 h 527"/>
                <a:gd name="T12" fmla="*/ 71 w 744"/>
                <a:gd name="T13" fmla="*/ 166 h 527"/>
                <a:gd name="T14" fmla="*/ 86 w 744"/>
                <a:gd name="T15" fmla="*/ 152 h 527"/>
                <a:gd name="T16" fmla="*/ 104 w 744"/>
                <a:gd name="T17" fmla="*/ 138 h 527"/>
                <a:gd name="T18" fmla="*/ 121 w 744"/>
                <a:gd name="T19" fmla="*/ 123 h 527"/>
                <a:gd name="T20" fmla="*/ 138 w 744"/>
                <a:gd name="T21" fmla="*/ 108 h 527"/>
                <a:gd name="T22" fmla="*/ 156 w 744"/>
                <a:gd name="T23" fmla="*/ 93 h 527"/>
                <a:gd name="T24" fmla="*/ 175 w 744"/>
                <a:gd name="T25" fmla="*/ 79 h 527"/>
                <a:gd name="T26" fmla="*/ 192 w 744"/>
                <a:gd name="T27" fmla="*/ 64 h 527"/>
                <a:gd name="T28" fmla="*/ 211 w 744"/>
                <a:gd name="T29" fmla="*/ 51 h 527"/>
                <a:gd name="T30" fmla="*/ 229 w 744"/>
                <a:gd name="T31" fmla="*/ 38 h 527"/>
                <a:gd name="T32" fmla="*/ 247 w 744"/>
                <a:gd name="T33" fmla="*/ 27 h 527"/>
                <a:gd name="T34" fmla="*/ 265 w 744"/>
                <a:gd name="T35" fmla="*/ 17 h 527"/>
                <a:gd name="T36" fmla="*/ 281 w 744"/>
                <a:gd name="T37" fmla="*/ 8 h 527"/>
                <a:gd name="T38" fmla="*/ 296 w 744"/>
                <a:gd name="T39" fmla="*/ 1 h 527"/>
                <a:gd name="T40" fmla="*/ 370 w 744"/>
                <a:gd name="T41" fmla="*/ 6 h 527"/>
                <a:gd name="T42" fmla="*/ 364 w 744"/>
                <a:gd name="T43" fmla="*/ 14 h 527"/>
                <a:gd name="T44" fmla="*/ 359 w 744"/>
                <a:gd name="T45" fmla="*/ 21 h 527"/>
                <a:gd name="T46" fmla="*/ 351 w 744"/>
                <a:gd name="T47" fmla="*/ 29 h 527"/>
                <a:gd name="T48" fmla="*/ 343 w 744"/>
                <a:gd name="T49" fmla="*/ 40 h 527"/>
                <a:gd name="T50" fmla="*/ 334 w 744"/>
                <a:gd name="T51" fmla="*/ 51 h 527"/>
                <a:gd name="T52" fmla="*/ 324 w 744"/>
                <a:gd name="T53" fmla="*/ 63 h 527"/>
                <a:gd name="T54" fmla="*/ 313 w 744"/>
                <a:gd name="T55" fmla="*/ 77 h 527"/>
                <a:gd name="T56" fmla="*/ 302 w 744"/>
                <a:gd name="T57" fmla="*/ 92 h 527"/>
                <a:gd name="T58" fmla="*/ 290 w 744"/>
                <a:gd name="T59" fmla="*/ 107 h 527"/>
                <a:gd name="T60" fmla="*/ 278 w 744"/>
                <a:gd name="T61" fmla="*/ 123 h 527"/>
                <a:gd name="T62" fmla="*/ 266 w 744"/>
                <a:gd name="T63" fmla="*/ 138 h 527"/>
                <a:gd name="T64" fmla="*/ 254 w 744"/>
                <a:gd name="T65" fmla="*/ 155 h 527"/>
                <a:gd name="T66" fmla="*/ 242 w 744"/>
                <a:gd name="T67" fmla="*/ 171 h 527"/>
                <a:gd name="T68" fmla="*/ 230 w 744"/>
                <a:gd name="T69" fmla="*/ 187 h 527"/>
                <a:gd name="T70" fmla="*/ 220 w 744"/>
                <a:gd name="T71" fmla="*/ 202 h 527"/>
                <a:gd name="T72" fmla="*/ 209 w 744"/>
                <a:gd name="T73" fmla="*/ 216 h 527"/>
                <a:gd name="T74" fmla="*/ 201 w 744"/>
                <a:gd name="T75" fmla="*/ 231 h 527"/>
                <a:gd name="T76" fmla="*/ 193 w 744"/>
                <a:gd name="T77" fmla="*/ 243 h 527"/>
                <a:gd name="T78" fmla="*/ 187 w 744"/>
                <a:gd name="T79" fmla="*/ 255 h 527"/>
                <a:gd name="T80" fmla="*/ 183 w 744"/>
                <a:gd name="T81" fmla="*/ 263 h 527"/>
                <a:gd name="T82" fmla="*/ 177 w 744"/>
                <a:gd name="T83" fmla="*/ 261 h 527"/>
                <a:gd name="T84" fmla="*/ 170 w 744"/>
                <a:gd name="T85" fmla="*/ 260 h 527"/>
                <a:gd name="T86" fmla="*/ 162 w 744"/>
                <a:gd name="T87" fmla="*/ 259 h 527"/>
                <a:gd name="T88" fmla="*/ 154 w 744"/>
                <a:gd name="T89" fmla="*/ 258 h 527"/>
                <a:gd name="T90" fmla="*/ 143 w 744"/>
                <a:gd name="T91" fmla="*/ 256 h 527"/>
                <a:gd name="T92" fmla="*/ 133 w 744"/>
                <a:gd name="T93" fmla="*/ 254 h 527"/>
                <a:gd name="T94" fmla="*/ 122 w 744"/>
                <a:gd name="T95" fmla="*/ 253 h 527"/>
                <a:gd name="T96" fmla="*/ 109 w 744"/>
                <a:gd name="T97" fmla="*/ 251 h 527"/>
                <a:gd name="T98" fmla="*/ 98 w 744"/>
                <a:gd name="T99" fmla="*/ 249 h 527"/>
                <a:gd name="T100" fmla="*/ 85 w 744"/>
                <a:gd name="T101" fmla="*/ 246 h 527"/>
                <a:gd name="T102" fmla="*/ 73 w 744"/>
                <a:gd name="T103" fmla="*/ 244 h 527"/>
                <a:gd name="T104" fmla="*/ 61 w 744"/>
                <a:gd name="T105" fmla="*/ 242 h 527"/>
                <a:gd name="T106" fmla="*/ 49 w 744"/>
                <a:gd name="T107" fmla="*/ 240 h 527"/>
                <a:gd name="T108" fmla="*/ 39 w 744"/>
                <a:gd name="T109" fmla="*/ 238 h 527"/>
                <a:gd name="T110" fmla="*/ 28 w 744"/>
                <a:gd name="T111" fmla="*/ 236 h 527"/>
                <a:gd name="T112" fmla="*/ 20 w 744"/>
                <a:gd name="T113" fmla="*/ 235 h 527"/>
                <a:gd name="T114" fmla="*/ 12 w 744"/>
                <a:gd name="T115" fmla="*/ 234 h 527"/>
                <a:gd name="T116" fmla="*/ 6 w 744"/>
                <a:gd name="T117" fmla="*/ 233 h 527"/>
                <a:gd name="T118" fmla="*/ 0 w 744"/>
                <a:gd name="T119" fmla="*/ 233 h 527"/>
                <a:gd name="T120" fmla="*/ 6 w 744"/>
                <a:gd name="T121" fmla="*/ 229 h 5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44"/>
                <a:gd name="T184" fmla="*/ 0 h 527"/>
                <a:gd name="T185" fmla="*/ 744 w 744"/>
                <a:gd name="T186" fmla="*/ 527 h 5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44" h="527">
                  <a:moveTo>
                    <a:pt x="12" y="458"/>
                  </a:moveTo>
                  <a:lnTo>
                    <a:pt x="12" y="456"/>
                  </a:lnTo>
                  <a:lnTo>
                    <a:pt x="15" y="452"/>
                  </a:lnTo>
                  <a:lnTo>
                    <a:pt x="21" y="447"/>
                  </a:lnTo>
                  <a:lnTo>
                    <a:pt x="27" y="441"/>
                  </a:lnTo>
                  <a:lnTo>
                    <a:pt x="31" y="435"/>
                  </a:lnTo>
                  <a:lnTo>
                    <a:pt x="36" y="431"/>
                  </a:lnTo>
                  <a:lnTo>
                    <a:pt x="40" y="426"/>
                  </a:lnTo>
                  <a:lnTo>
                    <a:pt x="48" y="422"/>
                  </a:lnTo>
                  <a:lnTo>
                    <a:pt x="54" y="414"/>
                  </a:lnTo>
                  <a:lnTo>
                    <a:pt x="59" y="409"/>
                  </a:lnTo>
                  <a:lnTo>
                    <a:pt x="67" y="403"/>
                  </a:lnTo>
                  <a:lnTo>
                    <a:pt x="74" y="397"/>
                  </a:lnTo>
                  <a:lnTo>
                    <a:pt x="82" y="388"/>
                  </a:lnTo>
                  <a:lnTo>
                    <a:pt x="90" y="382"/>
                  </a:lnTo>
                  <a:lnTo>
                    <a:pt x="97" y="374"/>
                  </a:lnTo>
                  <a:lnTo>
                    <a:pt x="107" y="367"/>
                  </a:lnTo>
                  <a:lnTo>
                    <a:pt x="114" y="357"/>
                  </a:lnTo>
                  <a:lnTo>
                    <a:pt x="124" y="350"/>
                  </a:lnTo>
                  <a:lnTo>
                    <a:pt x="133" y="340"/>
                  </a:lnTo>
                  <a:lnTo>
                    <a:pt x="143" y="333"/>
                  </a:lnTo>
                  <a:lnTo>
                    <a:pt x="154" y="323"/>
                  </a:lnTo>
                  <a:lnTo>
                    <a:pt x="164" y="314"/>
                  </a:lnTo>
                  <a:lnTo>
                    <a:pt x="173" y="304"/>
                  </a:lnTo>
                  <a:lnTo>
                    <a:pt x="185" y="295"/>
                  </a:lnTo>
                  <a:lnTo>
                    <a:pt x="196" y="285"/>
                  </a:lnTo>
                  <a:lnTo>
                    <a:pt x="208" y="276"/>
                  </a:lnTo>
                  <a:lnTo>
                    <a:pt x="217" y="266"/>
                  </a:lnTo>
                  <a:lnTo>
                    <a:pt x="230" y="256"/>
                  </a:lnTo>
                  <a:lnTo>
                    <a:pt x="242" y="247"/>
                  </a:lnTo>
                  <a:lnTo>
                    <a:pt x="253" y="236"/>
                  </a:lnTo>
                  <a:lnTo>
                    <a:pt x="265" y="226"/>
                  </a:lnTo>
                  <a:lnTo>
                    <a:pt x="276" y="217"/>
                  </a:lnTo>
                  <a:lnTo>
                    <a:pt x="287" y="207"/>
                  </a:lnTo>
                  <a:lnTo>
                    <a:pt x="301" y="196"/>
                  </a:lnTo>
                  <a:lnTo>
                    <a:pt x="312" y="186"/>
                  </a:lnTo>
                  <a:lnTo>
                    <a:pt x="325" y="177"/>
                  </a:lnTo>
                  <a:lnTo>
                    <a:pt x="337" y="167"/>
                  </a:lnTo>
                  <a:lnTo>
                    <a:pt x="350" y="158"/>
                  </a:lnTo>
                  <a:lnTo>
                    <a:pt x="362" y="148"/>
                  </a:lnTo>
                  <a:lnTo>
                    <a:pt x="375" y="139"/>
                  </a:lnTo>
                  <a:lnTo>
                    <a:pt x="386" y="129"/>
                  </a:lnTo>
                  <a:lnTo>
                    <a:pt x="400" y="120"/>
                  </a:lnTo>
                  <a:lnTo>
                    <a:pt x="411" y="112"/>
                  </a:lnTo>
                  <a:lnTo>
                    <a:pt x="424" y="102"/>
                  </a:lnTo>
                  <a:lnTo>
                    <a:pt x="436" y="95"/>
                  </a:lnTo>
                  <a:lnTo>
                    <a:pt x="447" y="85"/>
                  </a:lnTo>
                  <a:lnTo>
                    <a:pt x="459" y="76"/>
                  </a:lnTo>
                  <a:lnTo>
                    <a:pt x="472" y="68"/>
                  </a:lnTo>
                  <a:lnTo>
                    <a:pt x="483" y="61"/>
                  </a:lnTo>
                  <a:lnTo>
                    <a:pt x="495" y="55"/>
                  </a:lnTo>
                  <a:lnTo>
                    <a:pt x="506" y="47"/>
                  </a:lnTo>
                  <a:lnTo>
                    <a:pt x="519" y="42"/>
                  </a:lnTo>
                  <a:lnTo>
                    <a:pt x="531" y="34"/>
                  </a:lnTo>
                  <a:lnTo>
                    <a:pt x="540" y="28"/>
                  </a:lnTo>
                  <a:lnTo>
                    <a:pt x="552" y="21"/>
                  </a:lnTo>
                  <a:lnTo>
                    <a:pt x="563" y="17"/>
                  </a:lnTo>
                  <a:lnTo>
                    <a:pt x="573" y="11"/>
                  </a:lnTo>
                  <a:lnTo>
                    <a:pt x="584" y="5"/>
                  </a:lnTo>
                  <a:lnTo>
                    <a:pt x="594" y="2"/>
                  </a:lnTo>
                  <a:lnTo>
                    <a:pt x="605" y="0"/>
                  </a:lnTo>
                  <a:lnTo>
                    <a:pt x="744" y="13"/>
                  </a:lnTo>
                  <a:lnTo>
                    <a:pt x="742" y="13"/>
                  </a:lnTo>
                  <a:lnTo>
                    <a:pt x="740" y="17"/>
                  </a:lnTo>
                  <a:lnTo>
                    <a:pt x="734" y="23"/>
                  </a:lnTo>
                  <a:lnTo>
                    <a:pt x="730" y="28"/>
                  </a:lnTo>
                  <a:lnTo>
                    <a:pt x="725" y="32"/>
                  </a:lnTo>
                  <a:lnTo>
                    <a:pt x="723" y="36"/>
                  </a:lnTo>
                  <a:lnTo>
                    <a:pt x="719" y="42"/>
                  </a:lnTo>
                  <a:lnTo>
                    <a:pt x="713" y="47"/>
                  </a:lnTo>
                  <a:lnTo>
                    <a:pt x="710" y="53"/>
                  </a:lnTo>
                  <a:lnTo>
                    <a:pt x="704" y="59"/>
                  </a:lnTo>
                  <a:lnTo>
                    <a:pt x="700" y="66"/>
                  </a:lnTo>
                  <a:lnTo>
                    <a:pt x="694" y="74"/>
                  </a:lnTo>
                  <a:lnTo>
                    <a:pt x="687" y="80"/>
                  </a:lnTo>
                  <a:lnTo>
                    <a:pt x="681" y="87"/>
                  </a:lnTo>
                  <a:lnTo>
                    <a:pt x="675" y="95"/>
                  </a:lnTo>
                  <a:lnTo>
                    <a:pt x="670" y="102"/>
                  </a:lnTo>
                  <a:lnTo>
                    <a:pt x="662" y="110"/>
                  </a:lnTo>
                  <a:lnTo>
                    <a:pt x="656" y="118"/>
                  </a:lnTo>
                  <a:lnTo>
                    <a:pt x="649" y="127"/>
                  </a:lnTo>
                  <a:lnTo>
                    <a:pt x="643" y="137"/>
                  </a:lnTo>
                  <a:lnTo>
                    <a:pt x="635" y="144"/>
                  </a:lnTo>
                  <a:lnTo>
                    <a:pt x="628" y="154"/>
                  </a:lnTo>
                  <a:lnTo>
                    <a:pt x="620" y="165"/>
                  </a:lnTo>
                  <a:lnTo>
                    <a:pt x="613" y="175"/>
                  </a:lnTo>
                  <a:lnTo>
                    <a:pt x="605" y="184"/>
                  </a:lnTo>
                  <a:lnTo>
                    <a:pt x="597" y="194"/>
                  </a:lnTo>
                  <a:lnTo>
                    <a:pt x="590" y="205"/>
                  </a:lnTo>
                  <a:lnTo>
                    <a:pt x="582" y="215"/>
                  </a:lnTo>
                  <a:lnTo>
                    <a:pt x="573" y="226"/>
                  </a:lnTo>
                  <a:lnTo>
                    <a:pt x="565" y="236"/>
                  </a:lnTo>
                  <a:lnTo>
                    <a:pt x="557" y="247"/>
                  </a:lnTo>
                  <a:lnTo>
                    <a:pt x="550" y="256"/>
                  </a:lnTo>
                  <a:lnTo>
                    <a:pt x="542" y="266"/>
                  </a:lnTo>
                  <a:lnTo>
                    <a:pt x="533" y="277"/>
                  </a:lnTo>
                  <a:lnTo>
                    <a:pt x="525" y="289"/>
                  </a:lnTo>
                  <a:lnTo>
                    <a:pt x="517" y="300"/>
                  </a:lnTo>
                  <a:lnTo>
                    <a:pt x="510" y="310"/>
                  </a:lnTo>
                  <a:lnTo>
                    <a:pt x="500" y="321"/>
                  </a:lnTo>
                  <a:lnTo>
                    <a:pt x="493" y="331"/>
                  </a:lnTo>
                  <a:lnTo>
                    <a:pt x="485" y="342"/>
                  </a:lnTo>
                  <a:lnTo>
                    <a:pt x="478" y="352"/>
                  </a:lnTo>
                  <a:lnTo>
                    <a:pt x="470" y="363"/>
                  </a:lnTo>
                  <a:lnTo>
                    <a:pt x="462" y="374"/>
                  </a:lnTo>
                  <a:lnTo>
                    <a:pt x="457" y="384"/>
                  </a:lnTo>
                  <a:lnTo>
                    <a:pt x="449" y="395"/>
                  </a:lnTo>
                  <a:lnTo>
                    <a:pt x="441" y="405"/>
                  </a:lnTo>
                  <a:lnTo>
                    <a:pt x="434" y="414"/>
                  </a:lnTo>
                  <a:lnTo>
                    <a:pt x="428" y="424"/>
                  </a:lnTo>
                  <a:lnTo>
                    <a:pt x="420" y="433"/>
                  </a:lnTo>
                  <a:lnTo>
                    <a:pt x="415" y="443"/>
                  </a:lnTo>
                  <a:lnTo>
                    <a:pt x="409" y="452"/>
                  </a:lnTo>
                  <a:lnTo>
                    <a:pt x="403" y="462"/>
                  </a:lnTo>
                  <a:lnTo>
                    <a:pt x="398" y="471"/>
                  </a:lnTo>
                  <a:lnTo>
                    <a:pt x="392" y="479"/>
                  </a:lnTo>
                  <a:lnTo>
                    <a:pt x="388" y="487"/>
                  </a:lnTo>
                  <a:lnTo>
                    <a:pt x="382" y="496"/>
                  </a:lnTo>
                  <a:lnTo>
                    <a:pt x="379" y="504"/>
                  </a:lnTo>
                  <a:lnTo>
                    <a:pt x="375" y="511"/>
                  </a:lnTo>
                  <a:lnTo>
                    <a:pt x="371" y="519"/>
                  </a:lnTo>
                  <a:lnTo>
                    <a:pt x="369" y="527"/>
                  </a:lnTo>
                  <a:lnTo>
                    <a:pt x="367" y="527"/>
                  </a:lnTo>
                  <a:lnTo>
                    <a:pt x="363" y="525"/>
                  </a:lnTo>
                  <a:lnTo>
                    <a:pt x="360" y="525"/>
                  </a:lnTo>
                  <a:lnTo>
                    <a:pt x="354" y="523"/>
                  </a:lnTo>
                  <a:lnTo>
                    <a:pt x="350" y="523"/>
                  </a:lnTo>
                  <a:lnTo>
                    <a:pt x="344" y="523"/>
                  </a:lnTo>
                  <a:lnTo>
                    <a:pt x="341" y="521"/>
                  </a:lnTo>
                  <a:lnTo>
                    <a:pt x="337" y="521"/>
                  </a:lnTo>
                  <a:lnTo>
                    <a:pt x="331" y="519"/>
                  </a:lnTo>
                  <a:lnTo>
                    <a:pt x="325" y="519"/>
                  </a:lnTo>
                  <a:lnTo>
                    <a:pt x="320" y="517"/>
                  </a:lnTo>
                  <a:lnTo>
                    <a:pt x="314" y="517"/>
                  </a:lnTo>
                  <a:lnTo>
                    <a:pt x="308" y="517"/>
                  </a:lnTo>
                  <a:lnTo>
                    <a:pt x="301" y="515"/>
                  </a:lnTo>
                  <a:lnTo>
                    <a:pt x="295" y="513"/>
                  </a:lnTo>
                  <a:lnTo>
                    <a:pt x="287" y="513"/>
                  </a:lnTo>
                  <a:lnTo>
                    <a:pt x="282" y="511"/>
                  </a:lnTo>
                  <a:lnTo>
                    <a:pt x="274" y="509"/>
                  </a:lnTo>
                  <a:lnTo>
                    <a:pt x="266" y="509"/>
                  </a:lnTo>
                  <a:lnTo>
                    <a:pt x="261" y="508"/>
                  </a:lnTo>
                  <a:lnTo>
                    <a:pt x="251" y="506"/>
                  </a:lnTo>
                  <a:lnTo>
                    <a:pt x="244" y="506"/>
                  </a:lnTo>
                  <a:lnTo>
                    <a:pt x="236" y="504"/>
                  </a:lnTo>
                  <a:lnTo>
                    <a:pt x="228" y="504"/>
                  </a:lnTo>
                  <a:lnTo>
                    <a:pt x="219" y="502"/>
                  </a:lnTo>
                  <a:lnTo>
                    <a:pt x="211" y="500"/>
                  </a:lnTo>
                  <a:lnTo>
                    <a:pt x="204" y="498"/>
                  </a:lnTo>
                  <a:lnTo>
                    <a:pt x="196" y="498"/>
                  </a:lnTo>
                  <a:lnTo>
                    <a:pt x="187" y="496"/>
                  </a:lnTo>
                  <a:lnTo>
                    <a:pt x="179" y="494"/>
                  </a:lnTo>
                  <a:lnTo>
                    <a:pt x="171" y="492"/>
                  </a:lnTo>
                  <a:lnTo>
                    <a:pt x="162" y="492"/>
                  </a:lnTo>
                  <a:lnTo>
                    <a:pt x="154" y="490"/>
                  </a:lnTo>
                  <a:lnTo>
                    <a:pt x="147" y="488"/>
                  </a:lnTo>
                  <a:lnTo>
                    <a:pt x="137" y="487"/>
                  </a:lnTo>
                  <a:lnTo>
                    <a:pt x="130" y="487"/>
                  </a:lnTo>
                  <a:lnTo>
                    <a:pt x="122" y="485"/>
                  </a:lnTo>
                  <a:lnTo>
                    <a:pt x="114" y="485"/>
                  </a:lnTo>
                  <a:lnTo>
                    <a:pt x="107" y="483"/>
                  </a:lnTo>
                  <a:lnTo>
                    <a:pt x="99" y="481"/>
                  </a:lnTo>
                  <a:lnTo>
                    <a:pt x="92" y="479"/>
                  </a:lnTo>
                  <a:lnTo>
                    <a:pt x="84" y="479"/>
                  </a:lnTo>
                  <a:lnTo>
                    <a:pt x="78" y="477"/>
                  </a:lnTo>
                  <a:lnTo>
                    <a:pt x="71" y="477"/>
                  </a:lnTo>
                  <a:lnTo>
                    <a:pt x="63" y="475"/>
                  </a:lnTo>
                  <a:lnTo>
                    <a:pt x="57" y="473"/>
                  </a:lnTo>
                  <a:lnTo>
                    <a:pt x="50" y="471"/>
                  </a:lnTo>
                  <a:lnTo>
                    <a:pt x="46" y="471"/>
                  </a:lnTo>
                  <a:lnTo>
                    <a:pt x="40" y="471"/>
                  </a:lnTo>
                  <a:lnTo>
                    <a:pt x="33" y="469"/>
                  </a:lnTo>
                  <a:lnTo>
                    <a:pt x="29" y="469"/>
                  </a:lnTo>
                  <a:lnTo>
                    <a:pt x="25" y="469"/>
                  </a:lnTo>
                  <a:lnTo>
                    <a:pt x="19" y="468"/>
                  </a:lnTo>
                  <a:lnTo>
                    <a:pt x="15" y="468"/>
                  </a:lnTo>
                  <a:lnTo>
                    <a:pt x="12" y="466"/>
                  </a:lnTo>
                  <a:lnTo>
                    <a:pt x="8" y="466"/>
                  </a:lnTo>
                  <a:lnTo>
                    <a:pt x="2" y="466"/>
                  </a:lnTo>
                  <a:lnTo>
                    <a:pt x="0" y="466"/>
                  </a:lnTo>
                  <a:lnTo>
                    <a:pt x="4" y="462"/>
                  </a:lnTo>
                  <a:lnTo>
                    <a:pt x="12" y="458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28" name="Freeform 135"/>
            <p:cNvSpPr>
              <a:spLocks/>
            </p:cNvSpPr>
            <p:nvPr/>
          </p:nvSpPr>
          <p:spPr bwMode="auto">
            <a:xfrm>
              <a:off x="4282" y="3429"/>
              <a:ext cx="370" cy="129"/>
            </a:xfrm>
            <a:custGeom>
              <a:avLst/>
              <a:gdLst>
                <a:gd name="T0" fmla="*/ 0 w 740"/>
                <a:gd name="T1" fmla="*/ 58 h 259"/>
                <a:gd name="T2" fmla="*/ 79 w 740"/>
                <a:gd name="T3" fmla="*/ 0 h 259"/>
                <a:gd name="T4" fmla="*/ 84 w 740"/>
                <a:gd name="T5" fmla="*/ 2 h 259"/>
                <a:gd name="T6" fmla="*/ 88 w 740"/>
                <a:gd name="T7" fmla="*/ 3 h 259"/>
                <a:gd name="T8" fmla="*/ 92 w 740"/>
                <a:gd name="T9" fmla="*/ 5 h 259"/>
                <a:gd name="T10" fmla="*/ 97 w 740"/>
                <a:gd name="T11" fmla="*/ 6 h 259"/>
                <a:gd name="T12" fmla="*/ 103 w 740"/>
                <a:gd name="T13" fmla="*/ 7 h 259"/>
                <a:gd name="T14" fmla="*/ 109 w 740"/>
                <a:gd name="T15" fmla="*/ 9 h 259"/>
                <a:gd name="T16" fmla="*/ 116 w 740"/>
                <a:gd name="T17" fmla="*/ 11 h 259"/>
                <a:gd name="T18" fmla="*/ 123 w 740"/>
                <a:gd name="T19" fmla="*/ 13 h 259"/>
                <a:gd name="T20" fmla="*/ 131 w 740"/>
                <a:gd name="T21" fmla="*/ 16 h 259"/>
                <a:gd name="T22" fmla="*/ 139 w 740"/>
                <a:gd name="T23" fmla="*/ 18 h 259"/>
                <a:gd name="T24" fmla="*/ 148 w 740"/>
                <a:gd name="T25" fmla="*/ 21 h 259"/>
                <a:gd name="T26" fmla="*/ 157 w 740"/>
                <a:gd name="T27" fmla="*/ 24 h 259"/>
                <a:gd name="T28" fmla="*/ 166 w 740"/>
                <a:gd name="T29" fmla="*/ 27 h 259"/>
                <a:gd name="T30" fmla="*/ 174 w 740"/>
                <a:gd name="T31" fmla="*/ 29 h 259"/>
                <a:gd name="T32" fmla="*/ 184 w 740"/>
                <a:gd name="T33" fmla="*/ 33 h 259"/>
                <a:gd name="T34" fmla="*/ 192 w 740"/>
                <a:gd name="T35" fmla="*/ 36 h 259"/>
                <a:gd name="T36" fmla="*/ 201 w 740"/>
                <a:gd name="T37" fmla="*/ 39 h 259"/>
                <a:gd name="T38" fmla="*/ 211 w 740"/>
                <a:gd name="T39" fmla="*/ 42 h 259"/>
                <a:gd name="T40" fmla="*/ 220 w 740"/>
                <a:gd name="T41" fmla="*/ 45 h 259"/>
                <a:gd name="T42" fmla="*/ 229 w 740"/>
                <a:gd name="T43" fmla="*/ 48 h 259"/>
                <a:gd name="T44" fmla="*/ 238 w 740"/>
                <a:gd name="T45" fmla="*/ 52 h 259"/>
                <a:gd name="T46" fmla="*/ 246 w 740"/>
                <a:gd name="T47" fmla="*/ 55 h 259"/>
                <a:gd name="T48" fmla="*/ 255 w 740"/>
                <a:gd name="T49" fmla="*/ 58 h 259"/>
                <a:gd name="T50" fmla="*/ 263 w 740"/>
                <a:gd name="T51" fmla="*/ 62 h 259"/>
                <a:gd name="T52" fmla="*/ 271 w 740"/>
                <a:gd name="T53" fmla="*/ 64 h 259"/>
                <a:gd name="T54" fmla="*/ 278 w 740"/>
                <a:gd name="T55" fmla="*/ 67 h 259"/>
                <a:gd name="T56" fmla="*/ 285 w 740"/>
                <a:gd name="T57" fmla="*/ 70 h 259"/>
                <a:gd name="T58" fmla="*/ 290 w 740"/>
                <a:gd name="T59" fmla="*/ 73 h 259"/>
                <a:gd name="T60" fmla="*/ 297 w 740"/>
                <a:gd name="T61" fmla="*/ 77 h 259"/>
                <a:gd name="T62" fmla="*/ 301 w 740"/>
                <a:gd name="T63" fmla="*/ 79 h 259"/>
                <a:gd name="T64" fmla="*/ 306 w 740"/>
                <a:gd name="T65" fmla="*/ 82 h 259"/>
                <a:gd name="T66" fmla="*/ 310 w 740"/>
                <a:gd name="T67" fmla="*/ 83 h 259"/>
                <a:gd name="T68" fmla="*/ 315 w 740"/>
                <a:gd name="T69" fmla="*/ 85 h 259"/>
                <a:gd name="T70" fmla="*/ 323 w 740"/>
                <a:gd name="T71" fmla="*/ 89 h 259"/>
                <a:gd name="T72" fmla="*/ 331 w 740"/>
                <a:gd name="T73" fmla="*/ 93 h 259"/>
                <a:gd name="T74" fmla="*/ 338 w 740"/>
                <a:gd name="T75" fmla="*/ 96 h 259"/>
                <a:gd name="T76" fmla="*/ 343 w 740"/>
                <a:gd name="T77" fmla="*/ 99 h 259"/>
                <a:gd name="T78" fmla="*/ 349 w 740"/>
                <a:gd name="T79" fmla="*/ 102 h 259"/>
                <a:gd name="T80" fmla="*/ 354 w 740"/>
                <a:gd name="T81" fmla="*/ 103 h 259"/>
                <a:gd name="T82" fmla="*/ 361 w 740"/>
                <a:gd name="T83" fmla="*/ 106 h 259"/>
                <a:gd name="T84" fmla="*/ 366 w 740"/>
                <a:gd name="T85" fmla="*/ 108 h 259"/>
                <a:gd name="T86" fmla="*/ 370 w 740"/>
                <a:gd name="T87" fmla="*/ 109 h 259"/>
                <a:gd name="T88" fmla="*/ 355 w 740"/>
                <a:gd name="T89" fmla="*/ 129 h 2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0"/>
                <a:gd name="T136" fmla="*/ 0 h 259"/>
                <a:gd name="T137" fmla="*/ 740 w 740"/>
                <a:gd name="T138" fmla="*/ 259 h 2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0" h="259">
                  <a:moveTo>
                    <a:pt x="709" y="259"/>
                  </a:moveTo>
                  <a:lnTo>
                    <a:pt x="0" y="116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2" y="2"/>
                  </a:lnTo>
                  <a:lnTo>
                    <a:pt x="167" y="4"/>
                  </a:lnTo>
                  <a:lnTo>
                    <a:pt x="171" y="4"/>
                  </a:lnTo>
                  <a:lnTo>
                    <a:pt x="175" y="6"/>
                  </a:lnTo>
                  <a:lnTo>
                    <a:pt x="181" y="8"/>
                  </a:lnTo>
                  <a:lnTo>
                    <a:pt x="184" y="10"/>
                  </a:lnTo>
                  <a:lnTo>
                    <a:pt x="190" y="10"/>
                  </a:lnTo>
                  <a:lnTo>
                    <a:pt x="194" y="12"/>
                  </a:lnTo>
                  <a:lnTo>
                    <a:pt x="202" y="13"/>
                  </a:lnTo>
                  <a:lnTo>
                    <a:pt x="207" y="15"/>
                  </a:lnTo>
                  <a:lnTo>
                    <a:pt x="213" y="17"/>
                  </a:lnTo>
                  <a:lnTo>
                    <a:pt x="219" y="19"/>
                  </a:lnTo>
                  <a:lnTo>
                    <a:pt x="224" y="21"/>
                  </a:lnTo>
                  <a:lnTo>
                    <a:pt x="232" y="23"/>
                  </a:lnTo>
                  <a:lnTo>
                    <a:pt x="240" y="25"/>
                  </a:lnTo>
                  <a:lnTo>
                    <a:pt x="247" y="27"/>
                  </a:lnTo>
                  <a:lnTo>
                    <a:pt x="255" y="29"/>
                  </a:lnTo>
                  <a:lnTo>
                    <a:pt x="262" y="32"/>
                  </a:lnTo>
                  <a:lnTo>
                    <a:pt x="270" y="34"/>
                  </a:lnTo>
                  <a:lnTo>
                    <a:pt x="278" y="36"/>
                  </a:lnTo>
                  <a:lnTo>
                    <a:pt x="287" y="40"/>
                  </a:lnTo>
                  <a:lnTo>
                    <a:pt x="295" y="42"/>
                  </a:lnTo>
                  <a:lnTo>
                    <a:pt x="304" y="44"/>
                  </a:lnTo>
                  <a:lnTo>
                    <a:pt x="314" y="48"/>
                  </a:lnTo>
                  <a:lnTo>
                    <a:pt x="321" y="51"/>
                  </a:lnTo>
                  <a:lnTo>
                    <a:pt x="331" y="55"/>
                  </a:lnTo>
                  <a:lnTo>
                    <a:pt x="338" y="57"/>
                  </a:lnTo>
                  <a:lnTo>
                    <a:pt x="348" y="59"/>
                  </a:lnTo>
                  <a:lnTo>
                    <a:pt x="357" y="63"/>
                  </a:lnTo>
                  <a:lnTo>
                    <a:pt x="367" y="67"/>
                  </a:lnTo>
                  <a:lnTo>
                    <a:pt x="376" y="69"/>
                  </a:lnTo>
                  <a:lnTo>
                    <a:pt x="384" y="72"/>
                  </a:lnTo>
                  <a:lnTo>
                    <a:pt x="394" y="74"/>
                  </a:lnTo>
                  <a:lnTo>
                    <a:pt x="403" y="78"/>
                  </a:lnTo>
                  <a:lnTo>
                    <a:pt x="413" y="82"/>
                  </a:lnTo>
                  <a:lnTo>
                    <a:pt x="422" y="84"/>
                  </a:lnTo>
                  <a:lnTo>
                    <a:pt x="432" y="88"/>
                  </a:lnTo>
                  <a:lnTo>
                    <a:pt x="441" y="91"/>
                  </a:lnTo>
                  <a:lnTo>
                    <a:pt x="449" y="93"/>
                  </a:lnTo>
                  <a:lnTo>
                    <a:pt x="458" y="97"/>
                  </a:lnTo>
                  <a:lnTo>
                    <a:pt x="468" y="101"/>
                  </a:lnTo>
                  <a:lnTo>
                    <a:pt x="477" y="105"/>
                  </a:lnTo>
                  <a:lnTo>
                    <a:pt x="485" y="107"/>
                  </a:lnTo>
                  <a:lnTo>
                    <a:pt x="492" y="110"/>
                  </a:lnTo>
                  <a:lnTo>
                    <a:pt x="502" y="114"/>
                  </a:lnTo>
                  <a:lnTo>
                    <a:pt x="510" y="116"/>
                  </a:lnTo>
                  <a:lnTo>
                    <a:pt x="517" y="118"/>
                  </a:lnTo>
                  <a:lnTo>
                    <a:pt x="525" y="124"/>
                  </a:lnTo>
                  <a:lnTo>
                    <a:pt x="532" y="126"/>
                  </a:lnTo>
                  <a:lnTo>
                    <a:pt x="542" y="129"/>
                  </a:lnTo>
                  <a:lnTo>
                    <a:pt x="548" y="133"/>
                  </a:lnTo>
                  <a:lnTo>
                    <a:pt x="555" y="135"/>
                  </a:lnTo>
                  <a:lnTo>
                    <a:pt x="561" y="137"/>
                  </a:lnTo>
                  <a:lnTo>
                    <a:pt x="569" y="141"/>
                  </a:lnTo>
                  <a:lnTo>
                    <a:pt x="574" y="145"/>
                  </a:lnTo>
                  <a:lnTo>
                    <a:pt x="580" y="147"/>
                  </a:lnTo>
                  <a:lnTo>
                    <a:pt x="588" y="150"/>
                  </a:lnTo>
                  <a:lnTo>
                    <a:pt x="593" y="154"/>
                  </a:lnTo>
                  <a:lnTo>
                    <a:pt x="597" y="156"/>
                  </a:lnTo>
                  <a:lnTo>
                    <a:pt x="601" y="158"/>
                  </a:lnTo>
                  <a:lnTo>
                    <a:pt x="607" y="160"/>
                  </a:lnTo>
                  <a:lnTo>
                    <a:pt x="612" y="164"/>
                  </a:lnTo>
                  <a:lnTo>
                    <a:pt x="616" y="164"/>
                  </a:lnTo>
                  <a:lnTo>
                    <a:pt x="620" y="167"/>
                  </a:lnTo>
                  <a:lnTo>
                    <a:pt x="626" y="169"/>
                  </a:lnTo>
                  <a:lnTo>
                    <a:pt x="629" y="171"/>
                  </a:lnTo>
                  <a:lnTo>
                    <a:pt x="637" y="175"/>
                  </a:lnTo>
                  <a:lnTo>
                    <a:pt x="646" y="179"/>
                  </a:lnTo>
                  <a:lnTo>
                    <a:pt x="654" y="183"/>
                  </a:lnTo>
                  <a:lnTo>
                    <a:pt x="662" y="186"/>
                  </a:lnTo>
                  <a:lnTo>
                    <a:pt x="667" y="190"/>
                  </a:lnTo>
                  <a:lnTo>
                    <a:pt x="675" y="192"/>
                  </a:lnTo>
                  <a:lnTo>
                    <a:pt x="681" y="196"/>
                  </a:lnTo>
                  <a:lnTo>
                    <a:pt x="686" y="198"/>
                  </a:lnTo>
                  <a:lnTo>
                    <a:pt x="692" y="200"/>
                  </a:lnTo>
                  <a:lnTo>
                    <a:pt x="698" y="204"/>
                  </a:lnTo>
                  <a:lnTo>
                    <a:pt x="702" y="205"/>
                  </a:lnTo>
                  <a:lnTo>
                    <a:pt x="707" y="207"/>
                  </a:lnTo>
                  <a:lnTo>
                    <a:pt x="713" y="209"/>
                  </a:lnTo>
                  <a:lnTo>
                    <a:pt x="721" y="213"/>
                  </a:lnTo>
                  <a:lnTo>
                    <a:pt x="726" y="215"/>
                  </a:lnTo>
                  <a:lnTo>
                    <a:pt x="732" y="217"/>
                  </a:lnTo>
                  <a:lnTo>
                    <a:pt x="736" y="219"/>
                  </a:lnTo>
                  <a:lnTo>
                    <a:pt x="740" y="219"/>
                  </a:lnTo>
                  <a:lnTo>
                    <a:pt x="709" y="259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29" name="Freeform 136"/>
            <p:cNvSpPr>
              <a:spLocks/>
            </p:cNvSpPr>
            <p:nvPr/>
          </p:nvSpPr>
          <p:spPr bwMode="auto">
            <a:xfrm>
              <a:off x="4296" y="3095"/>
              <a:ext cx="536" cy="265"/>
            </a:xfrm>
            <a:custGeom>
              <a:avLst/>
              <a:gdLst>
                <a:gd name="T0" fmla="*/ 234 w 1072"/>
                <a:gd name="T1" fmla="*/ 262 h 530"/>
                <a:gd name="T2" fmla="*/ 218 w 1072"/>
                <a:gd name="T3" fmla="*/ 255 h 530"/>
                <a:gd name="T4" fmla="*/ 202 w 1072"/>
                <a:gd name="T5" fmla="*/ 249 h 530"/>
                <a:gd name="T6" fmla="*/ 182 w 1072"/>
                <a:gd name="T7" fmla="*/ 241 h 530"/>
                <a:gd name="T8" fmla="*/ 160 w 1072"/>
                <a:gd name="T9" fmla="*/ 233 h 530"/>
                <a:gd name="T10" fmla="*/ 136 w 1072"/>
                <a:gd name="T11" fmla="*/ 222 h 530"/>
                <a:gd name="T12" fmla="*/ 112 w 1072"/>
                <a:gd name="T13" fmla="*/ 211 h 530"/>
                <a:gd name="T14" fmla="*/ 87 w 1072"/>
                <a:gd name="T15" fmla="*/ 199 h 530"/>
                <a:gd name="T16" fmla="*/ 62 w 1072"/>
                <a:gd name="T17" fmla="*/ 187 h 530"/>
                <a:gd name="T18" fmla="*/ 38 w 1072"/>
                <a:gd name="T19" fmla="*/ 175 h 530"/>
                <a:gd name="T20" fmla="*/ 16 w 1072"/>
                <a:gd name="T21" fmla="*/ 162 h 530"/>
                <a:gd name="T22" fmla="*/ 0 w 1072"/>
                <a:gd name="T23" fmla="*/ 151 h 530"/>
                <a:gd name="T24" fmla="*/ 11 w 1072"/>
                <a:gd name="T25" fmla="*/ 148 h 530"/>
                <a:gd name="T26" fmla="*/ 29 w 1072"/>
                <a:gd name="T27" fmla="*/ 142 h 530"/>
                <a:gd name="T28" fmla="*/ 43 w 1072"/>
                <a:gd name="T29" fmla="*/ 138 h 530"/>
                <a:gd name="T30" fmla="*/ 62 w 1072"/>
                <a:gd name="T31" fmla="*/ 130 h 530"/>
                <a:gd name="T32" fmla="*/ 84 w 1072"/>
                <a:gd name="T33" fmla="*/ 121 h 530"/>
                <a:gd name="T34" fmla="*/ 108 w 1072"/>
                <a:gd name="T35" fmla="*/ 112 h 530"/>
                <a:gd name="T36" fmla="*/ 134 w 1072"/>
                <a:gd name="T37" fmla="*/ 101 h 530"/>
                <a:gd name="T38" fmla="*/ 160 w 1072"/>
                <a:gd name="T39" fmla="*/ 91 h 530"/>
                <a:gd name="T40" fmla="*/ 188 w 1072"/>
                <a:gd name="T41" fmla="*/ 78 h 530"/>
                <a:gd name="T42" fmla="*/ 215 w 1072"/>
                <a:gd name="T43" fmla="*/ 67 h 530"/>
                <a:gd name="T44" fmla="*/ 242 w 1072"/>
                <a:gd name="T45" fmla="*/ 56 h 530"/>
                <a:gd name="T46" fmla="*/ 267 w 1072"/>
                <a:gd name="T47" fmla="*/ 43 h 530"/>
                <a:gd name="T48" fmla="*/ 290 w 1072"/>
                <a:gd name="T49" fmla="*/ 32 h 530"/>
                <a:gd name="T50" fmla="*/ 312 w 1072"/>
                <a:gd name="T51" fmla="*/ 20 h 530"/>
                <a:gd name="T52" fmla="*/ 331 w 1072"/>
                <a:gd name="T53" fmla="*/ 8 h 530"/>
                <a:gd name="T54" fmla="*/ 346 w 1072"/>
                <a:gd name="T55" fmla="*/ 1 h 530"/>
                <a:gd name="T56" fmla="*/ 359 w 1072"/>
                <a:gd name="T57" fmla="*/ 8 h 530"/>
                <a:gd name="T58" fmla="*/ 373 w 1072"/>
                <a:gd name="T59" fmla="*/ 16 h 530"/>
                <a:gd name="T60" fmla="*/ 386 w 1072"/>
                <a:gd name="T61" fmla="*/ 23 h 530"/>
                <a:gd name="T62" fmla="*/ 404 w 1072"/>
                <a:gd name="T63" fmla="*/ 33 h 530"/>
                <a:gd name="T64" fmla="*/ 422 w 1072"/>
                <a:gd name="T65" fmla="*/ 42 h 530"/>
                <a:gd name="T66" fmla="*/ 441 w 1072"/>
                <a:gd name="T67" fmla="*/ 52 h 530"/>
                <a:gd name="T68" fmla="*/ 461 w 1072"/>
                <a:gd name="T69" fmla="*/ 60 h 530"/>
                <a:gd name="T70" fmla="*/ 481 w 1072"/>
                <a:gd name="T71" fmla="*/ 69 h 530"/>
                <a:gd name="T72" fmla="*/ 501 w 1072"/>
                <a:gd name="T73" fmla="*/ 78 h 530"/>
                <a:gd name="T74" fmla="*/ 521 w 1072"/>
                <a:gd name="T75" fmla="*/ 84 h 530"/>
                <a:gd name="T76" fmla="*/ 535 w 1072"/>
                <a:gd name="T77" fmla="*/ 89 h 530"/>
                <a:gd name="T78" fmla="*/ 521 w 1072"/>
                <a:gd name="T79" fmla="*/ 95 h 530"/>
                <a:gd name="T80" fmla="*/ 503 w 1072"/>
                <a:gd name="T81" fmla="*/ 101 h 530"/>
                <a:gd name="T82" fmla="*/ 482 w 1072"/>
                <a:gd name="T83" fmla="*/ 111 h 530"/>
                <a:gd name="T84" fmla="*/ 456 w 1072"/>
                <a:gd name="T85" fmla="*/ 121 h 530"/>
                <a:gd name="T86" fmla="*/ 428 w 1072"/>
                <a:gd name="T87" fmla="*/ 134 h 530"/>
                <a:gd name="T88" fmla="*/ 400 w 1072"/>
                <a:gd name="T89" fmla="*/ 148 h 530"/>
                <a:gd name="T90" fmla="*/ 370 w 1072"/>
                <a:gd name="T91" fmla="*/ 162 h 530"/>
                <a:gd name="T92" fmla="*/ 341 w 1072"/>
                <a:gd name="T93" fmla="*/ 178 h 530"/>
                <a:gd name="T94" fmla="*/ 314 w 1072"/>
                <a:gd name="T95" fmla="*/ 194 h 530"/>
                <a:gd name="T96" fmla="*/ 291 w 1072"/>
                <a:gd name="T97" fmla="*/ 208 h 530"/>
                <a:gd name="T98" fmla="*/ 272 w 1072"/>
                <a:gd name="T99" fmla="*/ 223 h 530"/>
                <a:gd name="T100" fmla="*/ 260 w 1072"/>
                <a:gd name="T101" fmla="*/ 235 h 530"/>
                <a:gd name="T102" fmla="*/ 248 w 1072"/>
                <a:gd name="T103" fmla="*/ 249 h 530"/>
                <a:gd name="T104" fmla="*/ 240 w 1072"/>
                <a:gd name="T105" fmla="*/ 262 h 5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2"/>
                <a:gd name="T160" fmla="*/ 0 h 530"/>
                <a:gd name="T161" fmla="*/ 1072 w 1072"/>
                <a:gd name="T162" fmla="*/ 530 h 5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2" h="530">
                  <a:moveTo>
                    <a:pt x="484" y="530"/>
                  </a:moveTo>
                  <a:lnTo>
                    <a:pt x="482" y="530"/>
                  </a:lnTo>
                  <a:lnTo>
                    <a:pt x="481" y="528"/>
                  </a:lnTo>
                  <a:lnTo>
                    <a:pt x="475" y="526"/>
                  </a:lnTo>
                  <a:lnTo>
                    <a:pt x="469" y="524"/>
                  </a:lnTo>
                  <a:lnTo>
                    <a:pt x="462" y="521"/>
                  </a:lnTo>
                  <a:lnTo>
                    <a:pt x="452" y="517"/>
                  </a:lnTo>
                  <a:lnTo>
                    <a:pt x="446" y="515"/>
                  </a:lnTo>
                  <a:lnTo>
                    <a:pt x="443" y="513"/>
                  </a:lnTo>
                  <a:lnTo>
                    <a:pt x="437" y="511"/>
                  </a:lnTo>
                  <a:lnTo>
                    <a:pt x="431" y="509"/>
                  </a:lnTo>
                  <a:lnTo>
                    <a:pt x="425" y="505"/>
                  </a:lnTo>
                  <a:lnTo>
                    <a:pt x="418" y="504"/>
                  </a:lnTo>
                  <a:lnTo>
                    <a:pt x="410" y="502"/>
                  </a:lnTo>
                  <a:lnTo>
                    <a:pt x="405" y="498"/>
                  </a:lnTo>
                  <a:lnTo>
                    <a:pt x="395" y="496"/>
                  </a:lnTo>
                  <a:lnTo>
                    <a:pt x="387" y="492"/>
                  </a:lnTo>
                  <a:lnTo>
                    <a:pt x="380" y="488"/>
                  </a:lnTo>
                  <a:lnTo>
                    <a:pt x="374" y="486"/>
                  </a:lnTo>
                  <a:lnTo>
                    <a:pt x="365" y="483"/>
                  </a:lnTo>
                  <a:lnTo>
                    <a:pt x="355" y="479"/>
                  </a:lnTo>
                  <a:lnTo>
                    <a:pt x="347" y="475"/>
                  </a:lnTo>
                  <a:lnTo>
                    <a:pt x="340" y="471"/>
                  </a:lnTo>
                  <a:lnTo>
                    <a:pt x="328" y="467"/>
                  </a:lnTo>
                  <a:lnTo>
                    <a:pt x="321" y="466"/>
                  </a:lnTo>
                  <a:lnTo>
                    <a:pt x="311" y="460"/>
                  </a:lnTo>
                  <a:lnTo>
                    <a:pt x="304" y="458"/>
                  </a:lnTo>
                  <a:lnTo>
                    <a:pt x="292" y="452"/>
                  </a:lnTo>
                  <a:lnTo>
                    <a:pt x="283" y="448"/>
                  </a:lnTo>
                  <a:lnTo>
                    <a:pt x="273" y="445"/>
                  </a:lnTo>
                  <a:lnTo>
                    <a:pt x="264" y="441"/>
                  </a:lnTo>
                  <a:lnTo>
                    <a:pt x="252" y="435"/>
                  </a:lnTo>
                  <a:lnTo>
                    <a:pt x="243" y="431"/>
                  </a:lnTo>
                  <a:lnTo>
                    <a:pt x="233" y="428"/>
                  </a:lnTo>
                  <a:lnTo>
                    <a:pt x="224" y="422"/>
                  </a:lnTo>
                  <a:lnTo>
                    <a:pt x="214" y="418"/>
                  </a:lnTo>
                  <a:lnTo>
                    <a:pt x="203" y="412"/>
                  </a:lnTo>
                  <a:lnTo>
                    <a:pt x="193" y="408"/>
                  </a:lnTo>
                  <a:lnTo>
                    <a:pt x="184" y="403"/>
                  </a:lnTo>
                  <a:lnTo>
                    <a:pt x="174" y="399"/>
                  </a:lnTo>
                  <a:lnTo>
                    <a:pt x="165" y="395"/>
                  </a:lnTo>
                  <a:lnTo>
                    <a:pt x="154" y="389"/>
                  </a:lnTo>
                  <a:lnTo>
                    <a:pt x="144" y="386"/>
                  </a:lnTo>
                  <a:lnTo>
                    <a:pt x="135" y="380"/>
                  </a:lnTo>
                  <a:lnTo>
                    <a:pt x="125" y="374"/>
                  </a:lnTo>
                  <a:lnTo>
                    <a:pt x="114" y="370"/>
                  </a:lnTo>
                  <a:lnTo>
                    <a:pt x="104" y="365"/>
                  </a:lnTo>
                  <a:lnTo>
                    <a:pt x="95" y="359"/>
                  </a:lnTo>
                  <a:lnTo>
                    <a:pt x="85" y="355"/>
                  </a:lnTo>
                  <a:lnTo>
                    <a:pt x="76" y="350"/>
                  </a:lnTo>
                  <a:lnTo>
                    <a:pt x="68" y="344"/>
                  </a:lnTo>
                  <a:lnTo>
                    <a:pt x="58" y="340"/>
                  </a:lnTo>
                  <a:lnTo>
                    <a:pt x="49" y="334"/>
                  </a:lnTo>
                  <a:lnTo>
                    <a:pt x="41" y="331"/>
                  </a:lnTo>
                  <a:lnTo>
                    <a:pt x="32" y="325"/>
                  </a:lnTo>
                  <a:lnTo>
                    <a:pt x="24" y="319"/>
                  </a:lnTo>
                  <a:lnTo>
                    <a:pt x="17" y="315"/>
                  </a:lnTo>
                  <a:lnTo>
                    <a:pt x="9" y="310"/>
                  </a:lnTo>
                  <a:lnTo>
                    <a:pt x="1" y="306"/>
                  </a:lnTo>
                  <a:lnTo>
                    <a:pt x="0" y="302"/>
                  </a:lnTo>
                  <a:lnTo>
                    <a:pt x="3" y="300"/>
                  </a:lnTo>
                  <a:lnTo>
                    <a:pt x="5" y="300"/>
                  </a:lnTo>
                  <a:lnTo>
                    <a:pt x="11" y="298"/>
                  </a:lnTo>
                  <a:lnTo>
                    <a:pt x="15" y="296"/>
                  </a:lnTo>
                  <a:lnTo>
                    <a:pt x="22" y="296"/>
                  </a:lnTo>
                  <a:lnTo>
                    <a:pt x="28" y="292"/>
                  </a:lnTo>
                  <a:lnTo>
                    <a:pt x="36" y="292"/>
                  </a:lnTo>
                  <a:lnTo>
                    <a:pt x="43" y="289"/>
                  </a:lnTo>
                  <a:lnTo>
                    <a:pt x="51" y="287"/>
                  </a:lnTo>
                  <a:lnTo>
                    <a:pt x="58" y="285"/>
                  </a:lnTo>
                  <a:lnTo>
                    <a:pt x="68" y="283"/>
                  </a:lnTo>
                  <a:lnTo>
                    <a:pt x="72" y="281"/>
                  </a:lnTo>
                  <a:lnTo>
                    <a:pt x="77" y="279"/>
                  </a:lnTo>
                  <a:lnTo>
                    <a:pt x="81" y="277"/>
                  </a:lnTo>
                  <a:lnTo>
                    <a:pt x="87" y="277"/>
                  </a:lnTo>
                  <a:lnTo>
                    <a:pt x="95" y="273"/>
                  </a:lnTo>
                  <a:lnTo>
                    <a:pt x="100" y="270"/>
                  </a:lnTo>
                  <a:lnTo>
                    <a:pt x="108" y="268"/>
                  </a:lnTo>
                  <a:lnTo>
                    <a:pt x="117" y="264"/>
                  </a:lnTo>
                  <a:lnTo>
                    <a:pt x="125" y="260"/>
                  </a:lnTo>
                  <a:lnTo>
                    <a:pt x="133" y="256"/>
                  </a:lnTo>
                  <a:lnTo>
                    <a:pt x="142" y="253"/>
                  </a:lnTo>
                  <a:lnTo>
                    <a:pt x="152" y="251"/>
                  </a:lnTo>
                  <a:lnTo>
                    <a:pt x="159" y="247"/>
                  </a:lnTo>
                  <a:lnTo>
                    <a:pt x="169" y="243"/>
                  </a:lnTo>
                  <a:lnTo>
                    <a:pt x="178" y="239"/>
                  </a:lnTo>
                  <a:lnTo>
                    <a:pt x="188" y="235"/>
                  </a:lnTo>
                  <a:lnTo>
                    <a:pt x="197" y="232"/>
                  </a:lnTo>
                  <a:lnTo>
                    <a:pt x="207" y="228"/>
                  </a:lnTo>
                  <a:lnTo>
                    <a:pt x="216" y="224"/>
                  </a:lnTo>
                  <a:lnTo>
                    <a:pt x="228" y="220"/>
                  </a:lnTo>
                  <a:lnTo>
                    <a:pt x="237" y="215"/>
                  </a:lnTo>
                  <a:lnTo>
                    <a:pt x="247" y="211"/>
                  </a:lnTo>
                  <a:lnTo>
                    <a:pt x="258" y="207"/>
                  </a:lnTo>
                  <a:lnTo>
                    <a:pt x="268" y="203"/>
                  </a:lnTo>
                  <a:lnTo>
                    <a:pt x="279" y="199"/>
                  </a:lnTo>
                  <a:lnTo>
                    <a:pt x="289" y="196"/>
                  </a:lnTo>
                  <a:lnTo>
                    <a:pt x="300" y="190"/>
                  </a:lnTo>
                  <a:lnTo>
                    <a:pt x="311" y="186"/>
                  </a:lnTo>
                  <a:lnTo>
                    <a:pt x="321" y="182"/>
                  </a:lnTo>
                  <a:lnTo>
                    <a:pt x="332" y="176"/>
                  </a:lnTo>
                  <a:lnTo>
                    <a:pt x="344" y="173"/>
                  </a:lnTo>
                  <a:lnTo>
                    <a:pt x="355" y="169"/>
                  </a:lnTo>
                  <a:lnTo>
                    <a:pt x="365" y="163"/>
                  </a:lnTo>
                  <a:lnTo>
                    <a:pt x="376" y="157"/>
                  </a:lnTo>
                  <a:lnTo>
                    <a:pt x="387" y="154"/>
                  </a:lnTo>
                  <a:lnTo>
                    <a:pt x="399" y="150"/>
                  </a:lnTo>
                  <a:lnTo>
                    <a:pt x="408" y="144"/>
                  </a:lnTo>
                  <a:lnTo>
                    <a:pt x="420" y="140"/>
                  </a:lnTo>
                  <a:lnTo>
                    <a:pt x="431" y="135"/>
                  </a:lnTo>
                  <a:lnTo>
                    <a:pt x="441" y="131"/>
                  </a:lnTo>
                  <a:lnTo>
                    <a:pt x="452" y="125"/>
                  </a:lnTo>
                  <a:lnTo>
                    <a:pt x="463" y="121"/>
                  </a:lnTo>
                  <a:lnTo>
                    <a:pt x="473" y="116"/>
                  </a:lnTo>
                  <a:lnTo>
                    <a:pt x="484" y="112"/>
                  </a:lnTo>
                  <a:lnTo>
                    <a:pt x="494" y="106"/>
                  </a:lnTo>
                  <a:lnTo>
                    <a:pt x="503" y="102"/>
                  </a:lnTo>
                  <a:lnTo>
                    <a:pt x="513" y="97"/>
                  </a:lnTo>
                  <a:lnTo>
                    <a:pt x="524" y="93"/>
                  </a:lnTo>
                  <a:lnTo>
                    <a:pt x="534" y="87"/>
                  </a:lnTo>
                  <a:lnTo>
                    <a:pt x="545" y="83"/>
                  </a:lnTo>
                  <a:lnTo>
                    <a:pt x="555" y="78"/>
                  </a:lnTo>
                  <a:lnTo>
                    <a:pt x="564" y="74"/>
                  </a:lnTo>
                  <a:lnTo>
                    <a:pt x="572" y="68"/>
                  </a:lnTo>
                  <a:lnTo>
                    <a:pt x="581" y="64"/>
                  </a:lnTo>
                  <a:lnTo>
                    <a:pt x="591" y="59"/>
                  </a:lnTo>
                  <a:lnTo>
                    <a:pt x="600" y="55"/>
                  </a:lnTo>
                  <a:lnTo>
                    <a:pt x="608" y="49"/>
                  </a:lnTo>
                  <a:lnTo>
                    <a:pt x="617" y="45"/>
                  </a:lnTo>
                  <a:lnTo>
                    <a:pt x="625" y="40"/>
                  </a:lnTo>
                  <a:lnTo>
                    <a:pt x="635" y="36"/>
                  </a:lnTo>
                  <a:lnTo>
                    <a:pt x="640" y="30"/>
                  </a:lnTo>
                  <a:lnTo>
                    <a:pt x="648" y="26"/>
                  </a:lnTo>
                  <a:lnTo>
                    <a:pt x="656" y="22"/>
                  </a:lnTo>
                  <a:lnTo>
                    <a:pt x="663" y="17"/>
                  </a:lnTo>
                  <a:lnTo>
                    <a:pt x="671" y="13"/>
                  </a:lnTo>
                  <a:lnTo>
                    <a:pt x="676" y="9"/>
                  </a:lnTo>
                  <a:lnTo>
                    <a:pt x="684" y="3"/>
                  </a:lnTo>
                  <a:lnTo>
                    <a:pt x="690" y="0"/>
                  </a:lnTo>
                  <a:lnTo>
                    <a:pt x="692" y="2"/>
                  </a:lnTo>
                  <a:lnTo>
                    <a:pt x="695" y="3"/>
                  </a:lnTo>
                  <a:lnTo>
                    <a:pt x="699" y="5"/>
                  </a:lnTo>
                  <a:lnTo>
                    <a:pt x="705" y="9"/>
                  </a:lnTo>
                  <a:lnTo>
                    <a:pt x="711" y="13"/>
                  </a:lnTo>
                  <a:lnTo>
                    <a:pt x="718" y="17"/>
                  </a:lnTo>
                  <a:lnTo>
                    <a:pt x="728" y="22"/>
                  </a:lnTo>
                  <a:lnTo>
                    <a:pt x="732" y="24"/>
                  </a:lnTo>
                  <a:lnTo>
                    <a:pt x="735" y="26"/>
                  </a:lnTo>
                  <a:lnTo>
                    <a:pt x="741" y="30"/>
                  </a:lnTo>
                  <a:lnTo>
                    <a:pt x="747" y="32"/>
                  </a:lnTo>
                  <a:lnTo>
                    <a:pt x="751" y="34"/>
                  </a:lnTo>
                  <a:lnTo>
                    <a:pt x="756" y="38"/>
                  </a:lnTo>
                  <a:lnTo>
                    <a:pt x="762" y="41"/>
                  </a:lnTo>
                  <a:lnTo>
                    <a:pt x="770" y="45"/>
                  </a:lnTo>
                  <a:lnTo>
                    <a:pt x="773" y="47"/>
                  </a:lnTo>
                  <a:lnTo>
                    <a:pt x="781" y="51"/>
                  </a:lnTo>
                  <a:lnTo>
                    <a:pt x="787" y="55"/>
                  </a:lnTo>
                  <a:lnTo>
                    <a:pt x="794" y="59"/>
                  </a:lnTo>
                  <a:lnTo>
                    <a:pt x="800" y="62"/>
                  </a:lnTo>
                  <a:lnTo>
                    <a:pt x="808" y="66"/>
                  </a:lnTo>
                  <a:lnTo>
                    <a:pt x="815" y="70"/>
                  </a:lnTo>
                  <a:lnTo>
                    <a:pt x="823" y="74"/>
                  </a:lnTo>
                  <a:lnTo>
                    <a:pt x="829" y="78"/>
                  </a:lnTo>
                  <a:lnTo>
                    <a:pt x="836" y="81"/>
                  </a:lnTo>
                  <a:lnTo>
                    <a:pt x="844" y="85"/>
                  </a:lnTo>
                  <a:lnTo>
                    <a:pt x="851" y="89"/>
                  </a:lnTo>
                  <a:lnTo>
                    <a:pt x="859" y="93"/>
                  </a:lnTo>
                  <a:lnTo>
                    <a:pt x="867" y="97"/>
                  </a:lnTo>
                  <a:lnTo>
                    <a:pt x="874" y="100"/>
                  </a:lnTo>
                  <a:lnTo>
                    <a:pt x="882" y="104"/>
                  </a:lnTo>
                  <a:lnTo>
                    <a:pt x="889" y="106"/>
                  </a:lnTo>
                  <a:lnTo>
                    <a:pt x="897" y="112"/>
                  </a:lnTo>
                  <a:lnTo>
                    <a:pt x="906" y="114"/>
                  </a:lnTo>
                  <a:lnTo>
                    <a:pt x="914" y="119"/>
                  </a:lnTo>
                  <a:lnTo>
                    <a:pt x="922" y="121"/>
                  </a:lnTo>
                  <a:lnTo>
                    <a:pt x="929" y="125"/>
                  </a:lnTo>
                  <a:lnTo>
                    <a:pt x="939" y="129"/>
                  </a:lnTo>
                  <a:lnTo>
                    <a:pt x="946" y="133"/>
                  </a:lnTo>
                  <a:lnTo>
                    <a:pt x="954" y="137"/>
                  </a:lnTo>
                  <a:lnTo>
                    <a:pt x="962" y="138"/>
                  </a:lnTo>
                  <a:lnTo>
                    <a:pt x="969" y="142"/>
                  </a:lnTo>
                  <a:lnTo>
                    <a:pt x="977" y="146"/>
                  </a:lnTo>
                  <a:lnTo>
                    <a:pt x="984" y="148"/>
                  </a:lnTo>
                  <a:lnTo>
                    <a:pt x="994" y="152"/>
                  </a:lnTo>
                  <a:lnTo>
                    <a:pt x="1002" y="156"/>
                  </a:lnTo>
                  <a:lnTo>
                    <a:pt x="1009" y="157"/>
                  </a:lnTo>
                  <a:lnTo>
                    <a:pt x="1017" y="161"/>
                  </a:lnTo>
                  <a:lnTo>
                    <a:pt x="1024" y="163"/>
                  </a:lnTo>
                  <a:lnTo>
                    <a:pt x="1032" y="165"/>
                  </a:lnTo>
                  <a:lnTo>
                    <a:pt x="1041" y="169"/>
                  </a:lnTo>
                  <a:lnTo>
                    <a:pt x="1047" y="171"/>
                  </a:lnTo>
                  <a:lnTo>
                    <a:pt x="1055" y="175"/>
                  </a:lnTo>
                  <a:lnTo>
                    <a:pt x="1062" y="176"/>
                  </a:lnTo>
                  <a:lnTo>
                    <a:pt x="1072" y="178"/>
                  </a:lnTo>
                  <a:lnTo>
                    <a:pt x="1070" y="178"/>
                  </a:lnTo>
                  <a:lnTo>
                    <a:pt x="1066" y="180"/>
                  </a:lnTo>
                  <a:lnTo>
                    <a:pt x="1059" y="182"/>
                  </a:lnTo>
                  <a:lnTo>
                    <a:pt x="1051" y="186"/>
                  </a:lnTo>
                  <a:lnTo>
                    <a:pt x="1045" y="188"/>
                  </a:lnTo>
                  <a:lnTo>
                    <a:pt x="1041" y="190"/>
                  </a:lnTo>
                  <a:lnTo>
                    <a:pt x="1034" y="192"/>
                  </a:lnTo>
                  <a:lnTo>
                    <a:pt x="1028" y="196"/>
                  </a:lnTo>
                  <a:lnTo>
                    <a:pt x="1021" y="197"/>
                  </a:lnTo>
                  <a:lnTo>
                    <a:pt x="1015" y="199"/>
                  </a:lnTo>
                  <a:lnTo>
                    <a:pt x="1007" y="203"/>
                  </a:lnTo>
                  <a:lnTo>
                    <a:pt x="1000" y="207"/>
                  </a:lnTo>
                  <a:lnTo>
                    <a:pt x="990" y="209"/>
                  </a:lnTo>
                  <a:lnTo>
                    <a:pt x="983" y="215"/>
                  </a:lnTo>
                  <a:lnTo>
                    <a:pt x="973" y="216"/>
                  </a:lnTo>
                  <a:lnTo>
                    <a:pt x="964" y="222"/>
                  </a:lnTo>
                  <a:lnTo>
                    <a:pt x="954" y="226"/>
                  </a:lnTo>
                  <a:lnTo>
                    <a:pt x="945" y="230"/>
                  </a:lnTo>
                  <a:lnTo>
                    <a:pt x="933" y="234"/>
                  </a:lnTo>
                  <a:lnTo>
                    <a:pt x="924" y="239"/>
                  </a:lnTo>
                  <a:lnTo>
                    <a:pt x="912" y="243"/>
                  </a:lnTo>
                  <a:lnTo>
                    <a:pt x="901" y="249"/>
                  </a:lnTo>
                  <a:lnTo>
                    <a:pt x="891" y="253"/>
                  </a:lnTo>
                  <a:lnTo>
                    <a:pt x="880" y="258"/>
                  </a:lnTo>
                  <a:lnTo>
                    <a:pt x="868" y="264"/>
                  </a:lnTo>
                  <a:lnTo>
                    <a:pt x="857" y="268"/>
                  </a:lnTo>
                  <a:lnTo>
                    <a:pt x="846" y="273"/>
                  </a:lnTo>
                  <a:lnTo>
                    <a:pt x="834" y="281"/>
                  </a:lnTo>
                  <a:lnTo>
                    <a:pt x="823" y="285"/>
                  </a:lnTo>
                  <a:lnTo>
                    <a:pt x="811" y="291"/>
                  </a:lnTo>
                  <a:lnTo>
                    <a:pt x="800" y="296"/>
                  </a:lnTo>
                  <a:lnTo>
                    <a:pt x="787" y="302"/>
                  </a:lnTo>
                  <a:lnTo>
                    <a:pt x="775" y="308"/>
                  </a:lnTo>
                  <a:lnTo>
                    <a:pt x="764" y="313"/>
                  </a:lnTo>
                  <a:lnTo>
                    <a:pt x="752" y="319"/>
                  </a:lnTo>
                  <a:lnTo>
                    <a:pt x="741" y="325"/>
                  </a:lnTo>
                  <a:lnTo>
                    <a:pt x="728" y="331"/>
                  </a:lnTo>
                  <a:lnTo>
                    <a:pt x="716" y="338"/>
                  </a:lnTo>
                  <a:lnTo>
                    <a:pt x="705" y="344"/>
                  </a:lnTo>
                  <a:lnTo>
                    <a:pt x="694" y="351"/>
                  </a:lnTo>
                  <a:lnTo>
                    <a:pt x="682" y="357"/>
                  </a:lnTo>
                  <a:lnTo>
                    <a:pt x="673" y="363"/>
                  </a:lnTo>
                  <a:lnTo>
                    <a:pt x="661" y="369"/>
                  </a:lnTo>
                  <a:lnTo>
                    <a:pt x="652" y="376"/>
                  </a:lnTo>
                  <a:lnTo>
                    <a:pt x="640" y="380"/>
                  </a:lnTo>
                  <a:lnTo>
                    <a:pt x="629" y="388"/>
                  </a:lnTo>
                  <a:lnTo>
                    <a:pt x="619" y="393"/>
                  </a:lnTo>
                  <a:lnTo>
                    <a:pt x="610" y="399"/>
                  </a:lnTo>
                  <a:lnTo>
                    <a:pt x="600" y="405"/>
                  </a:lnTo>
                  <a:lnTo>
                    <a:pt x="591" y="410"/>
                  </a:lnTo>
                  <a:lnTo>
                    <a:pt x="583" y="416"/>
                  </a:lnTo>
                  <a:lnTo>
                    <a:pt x="576" y="424"/>
                  </a:lnTo>
                  <a:lnTo>
                    <a:pt x="566" y="429"/>
                  </a:lnTo>
                  <a:lnTo>
                    <a:pt x="559" y="435"/>
                  </a:lnTo>
                  <a:lnTo>
                    <a:pt x="551" y="441"/>
                  </a:lnTo>
                  <a:lnTo>
                    <a:pt x="545" y="447"/>
                  </a:lnTo>
                  <a:lnTo>
                    <a:pt x="538" y="452"/>
                  </a:lnTo>
                  <a:lnTo>
                    <a:pt x="532" y="460"/>
                  </a:lnTo>
                  <a:lnTo>
                    <a:pt x="526" y="464"/>
                  </a:lnTo>
                  <a:lnTo>
                    <a:pt x="522" y="471"/>
                  </a:lnTo>
                  <a:lnTo>
                    <a:pt x="519" y="471"/>
                  </a:lnTo>
                  <a:lnTo>
                    <a:pt x="513" y="479"/>
                  </a:lnTo>
                  <a:lnTo>
                    <a:pt x="509" y="483"/>
                  </a:lnTo>
                  <a:lnTo>
                    <a:pt x="505" y="486"/>
                  </a:lnTo>
                  <a:lnTo>
                    <a:pt x="501" y="492"/>
                  </a:lnTo>
                  <a:lnTo>
                    <a:pt x="496" y="498"/>
                  </a:lnTo>
                  <a:lnTo>
                    <a:pt x="492" y="504"/>
                  </a:lnTo>
                  <a:lnTo>
                    <a:pt x="488" y="507"/>
                  </a:lnTo>
                  <a:lnTo>
                    <a:pt x="484" y="513"/>
                  </a:lnTo>
                  <a:lnTo>
                    <a:pt x="482" y="517"/>
                  </a:lnTo>
                  <a:lnTo>
                    <a:pt x="481" y="524"/>
                  </a:lnTo>
                  <a:lnTo>
                    <a:pt x="484" y="530"/>
                  </a:lnTo>
                  <a:close/>
                </a:path>
              </a:pathLst>
            </a:custGeom>
            <a:solidFill>
              <a:srgbClr val="B3E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0" name="Freeform 137"/>
            <p:cNvSpPr>
              <a:spLocks/>
            </p:cNvSpPr>
            <p:nvPr/>
          </p:nvSpPr>
          <p:spPr bwMode="auto">
            <a:xfrm>
              <a:off x="4566" y="3192"/>
              <a:ext cx="470" cy="368"/>
            </a:xfrm>
            <a:custGeom>
              <a:avLst/>
              <a:gdLst>
                <a:gd name="T0" fmla="*/ 18 w 939"/>
                <a:gd name="T1" fmla="*/ 311 h 736"/>
                <a:gd name="T2" fmla="*/ 11 w 939"/>
                <a:gd name="T3" fmla="*/ 295 h 736"/>
                <a:gd name="T4" fmla="*/ 8 w 939"/>
                <a:gd name="T5" fmla="*/ 281 h 736"/>
                <a:gd name="T6" fmla="*/ 4 w 939"/>
                <a:gd name="T7" fmla="*/ 266 h 736"/>
                <a:gd name="T8" fmla="*/ 2 w 939"/>
                <a:gd name="T9" fmla="*/ 250 h 736"/>
                <a:gd name="T10" fmla="*/ 0 w 939"/>
                <a:gd name="T11" fmla="*/ 232 h 736"/>
                <a:gd name="T12" fmla="*/ 1 w 939"/>
                <a:gd name="T13" fmla="*/ 213 h 736"/>
                <a:gd name="T14" fmla="*/ 4 w 939"/>
                <a:gd name="T15" fmla="*/ 195 h 736"/>
                <a:gd name="T16" fmla="*/ 10 w 939"/>
                <a:gd name="T17" fmla="*/ 178 h 736"/>
                <a:gd name="T18" fmla="*/ 20 w 939"/>
                <a:gd name="T19" fmla="*/ 162 h 736"/>
                <a:gd name="T20" fmla="*/ 34 w 939"/>
                <a:gd name="T21" fmla="*/ 146 h 736"/>
                <a:gd name="T22" fmla="*/ 52 w 939"/>
                <a:gd name="T23" fmla="*/ 133 h 736"/>
                <a:gd name="T24" fmla="*/ 72 w 939"/>
                <a:gd name="T25" fmla="*/ 119 h 736"/>
                <a:gd name="T26" fmla="*/ 94 w 939"/>
                <a:gd name="T27" fmla="*/ 107 h 736"/>
                <a:gd name="T28" fmla="*/ 116 w 939"/>
                <a:gd name="T29" fmla="*/ 94 h 736"/>
                <a:gd name="T30" fmla="*/ 139 w 939"/>
                <a:gd name="T31" fmla="*/ 82 h 736"/>
                <a:gd name="T32" fmla="*/ 160 w 939"/>
                <a:gd name="T33" fmla="*/ 69 h 736"/>
                <a:gd name="T34" fmla="*/ 182 w 939"/>
                <a:gd name="T35" fmla="*/ 59 h 736"/>
                <a:gd name="T36" fmla="*/ 200 w 939"/>
                <a:gd name="T37" fmla="*/ 49 h 736"/>
                <a:gd name="T38" fmla="*/ 218 w 939"/>
                <a:gd name="T39" fmla="*/ 40 h 736"/>
                <a:gd name="T40" fmla="*/ 233 w 939"/>
                <a:gd name="T41" fmla="*/ 33 h 736"/>
                <a:gd name="T42" fmla="*/ 244 w 939"/>
                <a:gd name="T43" fmla="*/ 27 h 736"/>
                <a:gd name="T44" fmla="*/ 257 w 939"/>
                <a:gd name="T45" fmla="*/ 21 h 736"/>
                <a:gd name="T46" fmla="*/ 263 w 939"/>
                <a:gd name="T47" fmla="*/ 18 h 736"/>
                <a:gd name="T48" fmla="*/ 282 w 939"/>
                <a:gd name="T49" fmla="*/ 9 h 736"/>
                <a:gd name="T50" fmla="*/ 302 w 939"/>
                <a:gd name="T51" fmla="*/ 1 h 736"/>
                <a:gd name="T52" fmla="*/ 314 w 939"/>
                <a:gd name="T53" fmla="*/ 0 h 736"/>
                <a:gd name="T54" fmla="*/ 328 w 939"/>
                <a:gd name="T55" fmla="*/ 1 h 736"/>
                <a:gd name="T56" fmla="*/ 341 w 939"/>
                <a:gd name="T57" fmla="*/ 1 h 736"/>
                <a:gd name="T58" fmla="*/ 357 w 939"/>
                <a:gd name="T59" fmla="*/ 3 h 736"/>
                <a:gd name="T60" fmla="*/ 374 w 939"/>
                <a:gd name="T61" fmla="*/ 5 h 736"/>
                <a:gd name="T62" fmla="*/ 391 w 939"/>
                <a:gd name="T63" fmla="*/ 6 h 736"/>
                <a:gd name="T64" fmla="*/ 409 w 939"/>
                <a:gd name="T65" fmla="*/ 9 h 736"/>
                <a:gd name="T66" fmla="*/ 425 w 939"/>
                <a:gd name="T67" fmla="*/ 10 h 736"/>
                <a:gd name="T68" fmla="*/ 441 w 939"/>
                <a:gd name="T69" fmla="*/ 11 h 736"/>
                <a:gd name="T70" fmla="*/ 454 w 939"/>
                <a:gd name="T71" fmla="*/ 13 h 736"/>
                <a:gd name="T72" fmla="*/ 470 w 939"/>
                <a:gd name="T73" fmla="*/ 17 h 736"/>
                <a:gd name="T74" fmla="*/ 462 w 939"/>
                <a:gd name="T75" fmla="*/ 21 h 736"/>
                <a:gd name="T76" fmla="*/ 448 w 939"/>
                <a:gd name="T77" fmla="*/ 29 h 736"/>
                <a:gd name="T78" fmla="*/ 428 w 939"/>
                <a:gd name="T79" fmla="*/ 42 h 736"/>
                <a:gd name="T80" fmla="*/ 404 w 939"/>
                <a:gd name="T81" fmla="*/ 57 h 736"/>
                <a:gd name="T82" fmla="*/ 376 w 939"/>
                <a:gd name="T83" fmla="*/ 75 h 736"/>
                <a:gd name="T84" fmla="*/ 348 w 939"/>
                <a:gd name="T85" fmla="*/ 95 h 736"/>
                <a:gd name="T86" fmla="*/ 318 w 939"/>
                <a:gd name="T87" fmla="*/ 116 h 736"/>
                <a:gd name="T88" fmla="*/ 289 w 939"/>
                <a:gd name="T89" fmla="*/ 138 h 736"/>
                <a:gd name="T90" fmla="*/ 261 w 939"/>
                <a:gd name="T91" fmla="*/ 160 h 736"/>
                <a:gd name="T92" fmla="*/ 238 w 939"/>
                <a:gd name="T93" fmla="*/ 182 h 736"/>
                <a:gd name="T94" fmla="*/ 218 w 939"/>
                <a:gd name="T95" fmla="*/ 202 h 736"/>
                <a:gd name="T96" fmla="*/ 203 w 939"/>
                <a:gd name="T97" fmla="*/ 222 h 736"/>
                <a:gd name="T98" fmla="*/ 194 w 939"/>
                <a:gd name="T99" fmla="*/ 239 h 736"/>
                <a:gd name="T100" fmla="*/ 187 w 939"/>
                <a:gd name="T101" fmla="*/ 257 h 736"/>
                <a:gd name="T102" fmla="*/ 183 w 939"/>
                <a:gd name="T103" fmla="*/ 273 h 736"/>
                <a:gd name="T104" fmla="*/ 181 w 939"/>
                <a:gd name="T105" fmla="*/ 288 h 736"/>
                <a:gd name="T106" fmla="*/ 178 w 939"/>
                <a:gd name="T107" fmla="*/ 303 h 736"/>
                <a:gd name="T108" fmla="*/ 178 w 939"/>
                <a:gd name="T109" fmla="*/ 317 h 736"/>
                <a:gd name="T110" fmla="*/ 178 w 939"/>
                <a:gd name="T111" fmla="*/ 331 h 736"/>
                <a:gd name="T112" fmla="*/ 181 w 939"/>
                <a:gd name="T113" fmla="*/ 350 h 736"/>
                <a:gd name="T114" fmla="*/ 183 w 939"/>
                <a:gd name="T115" fmla="*/ 363 h 7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9"/>
                <a:gd name="T175" fmla="*/ 0 h 736"/>
                <a:gd name="T176" fmla="*/ 939 w 939"/>
                <a:gd name="T177" fmla="*/ 736 h 7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9" h="736">
                  <a:moveTo>
                    <a:pt x="368" y="736"/>
                  </a:moveTo>
                  <a:lnTo>
                    <a:pt x="38" y="629"/>
                  </a:lnTo>
                  <a:lnTo>
                    <a:pt x="38" y="627"/>
                  </a:lnTo>
                  <a:lnTo>
                    <a:pt x="38" y="625"/>
                  </a:lnTo>
                  <a:lnTo>
                    <a:pt x="36" y="621"/>
                  </a:lnTo>
                  <a:lnTo>
                    <a:pt x="34" y="618"/>
                  </a:lnTo>
                  <a:lnTo>
                    <a:pt x="30" y="612"/>
                  </a:lnTo>
                  <a:lnTo>
                    <a:pt x="28" y="606"/>
                  </a:lnTo>
                  <a:lnTo>
                    <a:pt x="24" y="597"/>
                  </a:lnTo>
                  <a:lnTo>
                    <a:pt x="22" y="589"/>
                  </a:lnTo>
                  <a:lnTo>
                    <a:pt x="20" y="583"/>
                  </a:lnTo>
                  <a:lnTo>
                    <a:pt x="19" y="578"/>
                  </a:lnTo>
                  <a:lnTo>
                    <a:pt x="17" y="574"/>
                  </a:lnTo>
                  <a:lnTo>
                    <a:pt x="17" y="568"/>
                  </a:lnTo>
                  <a:lnTo>
                    <a:pt x="15" y="562"/>
                  </a:lnTo>
                  <a:lnTo>
                    <a:pt x="13" y="557"/>
                  </a:lnTo>
                  <a:lnTo>
                    <a:pt x="11" y="551"/>
                  </a:lnTo>
                  <a:lnTo>
                    <a:pt x="11" y="545"/>
                  </a:lnTo>
                  <a:lnTo>
                    <a:pt x="9" y="538"/>
                  </a:lnTo>
                  <a:lnTo>
                    <a:pt x="7" y="532"/>
                  </a:lnTo>
                  <a:lnTo>
                    <a:pt x="5" y="524"/>
                  </a:lnTo>
                  <a:lnTo>
                    <a:pt x="5" y="519"/>
                  </a:lnTo>
                  <a:lnTo>
                    <a:pt x="5" y="513"/>
                  </a:lnTo>
                  <a:lnTo>
                    <a:pt x="3" y="505"/>
                  </a:lnTo>
                  <a:lnTo>
                    <a:pt x="3" y="500"/>
                  </a:lnTo>
                  <a:lnTo>
                    <a:pt x="3" y="492"/>
                  </a:lnTo>
                  <a:lnTo>
                    <a:pt x="1" y="485"/>
                  </a:lnTo>
                  <a:lnTo>
                    <a:pt x="0" y="477"/>
                  </a:lnTo>
                  <a:lnTo>
                    <a:pt x="0" y="469"/>
                  </a:lnTo>
                  <a:lnTo>
                    <a:pt x="0" y="464"/>
                  </a:lnTo>
                  <a:lnTo>
                    <a:pt x="0" y="456"/>
                  </a:lnTo>
                  <a:lnTo>
                    <a:pt x="0" y="448"/>
                  </a:lnTo>
                  <a:lnTo>
                    <a:pt x="0" y="441"/>
                  </a:lnTo>
                  <a:lnTo>
                    <a:pt x="1" y="435"/>
                  </a:lnTo>
                  <a:lnTo>
                    <a:pt x="1" y="427"/>
                  </a:lnTo>
                  <a:lnTo>
                    <a:pt x="1" y="420"/>
                  </a:lnTo>
                  <a:lnTo>
                    <a:pt x="3" y="412"/>
                  </a:lnTo>
                  <a:lnTo>
                    <a:pt x="5" y="405"/>
                  </a:lnTo>
                  <a:lnTo>
                    <a:pt x="5" y="397"/>
                  </a:lnTo>
                  <a:lnTo>
                    <a:pt x="7" y="391"/>
                  </a:lnTo>
                  <a:lnTo>
                    <a:pt x="11" y="384"/>
                  </a:lnTo>
                  <a:lnTo>
                    <a:pt x="13" y="376"/>
                  </a:lnTo>
                  <a:lnTo>
                    <a:pt x="15" y="369"/>
                  </a:lnTo>
                  <a:lnTo>
                    <a:pt x="17" y="361"/>
                  </a:lnTo>
                  <a:lnTo>
                    <a:pt x="20" y="355"/>
                  </a:lnTo>
                  <a:lnTo>
                    <a:pt x="24" y="348"/>
                  </a:lnTo>
                  <a:lnTo>
                    <a:pt x="26" y="340"/>
                  </a:lnTo>
                  <a:lnTo>
                    <a:pt x="30" y="334"/>
                  </a:lnTo>
                  <a:lnTo>
                    <a:pt x="36" y="329"/>
                  </a:lnTo>
                  <a:lnTo>
                    <a:pt x="39" y="323"/>
                  </a:lnTo>
                  <a:lnTo>
                    <a:pt x="43" y="315"/>
                  </a:lnTo>
                  <a:lnTo>
                    <a:pt x="49" y="310"/>
                  </a:lnTo>
                  <a:lnTo>
                    <a:pt x="55" y="302"/>
                  </a:lnTo>
                  <a:lnTo>
                    <a:pt x="62" y="298"/>
                  </a:lnTo>
                  <a:lnTo>
                    <a:pt x="68" y="291"/>
                  </a:lnTo>
                  <a:lnTo>
                    <a:pt x="74" y="287"/>
                  </a:lnTo>
                  <a:lnTo>
                    <a:pt x="81" y="281"/>
                  </a:lnTo>
                  <a:lnTo>
                    <a:pt x="89" y="277"/>
                  </a:lnTo>
                  <a:lnTo>
                    <a:pt x="96" y="272"/>
                  </a:lnTo>
                  <a:lnTo>
                    <a:pt x="104" y="266"/>
                  </a:lnTo>
                  <a:lnTo>
                    <a:pt x="112" y="260"/>
                  </a:lnTo>
                  <a:lnTo>
                    <a:pt x="119" y="254"/>
                  </a:lnTo>
                  <a:lnTo>
                    <a:pt x="127" y="251"/>
                  </a:lnTo>
                  <a:lnTo>
                    <a:pt x="136" y="245"/>
                  </a:lnTo>
                  <a:lnTo>
                    <a:pt x="144" y="239"/>
                  </a:lnTo>
                  <a:lnTo>
                    <a:pt x="154" y="235"/>
                  </a:lnTo>
                  <a:lnTo>
                    <a:pt x="161" y="230"/>
                  </a:lnTo>
                  <a:lnTo>
                    <a:pt x="171" y="224"/>
                  </a:lnTo>
                  <a:lnTo>
                    <a:pt x="178" y="218"/>
                  </a:lnTo>
                  <a:lnTo>
                    <a:pt x="188" y="214"/>
                  </a:lnTo>
                  <a:lnTo>
                    <a:pt x="195" y="209"/>
                  </a:lnTo>
                  <a:lnTo>
                    <a:pt x="205" y="203"/>
                  </a:lnTo>
                  <a:lnTo>
                    <a:pt x="214" y="199"/>
                  </a:lnTo>
                  <a:lnTo>
                    <a:pt x="224" y="194"/>
                  </a:lnTo>
                  <a:lnTo>
                    <a:pt x="231" y="188"/>
                  </a:lnTo>
                  <a:lnTo>
                    <a:pt x="241" y="184"/>
                  </a:lnTo>
                  <a:lnTo>
                    <a:pt x="251" y="178"/>
                  </a:lnTo>
                  <a:lnTo>
                    <a:pt x="260" y="175"/>
                  </a:lnTo>
                  <a:lnTo>
                    <a:pt x="268" y="169"/>
                  </a:lnTo>
                  <a:lnTo>
                    <a:pt x="277" y="163"/>
                  </a:lnTo>
                  <a:lnTo>
                    <a:pt x="285" y="159"/>
                  </a:lnTo>
                  <a:lnTo>
                    <a:pt x="294" y="154"/>
                  </a:lnTo>
                  <a:lnTo>
                    <a:pt x="304" y="150"/>
                  </a:lnTo>
                  <a:lnTo>
                    <a:pt x="311" y="144"/>
                  </a:lnTo>
                  <a:lnTo>
                    <a:pt x="319" y="138"/>
                  </a:lnTo>
                  <a:lnTo>
                    <a:pt x="328" y="135"/>
                  </a:lnTo>
                  <a:lnTo>
                    <a:pt x="336" y="131"/>
                  </a:lnTo>
                  <a:lnTo>
                    <a:pt x="346" y="125"/>
                  </a:lnTo>
                  <a:lnTo>
                    <a:pt x="353" y="121"/>
                  </a:lnTo>
                  <a:lnTo>
                    <a:pt x="363" y="118"/>
                  </a:lnTo>
                  <a:lnTo>
                    <a:pt x="370" y="114"/>
                  </a:lnTo>
                  <a:lnTo>
                    <a:pt x="378" y="110"/>
                  </a:lnTo>
                  <a:lnTo>
                    <a:pt x="386" y="106"/>
                  </a:lnTo>
                  <a:lnTo>
                    <a:pt x="393" y="102"/>
                  </a:lnTo>
                  <a:lnTo>
                    <a:pt x="399" y="98"/>
                  </a:lnTo>
                  <a:lnTo>
                    <a:pt x="406" y="95"/>
                  </a:lnTo>
                  <a:lnTo>
                    <a:pt x="414" y="91"/>
                  </a:lnTo>
                  <a:lnTo>
                    <a:pt x="422" y="87"/>
                  </a:lnTo>
                  <a:lnTo>
                    <a:pt x="427" y="83"/>
                  </a:lnTo>
                  <a:lnTo>
                    <a:pt x="435" y="79"/>
                  </a:lnTo>
                  <a:lnTo>
                    <a:pt x="441" y="76"/>
                  </a:lnTo>
                  <a:lnTo>
                    <a:pt x="448" y="74"/>
                  </a:lnTo>
                  <a:lnTo>
                    <a:pt x="454" y="70"/>
                  </a:lnTo>
                  <a:lnTo>
                    <a:pt x="460" y="68"/>
                  </a:lnTo>
                  <a:lnTo>
                    <a:pt x="465" y="66"/>
                  </a:lnTo>
                  <a:lnTo>
                    <a:pt x="471" y="62"/>
                  </a:lnTo>
                  <a:lnTo>
                    <a:pt x="475" y="60"/>
                  </a:lnTo>
                  <a:lnTo>
                    <a:pt x="481" y="59"/>
                  </a:lnTo>
                  <a:lnTo>
                    <a:pt x="484" y="55"/>
                  </a:lnTo>
                  <a:lnTo>
                    <a:pt x="488" y="55"/>
                  </a:lnTo>
                  <a:lnTo>
                    <a:pt x="496" y="49"/>
                  </a:lnTo>
                  <a:lnTo>
                    <a:pt x="501" y="47"/>
                  </a:lnTo>
                  <a:lnTo>
                    <a:pt x="507" y="45"/>
                  </a:lnTo>
                  <a:lnTo>
                    <a:pt x="511" y="43"/>
                  </a:lnTo>
                  <a:lnTo>
                    <a:pt x="513" y="41"/>
                  </a:lnTo>
                  <a:lnTo>
                    <a:pt x="515" y="41"/>
                  </a:lnTo>
                  <a:lnTo>
                    <a:pt x="517" y="40"/>
                  </a:lnTo>
                  <a:lnTo>
                    <a:pt x="521" y="38"/>
                  </a:lnTo>
                  <a:lnTo>
                    <a:pt x="526" y="36"/>
                  </a:lnTo>
                  <a:lnTo>
                    <a:pt x="532" y="32"/>
                  </a:lnTo>
                  <a:lnTo>
                    <a:pt x="540" y="28"/>
                  </a:lnTo>
                  <a:lnTo>
                    <a:pt x="547" y="24"/>
                  </a:lnTo>
                  <a:lnTo>
                    <a:pt x="557" y="21"/>
                  </a:lnTo>
                  <a:lnTo>
                    <a:pt x="564" y="17"/>
                  </a:lnTo>
                  <a:lnTo>
                    <a:pt x="572" y="13"/>
                  </a:lnTo>
                  <a:lnTo>
                    <a:pt x="581" y="9"/>
                  </a:lnTo>
                  <a:lnTo>
                    <a:pt x="589" y="7"/>
                  </a:lnTo>
                  <a:lnTo>
                    <a:pt x="597" y="3"/>
                  </a:lnTo>
                  <a:lnTo>
                    <a:pt x="604" y="2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0" y="2"/>
                  </a:lnTo>
                  <a:lnTo>
                    <a:pt x="656" y="2"/>
                  </a:lnTo>
                  <a:lnTo>
                    <a:pt x="659" y="2"/>
                  </a:lnTo>
                  <a:lnTo>
                    <a:pt x="665" y="2"/>
                  </a:lnTo>
                  <a:lnTo>
                    <a:pt x="671" y="2"/>
                  </a:lnTo>
                  <a:lnTo>
                    <a:pt x="675" y="2"/>
                  </a:lnTo>
                  <a:lnTo>
                    <a:pt x="682" y="3"/>
                  </a:lnTo>
                  <a:lnTo>
                    <a:pt x="686" y="3"/>
                  </a:lnTo>
                  <a:lnTo>
                    <a:pt x="694" y="3"/>
                  </a:lnTo>
                  <a:lnTo>
                    <a:pt x="699" y="5"/>
                  </a:lnTo>
                  <a:lnTo>
                    <a:pt x="707" y="5"/>
                  </a:lnTo>
                  <a:lnTo>
                    <a:pt x="713" y="5"/>
                  </a:lnTo>
                  <a:lnTo>
                    <a:pt x="718" y="7"/>
                  </a:lnTo>
                  <a:lnTo>
                    <a:pt x="726" y="7"/>
                  </a:lnTo>
                  <a:lnTo>
                    <a:pt x="733" y="9"/>
                  </a:lnTo>
                  <a:lnTo>
                    <a:pt x="739" y="9"/>
                  </a:lnTo>
                  <a:lnTo>
                    <a:pt x="747" y="9"/>
                  </a:lnTo>
                  <a:lnTo>
                    <a:pt x="754" y="9"/>
                  </a:lnTo>
                  <a:lnTo>
                    <a:pt x="762" y="11"/>
                  </a:lnTo>
                  <a:lnTo>
                    <a:pt x="768" y="11"/>
                  </a:lnTo>
                  <a:lnTo>
                    <a:pt x="775" y="13"/>
                  </a:lnTo>
                  <a:lnTo>
                    <a:pt x="781" y="13"/>
                  </a:lnTo>
                  <a:lnTo>
                    <a:pt x="789" y="15"/>
                  </a:lnTo>
                  <a:lnTo>
                    <a:pt x="796" y="15"/>
                  </a:lnTo>
                  <a:lnTo>
                    <a:pt x="804" y="15"/>
                  </a:lnTo>
                  <a:lnTo>
                    <a:pt x="810" y="15"/>
                  </a:lnTo>
                  <a:lnTo>
                    <a:pt x="817" y="17"/>
                  </a:lnTo>
                  <a:lnTo>
                    <a:pt x="825" y="17"/>
                  </a:lnTo>
                  <a:lnTo>
                    <a:pt x="830" y="17"/>
                  </a:lnTo>
                  <a:lnTo>
                    <a:pt x="838" y="19"/>
                  </a:lnTo>
                  <a:lnTo>
                    <a:pt x="844" y="19"/>
                  </a:lnTo>
                  <a:lnTo>
                    <a:pt x="849" y="19"/>
                  </a:lnTo>
                  <a:lnTo>
                    <a:pt x="857" y="21"/>
                  </a:lnTo>
                  <a:lnTo>
                    <a:pt x="863" y="21"/>
                  </a:lnTo>
                  <a:lnTo>
                    <a:pt x="870" y="22"/>
                  </a:lnTo>
                  <a:lnTo>
                    <a:pt x="876" y="22"/>
                  </a:lnTo>
                  <a:lnTo>
                    <a:pt x="882" y="22"/>
                  </a:lnTo>
                  <a:lnTo>
                    <a:pt x="887" y="24"/>
                  </a:lnTo>
                  <a:lnTo>
                    <a:pt x="893" y="24"/>
                  </a:lnTo>
                  <a:lnTo>
                    <a:pt x="897" y="24"/>
                  </a:lnTo>
                  <a:lnTo>
                    <a:pt x="903" y="26"/>
                  </a:lnTo>
                  <a:lnTo>
                    <a:pt x="907" y="26"/>
                  </a:lnTo>
                  <a:lnTo>
                    <a:pt x="914" y="28"/>
                  </a:lnTo>
                  <a:lnTo>
                    <a:pt x="920" y="28"/>
                  </a:lnTo>
                  <a:lnTo>
                    <a:pt x="927" y="30"/>
                  </a:lnTo>
                  <a:lnTo>
                    <a:pt x="933" y="32"/>
                  </a:lnTo>
                  <a:lnTo>
                    <a:pt x="939" y="34"/>
                  </a:lnTo>
                  <a:lnTo>
                    <a:pt x="933" y="36"/>
                  </a:lnTo>
                  <a:lnTo>
                    <a:pt x="931" y="38"/>
                  </a:lnTo>
                  <a:lnTo>
                    <a:pt x="927" y="40"/>
                  </a:lnTo>
                  <a:lnTo>
                    <a:pt x="924" y="41"/>
                  </a:lnTo>
                  <a:lnTo>
                    <a:pt x="920" y="45"/>
                  </a:lnTo>
                  <a:lnTo>
                    <a:pt x="914" y="47"/>
                  </a:lnTo>
                  <a:lnTo>
                    <a:pt x="907" y="51"/>
                  </a:lnTo>
                  <a:lnTo>
                    <a:pt x="901" y="55"/>
                  </a:lnTo>
                  <a:lnTo>
                    <a:pt x="895" y="59"/>
                  </a:lnTo>
                  <a:lnTo>
                    <a:pt x="887" y="62"/>
                  </a:lnTo>
                  <a:lnTo>
                    <a:pt x="880" y="68"/>
                  </a:lnTo>
                  <a:lnTo>
                    <a:pt x="872" y="74"/>
                  </a:lnTo>
                  <a:lnTo>
                    <a:pt x="865" y="79"/>
                  </a:lnTo>
                  <a:lnTo>
                    <a:pt x="855" y="83"/>
                  </a:lnTo>
                  <a:lnTo>
                    <a:pt x="846" y="89"/>
                  </a:lnTo>
                  <a:lnTo>
                    <a:pt x="838" y="95"/>
                  </a:lnTo>
                  <a:lnTo>
                    <a:pt x="829" y="100"/>
                  </a:lnTo>
                  <a:lnTo>
                    <a:pt x="817" y="106"/>
                  </a:lnTo>
                  <a:lnTo>
                    <a:pt x="808" y="114"/>
                  </a:lnTo>
                  <a:lnTo>
                    <a:pt x="796" y="121"/>
                  </a:lnTo>
                  <a:lnTo>
                    <a:pt x="787" y="129"/>
                  </a:lnTo>
                  <a:lnTo>
                    <a:pt x="775" y="135"/>
                  </a:lnTo>
                  <a:lnTo>
                    <a:pt x="764" y="142"/>
                  </a:lnTo>
                  <a:lnTo>
                    <a:pt x="752" y="150"/>
                  </a:lnTo>
                  <a:lnTo>
                    <a:pt x="741" y="157"/>
                  </a:lnTo>
                  <a:lnTo>
                    <a:pt x="730" y="165"/>
                  </a:lnTo>
                  <a:lnTo>
                    <a:pt x="718" y="173"/>
                  </a:lnTo>
                  <a:lnTo>
                    <a:pt x="707" y="182"/>
                  </a:lnTo>
                  <a:lnTo>
                    <a:pt x="695" y="190"/>
                  </a:lnTo>
                  <a:lnTo>
                    <a:pt x="684" y="197"/>
                  </a:lnTo>
                  <a:lnTo>
                    <a:pt x="673" y="207"/>
                  </a:lnTo>
                  <a:lnTo>
                    <a:pt x="659" y="214"/>
                  </a:lnTo>
                  <a:lnTo>
                    <a:pt x="648" y="224"/>
                  </a:lnTo>
                  <a:lnTo>
                    <a:pt x="635" y="232"/>
                  </a:lnTo>
                  <a:lnTo>
                    <a:pt x="623" y="241"/>
                  </a:lnTo>
                  <a:lnTo>
                    <a:pt x="612" y="249"/>
                  </a:lnTo>
                  <a:lnTo>
                    <a:pt x="600" y="258"/>
                  </a:lnTo>
                  <a:lnTo>
                    <a:pt x="589" y="266"/>
                  </a:lnTo>
                  <a:lnTo>
                    <a:pt x="578" y="275"/>
                  </a:lnTo>
                  <a:lnTo>
                    <a:pt x="566" y="285"/>
                  </a:lnTo>
                  <a:lnTo>
                    <a:pt x="555" y="292"/>
                  </a:lnTo>
                  <a:lnTo>
                    <a:pt x="543" y="302"/>
                  </a:lnTo>
                  <a:lnTo>
                    <a:pt x="532" y="311"/>
                  </a:lnTo>
                  <a:lnTo>
                    <a:pt x="522" y="319"/>
                  </a:lnTo>
                  <a:lnTo>
                    <a:pt x="513" y="329"/>
                  </a:lnTo>
                  <a:lnTo>
                    <a:pt x="501" y="338"/>
                  </a:lnTo>
                  <a:lnTo>
                    <a:pt x="492" y="346"/>
                  </a:lnTo>
                  <a:lnTo>
                    <a:pt x="482" y="355"/>
                  </a:lnTo>
                  <a:lnTo>
                    <a:pt x="475" y="363"/>
                  </a:lnTo>
                  <a:lnTo>
                    <a:pt x="465" y="372"/>
                  </a:lnTo>
                  <a:lnTo>
                    <a:pt x="456" y="380"/>
                  </a:lnTo>
                  <a:lnTo>
                    <a:pt x="450" y="388"/>
                  </a:lnTo>
                  <a:lnTo>
                    <a:pt x="443" y="397"/>
                  </a:lnTo>
                  <a:lnTo>
                    <a:pt x="435" y="405"/>
                  </a:lnTo>
                  <a:lnTo>
                    <a:pt x="427" y="412"/>
                  </a:lnTo>
                  <a:lnTo>
                    <a:pt x="420" y="420"/>
                  </a:lnTo>
                  <a:lnTo>
                    <a:pt x="416" y="429"/>
                  </a:lnTo>
                  <a:lnTo>
                    <a:pt x="410" y="437"/>
                  </a:lnTo>
                  <a:lnTo>
                    <a:pt x="405" y="445"/>
                  </a:lnTo>
                  <a:lnTo>
                    <a:pt x="401" y="450"/>
                  </a:lnTo>
                  <a:lnTo>
                    <a:pt x="399" y="458"/>
                  </a:lnTo>
                  <a:lnTo>
                    <a:pt x="393" y="466"/>
                  </a:lnTo>
                  <a:lnTo>
                    <a:pt x="391" y="471"/>
                  </a:lnTo>
                  <a:lnTo>
                    <a:pt x="387" y="479"/>
                  </a:lnTo>
                  <a:lnTo>
                    <a:pt x="386" y="485"/>
                  </a:lnTo>
                  <a:lnTo>
                    <a:pt x="382" y="492"/>
                  </a:lnTo>
                  <a:lnTo>
                    <a:pt x="380" y="498"/>
                  </a:lnTo>
                  <a:lnTo>
                    <a:pt x="378" y="505"/>
                  </a:lnTo>
                  <a:lnTo>
                    <a:pt x="374" y="513"/>
                  </a:lnTo>
                  <a:lnTo>
                    <a:pt x="372" y="519"/>
                  </a:lnTo>
                  <a:lnTo>
                    <a:pt x="370" y="526"/>
                  </a:lnTo>
                  <a:lnTo>
                    <a:pt x="368" y="532"/>
                  </a:lnTo>
                  <a:lnTo>
                    <a:pt x="366" y="540"/>
                  </a:lnTo>
                  <a:lnTo>
                    <a:pt x="365" y="545"/>
                  </a:lnTo>
                  <a:lnTo>
                    <a:pt x="365" y="551"/>
                  </a:lnTo>
                  <a:lnTo>
                    <a:pt x="363" y="559"/>
                  </a:lnTo>
                  <a:lnTo>
                    <a:pt x="363" y="564"/>
                  </a:lnTo>
                  <a:lnTo>
                    <a:pt x="361" y="570"/>
                  </a:lnTo>
                  <a:lnTo>
                    <a:pt x="361" y="576"/>
                  </a:lnTo>
                  <a:lnTo>
                    <a:pt x="359" y="582"/>
                  </a:lnTo>
                  <a:lnTo>
                    <a:pt x="357" y="589"/>
                  </a:lnTo>
                  <a:lnTo>
                    <a:pt x="357" y="593"/>
                  </a:lnTo>
                  <a:lnTo>
                    <a:pt x="355" y="599"/>
                  </a:lnTo>
                  <a:lnTo>
                    <a:pt x="355" y="606"/>
                  </a:lnTo>
                  <a:lnTo>
                    <a:pt x="355" y="610"/>
                  </a:lnTo>
                  <a:lnTo>
                    <a:pt x="355" y="616"/>
                  </a:lnTo>
                  <a:lnTo>
                    <a:pt x="355" y="621"/>
                  </a:lnTo>
                  <a:lnTo>
                    <a:pt x="355" y="627"/>
                  </a:lnTo>
                  <a:lnTo>
                    <a:pt x="355" y="633"/>
                  </a:lnTo>
                  <a:lnTo>
                    <a:pt x="355" y="637"/>
                  </a:lnTo>
                  <a:lnTo>
                    <a:pt x="355" y="642"/>
                  </a:lnTo>
                  <a:lnTo>
                    <a:pt x="355" y="648"/>
                  </a:lnTo>
                  <a:lnTo>
                    <a:pt x="355" y="652"/>
                  </a:lnTo>
                  <a:lnTo>
                    <a:pt x="355" y="661"/>
                  </a:lnTo>
                  <a:lnTo>
                    <a:pt x="355" y="669"/>
                  </a:lnTo>
                  <a:lnTo>
                    <a:pt x="357" y="677"/>
                  </a:lnTo>
                  <a:lnTo>
                    <a:pt x="357" y="686"/>
                  </a:lnTo>
                  <a:lnTo>
                    <a:pt x="359" y="692"/>
                  </a:lnTo>
                  <a:lnTo>
                    <a:pt x="361" y="699"/>
                  </a:lnTo>
                  <a:lnTo>
                    <a:pt x="361" y="705"/>
                  </a:lnTo>
                  <a:lnTo>
                    <a:pt x="363" y="713"/>
                  </a:lnTo>
                  <a:lnTo>
                    <a:pt x="363" y="717"/>
                  </a:lnTo>
                  <a:lnTo>
                    <a:pt x="365" y="720"/>
                  </a:lnTo>
                  <a:lnTo>
                    <a:pt x="365" y="726"/>
                  </a:lnTo>
                  <a:lnTo>
                    <a:pt x="366" y="728"/>
                  </a:lnTo>
                  <a:lnTo>
                    <a:pt x="366" y="734"/>
                  </a:lnTo>
                  <a:lnTo>
                    <a:pt x="368" y="736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1" name="Freeform 138"/>
            <p:cNvSpPr>
              <a:spLocks/>
            </p:cNvSpPr>
            <p:nvPr/>
          </p:nvSpPr>
          <p:spPr bwMode="auto">
            <a:xfrm>
              <a:off x="4662" y="3536"/>
              <a:ext cx="174" cy="156"/>
            </a:xfrm>
            <a:custGeom>
              <a:avLst/>
              <a:gdLst>
                <a:gd name="T0" fmla="*/ 12 w 348"/>
                <a:gd name="T1" fmla="*/ 146 h 312"/>
                <a:gd name="T2" fmla="*/ 11 w 348"/>
                <a:gd name="T3" fmla="*/ 143 h 312"/>
                <a:gd name="T4" fmla="*/ 10 w 348"/>
                <a:gd name="T5" fmla="*/ 137 h 312"/>
                <a:gd name="T6" fmla="*/ 10 w 348"/>
                <a:gd name="T7" fmla="*/ 130 h 312"/>
                <a:gd name="T8" fmla="*/ 9 w 348"/>
                <a:gd name="T9" fmla="*/ 121 h 312"/>
                <a:gd name="T10" fmla="*/ 7 w 348"/>
                <a:gd name="T11" fmla="*/ 117 h 312"/>
                <a:gd name="T12" fmla="*/ 5 w 348"/>
                <a:gd name="T13" fmla="*/ 112 h 312"/>
                <a:gd name="T14" fmla="*/ 5 w 348"/>
                <a:gd name="T15" fmla="*/ 105 h 312"/>
                <a:gd name="T16" fmla="*/ 5 w 348"/>
                <a:gd name="T17" fmla="*/ 100 h 312"/>
                <a:gd name="T18" fmla="*/ 3 w 348"/>
                <a:gd name="T19" fmla="*/ 93 h 312"/>
                <a:gd name="T20" fmla="*/ 3 w 348"/>
                <a:gd name="T21" fmla="*/ 87 h 312"/>
                <a:gd name="T22" fmla="*/ 1 w 348"/>
                <a:gd name="T23" fmla="*/ 81 h 312"/>
                <a:gd name="T24" fmla="*/ 1 w 348"/>
                <a:gd name="T25" fmla="*/ 74 h 312"/>
                <a:gd name="T26" fmla="*/ 1 w 348"/>
                <a:gd name="T27" fmla="*/ 68 h 312"/>
                <a:gd name="T28" fmla="*/ 1 w 348"/>
                <a:gd name="T29" fmla="*/ 61 h 312"/>
                <a:gd name="T30" fmla="*/ 1 w 348"/>
                <a:gd name="T31" fmla="*/ 55 h 312"/>
                <a:gd name="T32" fmla="*/ 0 w 348"/>
                <a:gd name="T33" fmla="*/ 48 h 312"/>
                <a:gd name="T34" fmla="*/ 0 w 348"/>
                <a:gd name="T35" fmla="*/ 43 h 312"/>
                <a:gd name="T36" fmla="*/ 0 w 348"/>
                <a:gd name="T37" fmla="*/ 36 h 312"/>
                <a:gd name="T38" fmla="*/ 1 w 348"/>
                <a:gd name="T39" fmla="*/ 31 h 312"/>
                <a:gd name="T40" fmla="*/ 1 w 348"/>
                <a:gd name="T41" fmla="*/ 25 h 312"/>
                <a:gd name="T42" fmla="*/ 1 w 348"/>
                <a:gd name="T43" fmla="*/ 21 h 312"/>
                <a:gd name="T44" fmla="*/ 3 w 348"/>
                <a:gd name="T45" fmla="*/ 16 h 312"/>
                <a:gd name="T46" fmla="*/ 5 w 348"/>
                <a:gd name="T47" fmla="*/ 12 h 312"/>
                <a:gd name="T48" fmla="*/ 7 w 348"/>
                <a:gd name="T49" fmla="*/ 6 h 312"/>
                <a:gd name="T50" fmla="*/ 12 w 348"/>
                <a:gd name="T51" fmla="*/ 2 h 312"/>
                <a:gd name="T52" fmla="*/ 174 w 348"/>
                <a:gd name="T53" fmla="*/ 43 h 312"/>
                <a:gd name="T54" fmla="*/ 172 w 348"/>
                <a:gd name="T55" fmla="*/ 45 h 312"/>
                <a:gd name="T56" fmla="*/ 171 w 348"/>
                <a:gd name="T57" fmla="*/ 50 h 312"/>
                <a:gd name="T58" fmla="*/ 170 w 348"/>
                <a:gd name="T59" fmla="*/ 55 h 312"/>
                <a:gd name="T60" fmla="*/ 168 w 348"/>
                <a:gd name="T61" fmla="*/ 62 h 312"/>
                <a:gd name="T62" fmla="*/ 167 w 348"/>
                <a:gd name="T63" fmla="*/ 70 h 312"/>
                <a:gd name="T64" fmla="*/ 165 w 348"/>
                <a:gd name="T65" fmla="*/ 77 h 312"/>
                <a:gd name="T66" fmla="*/ 165 w 348"/>
                <a:gd name="T67" fmla="*/ 81 h 312"/>
                <a:gd name="T68" fmla="*/ 165 w 348"/>
                <a:gd name="T69" fmla="*/ 86 h 312"/>
                <a:gd name="T70" fmla="*/ 163 w 348"/>
                <a:gd name="T71" fmla="*/ 95 h 312"/>
                <a:gd name="T72" fmla="*/ 162 w 348"/>
                <a:gd name="T73" fmla="*/ 100 h 312"/>
                <a:gd name="T74" fmla="*/ 162 w 348"/>
                <a:gd name="T75" fmla="*/ 104 h 312"/>
                <a:gd name="T76" fmla="*/ 161 w 348"/>
                <a:gd name="T77" fmla="*/ 109 h 312"/>
                <a:gd name="T78" fmla="*/ 161 w 348"/>
                <a:gd name="T79" fmla="*/ 114 h 312"/>
                <a:gd name="T80" fmla="*/ 161 w 348"/>
                <a:gd name="T81" fmla="*/ 119 h 312"/>
                <a:gd name="T82" fmla="*/ 161 w 348"/>
                <a:gd name="T83" fmla="*/ 123 h 312"/>
                <a:gd name="T84" fmla="*/ 160 w 348"/>
                <a:gd name="T85" fmla="*/ 132 h 312"/>
                <a:gd name="T86" fmla="*/ 161 w 348"/>
                <a:gd name="T87" fmla="*/ 141 h 312"/>
                <a:gd name="T88" fmla="*/ 161 w 348"/>
                <a:gd name="T89" fmla="*/ 149 h 312"/>
                <a:gd name="T90" fmla="*/ 163 w 348"/>
                <a:gd name="T91" fmla="*/ 156 h 312"/>
                <a:gd name="T92" fmla="*/ 13 w 348"/>
                <a:gd name="T93" fmla="*/ 147 h 3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8"/>
                <a:gd name="T142" fmla="*/ 0 h 312"/>
                <a:gd name="T143" fmla="*/ 348 w 348"/>
                <a:gd name="T144" fmla="*/ 312 h 3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8" h="312">
                  <a:moveTo>
                    <a:pt x="26" y="293"/>
                  </a:moveTo>
                  <a:lnTo>
                    <a:pt x="24" y="291"/>
                  </a:lnTo>
                  <a:lnTo>
                    <a:pt x="24" y="289"/>
                  </a:lnTo>
                  <a:lnTo>
                    <a:pt x="22" y="285"/>
                  </a:lnTo>
                  <a:lnTo>
                    <a:pt x="22" y="281"/>
                  </a:lnTo>
                  <a:lnTo>
                    <a:pt x="20" y="274"/>
                  </a:lnTo>
                  <a:lnTo>
                    <a:pt x="20" y="266"/>
                  </a:lnTo>
                  <a:lnTo>
                    <a:pt x="19" y="259"/>
                  </a:lnTo>
                  <a:lnTo>
                    <a:pt x="17" y="251"/>
                  </a:lnTo>
                  <a:lnTo>
                    <a:pt x="17" y="243"/>
                  </a:lnTo>
                  <a:lnTo>
                    <a:pt x="15" y="240"/>
                  </a:lnTo>
                  <a:lnTo>
                    <a:pt x="15" y="234"/>
                  </a:lnTo>
                  <a:lnTo>
                    <a:pt x="13" y="230"/>
                  </a:lnTo>
                  <a:lnTo>
                    <a:pt x="11" y="224"/>
                  </a:lnTo>
                  <a:lnTo>
                    <a:pt x="11" y="219"/>
                  </a:lnTo>
                  <a:lnTo>
                    <a:pt x="11" y="211"/>
                  </a:lnTo>
                  <a:lnTo>
                    <a:pt x="11" y="207"/>
                  </a:lnTo>
                  <a:lnTo>
                    <a:pt x="9" y="200"/>
                  </a:lnTo>
                  <a:lnTo>
                    <a:pt x="7" y="194"/>
                  </a:lnTo>
                  <a:lnTo>
                    <a:pt x="7" y="186"/>
                  </a:lnTo>
                  <a:lnTo>
                    <a:pt x="7" y="181"/>
                  </a:lnTo>
                  <a:lnTo>
                    <a:pt x="5" y="175"/>
                  </a:lnTo>
                  <a:lnTo>
                    <a:pt x="5" y="169"/>
                  </a:lnTo>
                  <a:lnTo>
                    <a:pt x="3" y="162"/>
                  </a:lnTo>
                  <a:lnTo>
                    <a:pt x="3" y="156"/>
                  </a:lnTo>
                  <a:lnTo>
                    <a:pt x="3" y="148"/>
                  </a:lnTo>
                  <a:lnTo>
                    <a:pt x="3" y="143"/>
                  </a:lnTo>
                  <a:lnTo>
                    <a:pt x="1" y="135"/>
                  </a:lnTo>
                  <a:lnTo>
                    <a:pt x="1" y="129"/>
                  </a:lnTo>
                  <a:lnTo>
                    <a:pt x="1" y="122"/>
                  </a:lnTo>
                  <a:lnTo>
                    <a:pt x="1" y="116"/>
                  </a:lnTo>
                  <a:lnTo>
                    <a:pt x="1" y="110"/>
                  </a:lnTo>
                  <a:lnTo>
                    <a:pt x="1" y="105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" y="67"/>
                  </a:lnTo>
                  <a:lnTo>
                    <a:pt x="1" y="63"/>
                  </a:lnTo>
                  <a:lnTo>
                    <a:pt x="3" y="57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11" y="21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4" y="4"/>
                  </a:lnTo>
                  <a:lnTo>
                    <a:pt x="32" y="0"/>
                  </a:lnTo>
                  <a:lnTo>
                    <a:pt x="348" y="86"/>
                  </a:lnTo>
                  <a:lnTo>
                    <a:pt x="346" y="87"/>
                  </a:lnTo>
                  <a:lnTo>
                    <a:pt x="344" y="91"/>
                  </a:lnTo>
                  <a:lnTo>
                    <a:pt x="342" y="95"/>
                  </a:lnTo>
                  <a:lnTo>
                    <a:pt x="342" y="101"/>
                  </a:lnTo>
                  <a:lnTo>
                    <a:pt x="340" y="105"/>
                  </a:lnTo>
                  <a:lnTo>
                    <a:pt x="340" y="110"/>
                  </a:lnTo>
                  <a:lnTo>
                    <a:pt x="338" y="116"/>
                  </a:lnTo>
                  <a:lnTo>
                    <a:pt x="336" y="124"/>
                  </a:lnTo>
                  <a:lnTo>
                    <a:pt x="334" y="129"/>
                  </a:lnTo>
                  <a:lnTo>
                    <a:pt x="334" y="139"/>
                  </a:lnTo>
                  <a:lnTo>
                    <a:pt x="332" y="146"/>
                  </a:lnTo>
                  <a:lnTo>
                    <a:pt x="330" y="154"/>
                  </a:lnTo>
                  <a:lnTo>
                    <a:pt x="330" y="158"/>
                  </a:lnTo>
                  <a:lnTo>
                    <a:pt x="329" y="162"/>
                  </a:lnTo>
                  <a:lnTo>
                    <a:pt x="329" y="167"/>
                  </a:lnTo>
                  <a:lnTo>
                    <a:pt x="329" y="173"/>
                  </a:lnTo>
                  <a:lnTo>
                    <a:pt x="327" y="181"/>
                  </a:lnTo>
                  <a:lnTo>
                    <a:pt x="325" y="190"/>
                  </a:lnTo>
                  <a:lnTo>
                    <a:pt x="325" y="194"/>
                  </a:lnTo>
                  <a:lnTo>
                    <a:pt x="323" y="200"/>
                  </a:lnTo>
                  <a:lnTo>
                    <a:pt x="323" y="203"/>
                  </a:lnTo>
                  <a:lnTo>
                    <a:pt x="323" y="209"/>
                  </a:lnTo>
                  <a:lnTo>
                    <a:pt x="321" y="213"/>
                  </a:lnTo>
                  <a:lnTo>
                    <a:pt x="321" y="219"/>
                  </a:lnTo>
                  <a:lnTo>
                    <a:pt x="321" y="222"/>
                  </a:lnTo>
                  <a:lnTo>
                    <a:pt x="321" y="228"/>
                  </a:lnTo>
                  <a:lnTo>
                    <a:pt x="321" y="232"/>
                  </a:lnTo>
                  <a:lnTo>
                    <a:pt x="321" y="238"/>
                  </a:lnTo>
                  <a:lnTo>
                    <a:pt x="321" y="242"/>
                  </a:lnTo>
                  <a:lnTo>
                    <a:pt x="321" y="247"/>
                  </a:lnTo>
                  <a:lnTo>
                    <a:pt x="319" y="255"/>
                  </a:lnTo>
                  <a:lnTo>
                    <a:pt x="319" y="264"/>
                  </a:lnTo>
                  <a:lnTo>
                    <a:pt x="319" y="272"/>
                  </a:lnTo>
                  <a:lnTo>
                    <a:pt x="321" y="281"/>
                  </a:lnTo>
                  <a:lnTo>
                    <a:pt x="321" y="289"/>
                  </a:lnTo>
                  <a:lnTo>
                    <a:pt x="321" y="297"/>
                  </a:lnTo>
                  <a:lnTo>
                    <a:pt x="323" y="304"/>
                  </a:lnTo>
                  <a:lnTo>
                    <a:pt x="325" y="312"/>
                  </a:lnTo>
                  <a:lnTo>
                    <a:pt x="104" y="300"/>
                  </a:lnTo>
                  <a:lnTo>
                    <a:pt x="26" y="293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2" name="Freeform 139"/>
            <p:cNvSpPr>
              <a:spLocks/>
            </p:cNvSpPr>
            <p:nvPr/>
          </p:nvSpPr>
          <p:spPr bwMode="auto">
            <a:xfrm>
              <a:off x="5123" y="3311"/>
              <a:ext cx="294" cy="198"/>
            </a:xfrm>
            <a:custGeom>
              <a:avLst/>
              <a:gdLst>
                <a:gd name="T0" fmla="*/ 31 w 587"/>
                <a:gd name="T1" fmla="*/ 157 h 398"/>
                <a:gd name="T2" fmla="*/ 39 w 587"/>
                <a:gd name="T3" fmla="*/ 149 h 398"/>
                <a:gd name="T4" fmla="*/ 48 w 587"/>
                <a:gd name="T5" fmla="*/ 141 h 398"/>
                <a:gd name="T6" fmla="*/ 55 w 587"/>
                <a:gd name="T7" fmla="*/ 133 h 398"/>
                <a:gd name="T8" fmla="*/ 65 w 587"/>
                <a:gd name="T9" fmla="*/ 125 h 398"/>
                <a:gd name="T10" fmla="*/ 75 w 587"/>
                <a:gd name="T11" fmla="*/ 116 h 398"/>
                <a:gd name="T12" fmla="*/ 87 w 587"/>
                <a:gd name="T13" fmla="*/ 106 h 398"/>
                <a:gd name="T14" fmla="*/ 98 w 587"/>
                <a:gd name="T15" fmla="*/ 97 h 398"/>
                <a:gd name="T16" fmla="*/ 110 w 587"/>
                <a:gd name="T17" fmla="*/ 87 h 398"/>
                <a:gd name="T18" fmla="*/ 122 w 587"/>
                <a:gd name="T19" fmla="*/ 76 h 398"/>
                <a:gd name="T20" fmla="*/ 134 w 587"/>
                <a:gd name="T21" fmla="*/ 66 h 398"/>
                <a:gd name="T22" fmla="*/ 147 w 587"/>
                <a:gd name="T23" fmla="*/ 55 h 398"/>
                <a:gd name="T24" fmla="*/ 158 w 587"/>
                <a:gd name="T25" fmla="*/ 46 h 398"/>
                <a:gd name="T26" fmla="*/ 169 w 587"/>
                <a:gd name="T27" fmla="*/ 36 h 398"/>
                <a:gd name="T28" fmla="*/ 180 w 587"/>
                <a:gd name="T29" fmla="*/ 27 h 398"/>
                <a:gd name="T30" fmla="*/ 189 w 587"/>
                <a:gd name="T31" fmla="*/ 20 h 398"/>
                <a:gd name="T32" fmla="*/ 199 w 587"/>
                <a:gd name="T33" fmla="*/ 14 h 398"/>
                <a:gd name="T34" fmla="*/ 205 w 587"/>
                <a:gd name="T35" fmla="*/ 8 h 398"/>
                <a:gd name="T36" fmla="*/ 215 w 587"/>
                <a:gd name="T37" fmla="*/ 4 h 398"/>
                <a:gd name="T38" fmla="*/ 288 w 587"/>
                <a:gd name="T39" fmla="*/ 3 h 398"/>
                <a:gd name="T40" fmla="*/ 280 w 587"/>
                <a:gd name="T41" fmla="*/ 8 h 398"/>
                <a:gd name="T42" fmla="*/ 271 w 587"/>
                <a:gd name="T43" fmla="*/ 14 h 398"/>
                <a:gd name="T44" fmla="*/ 261 w 587"/>
                <a:gd name="T45" fmla="*/ 21 h 398"/>
                <a:gd name="T46" fmla="*/ 248 w 587"/>
                <a:gd name="T47" fmla="*/ 27 h 398"/>
                <a:gd name="T48" fmla="*/ 235 w 587"/>
                <a:gd name="T49" fmla="*/ 36 h 398"/>
                <a:gd name="T50" fmla="*/ 221 w 587"/>
                <a:gd name="T51" fmla="*/ 46 h 398"/>
                <a:gd name="T52" fmla="*/ 205 w 587"/>
                <a:gd name="T53" fmla="*/ 55 h 398"/>
                <a:gd name="T54" fmla="*/ 189 w 587"/>
                <a:gd name="T55" fmla="*/ 66 h 398"/>
                <a:gd name="T56" fmla="*/ 173 w 587"/>
                <a:gd name="T57" fmla="*/ 76 h 398"/>
                <a:gd name="T58" fmla="*/ 157 w 587"/>
                <a:gd name="T59" fmla="*/ 86 h 398"/>
                <a:gd name="T60" fmla="*/ 141 w 587"/>
                <a:gd name="T61" fmla="*/ 97 h 398"/>
                <a:gd name="T62" fmla="*/ 125 w 587"/>
                <a:gd name="T63" fmla="*/ 107 h 398"/>
                <a:gd name="T64" fmla="*/ 109 w 587"/>
                <a:gd name="T65" fmla="*/ 117 h 398"/>
                <a:gd name="T66" fmla="*/ 94 w 587"/>
                <a:gd name="T67" fmla="*/ 127 h 398"/>
                <a:gd name="T68" fmla="*/ 81 w 587"/>
                <a:gd name="T69" fmla="*/ 136 h 398"/>
                <a:gd name="T70" fmla="*/ 69 w 587"/>
                <a:gd name="T71" fmla="*/ 145 h 398"/>
                <a:gd name="T72" fmla="*/ 57 w 587"/>
                <a:gd name="T73" fmla="*/ 152 h 398"/>
                <a:gd name="T74" fmla="*/ 48 w 587"/>
                <a:gd name="T75" fmla="*/ 159 h 398"/>
                <a:gd name="T76" fmla="*/ 41 w 587"/>
                <a:gd name="T77" fmla="*/ 166 h 398"/>
                <a:gd name="T78" fmla="*/ 1 w 587"/>
                <a:gd name="T79" fmla="*/ 196 h 398"/>
                <a:gd name="T80" fmla="*/ 5 w 587"/>
                <a:gd name="T81" fmla="*/ 190 h 398"/>
                <a:gd name="T82" fmla="*/ 12 w 587"/>
                <a:gd name="T83" fmla="*/ 181 h 398"/>
                <a:gd name="T84" fmla="*/ 19 w 587"/>
                <a:gd name="T85" fmla="*/ 171 h 398"/>
                <a:gd name="T86" fmla="*/ 26 w 587"/>
                <a:gd name="T87" fmla="*/ 163 h 398"/>
                <a:gd name="T88" fmla="*/ 29 w 587"/>
                <a:gd name="T89" fmla="*/ 159 h 3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7"/>
                <a:gd name="T136" fmla="*/ 0 h 398"/>
                <a:gd name="T137" fmla="*/ 587 w 587"/>
                <a:gd name="T138" fmla="*/ 398 h 3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7" h="398">
                  <a:moveTo>
                    <a:pt x="57" y="320"/>
                  </a:moveTo>
                  <a:lnTo>
                    <a:pt x="57" y="318"/>
                  </a:lnTo>
                  <a:lnTo>
                    <a:pt x="61" y="316"/>
                  </a:lnTo>
                  <a:lnTo>
                    <a:pt x="64" y="312"/>
                  </a:lnTo>
                  <a:lnTo>
                    <a:pt x="70" y="306"/>
                  </a:lnTo>
                  <a:lnTo>
                    <a:pt x="78" y="299"/>
                  </a:lnTo>
                  <a:lnTo>
                    <a:pt x="85" y="293"/>
                  </a:lnTo>
                  <a:lnTo>
                    <a:pt x="89" y="287"/>
                  </a:lnTo>
                  <a:lnTo>
                    <a:pt x="95" y="284"/>
                  </a:lnTo>
                  <a:lnTo>
                    <a:pt x="101" y="280"/>
                  </a:lnTo>
                  <a:lnTo>
                    <a:pt x="106" y="274"/>
                  </a:lnTo>
                  <a:lnTo>
                    <a:pt x="110" y="268"/>
                  </a:lnTo>
                  <a:lnTo>
                    <a:pt x="118" y="265"/>
                  </a:lnTo>
                  <a:lnTo>
                    <a:pt x="123" y="259"/>
                  </a:lnTo>
                  <a:lnTo>
                    <a:pt x="129" y="251"/>
                  </a:lnTo>
                  <a:lnTo>
                    <a:pt x="137" y="246"/>
                  </a:lnTo>
                  <a:lnTo>
                    <a:pt x="142" y="240"/>
                  </a:lnTo>
                  <a:lnTo>
                    <a:pt x="150" y="234"/>
                  </a:lnTo>
                  <a:lnTo>
                    <a:pt x="158" y="229"/>
                  </a:lnTo>
                  <a:lnTo>
                    <a:pt x="165" y="221"/>
                  </a:lnTo>
                  <a:lnTo>
                    <a:pt x="173" y="213"/>
                  </a:lnTo>
                  <a:lnTo>
                    <a:pt x="180" y="208"/>
                  </a:lnTo>
                  <a:lnTo>
                    <a:pt x="188" y="202"/>
                  </a:lnTo>
                  <a:lnTo>
                    <a:pt x="196" y="194"/>
                  </a:lnTo>
                  <a:lnTo>
                    <a:pt x="203" y="189"/>
                  </a:lnTo>
                  <a:lnTo>
                    <a:pt x="213" y="181"/>
                  </a:lnTo>
                  <a:lnTo>
                    <a:pt x="220" y="175"/>
                  </a:lnTo>
                  <a:lnTo>
                    <a:pt x="228" y="168"/>
                  </a:lnTo>
                  <a:lnTo>
                    <a:pt x="236" y="160"/>
                  </a:lnTo>
                  <a:lnTo>
                    <a:pt x="243" y="152"/>
                  </a:lnTo>
                  <a:lnTo>
                    <a:pt x="253" y="145"/>
                  </a:lnTo>
                  <a:lnTo>
                    <a:pt x="260" y="137"/>
                  </a:lnTo>
                  <a:lnTo>
                    <a:pt x="268" y="132"/>
                  </a:lnTo>
                  <a:lnTo>
                    <a:pt x="275" y="124"/>
                  </a:lnTo>
                  <a:lnTo>
                    <a:pt x="285" y="118"/>
                  </a:lnTo>
                  <a:lnTo>
                    <a:pt x="293" y="111"/>
                  </a:lnTo>
                  <a:lnTo>
                    <a:pt x="300" y="105"/>
                  </a:lnTo>
                  <a:lnTo>
                    <a:pt x="308" y="99"/>
                  </a:lnTo>
                  <a:lnTo>
                    <a:pt x="315" y="92"/>
                  </a:lnTo>
                  <a:lnTo>
                    <a:pt x="323" y="86"/>
                  </a:lnTo>
                  <a:lnTo>
                    <a:pt x="331" y="80"/>
                  </a:lnTo>
                  <a:lnTo>
                    <a:pt x="338" y="73"/>
                  </a:lnTo>
                  <a:lnTo>
                    <a:pt x="346" y="69"/>
                  </a:lnTo>
                  <a:lnTo>
                    <a:pt x="352" y="61"/>
                  </a:lnTo>
                  <a:lnTo>
                    <a:pt x="359" y="55"/>
                  </a:lnTo>
                  <a:lnTo>
                    <a:pt x="365" y="52"/>
                  </a:lnTo>
                  <a:lnTo>
                    <a:pt x="372" y="46"/>
                  </a:lnTo>
                  <a:lnTo>
                    <a:pt x="378" y="40"/>
                  </a:lnTo>
                  <a:lnTo>
                    <a:pt x="384" y="36"/>
                  </a:lnTo>
                  <a:lnTo>
                    <a:pt x="390" y="33"/>
                  </a:lnTo>
                  <a:lnTo>
                    <a:pt x="397" y="29"/>
                  </a:lnTo>
                  <a:lnTo>
                    <a:pt x="401" y="23"/>
                  </a:lnTo>
                  <a:lnTo>
                    <a:pt x="405" y="21"/>
                  </a:lnTo>
                  <a:lnTo>
                    <a:pt x="410" y="17"/>
                  </a:lnTo>
                  <a:lnTo>
                    <a:pt x="416" y="16"/>
                  </a:lnTo>
                  <a:lnTo>
                    <a:pt x="424" y="10"/>
                  </a:lnTo>
                  <a:lnTo>
                    <a:pt x="429" y="8"/>
                  </a:lnTo>
                  <a:lnTo>
                    <a:pt x="587" y="0"/>
                  </a:lnTo>
                  <a:lnTo>
                    <a:pt x="584" y="2"/>
                  </a:lnTo>
                  <a:lnTo>
                    <a:pt x="576" y="6"/>
                  </a:lnTo>
                  <a:lnTo>
                    <a:pt x="568" y="12"/>
                  </a:lnTo>
                  <a:lnTo>
                    <a:pt x="564" y="14"/>
                  </a:lnTo>
                  <a:lnTo>
                    <a:pt x="559" y="16"/>
                  </a:lnTo>
                  <a:lnTo>
                    <a:pt x="553" y="19"/>
                  </a:lnTo>
                  <a:lnTo>
                    <a:pt x="547" y="23"/>
                  </a:lnTo>
                  <a:lnTo>
                    <a:pt x="542" y="29"/>
                  </a:lnTo>
                  <a:lnTo>
                    <a:pt x="536" y="33"/>
                  </a:lnTo>
                  <a:lnTo>
                    <a:pt x="528" y="36"/>
                  </a:lnTo>
                  <a:lnTo>
                    <a:pt x="521" y="42"/>
                  </a:lnTo>
                  <a:lnTo>
                    <a:pt x="513" y="46"/>
                  </a:lnTo>
                  <a:lnTo>
                    <a:pt x="504" y="52"/>
                  </a:lnTo>
                  <a:lnTo>
                    <a:pt x="496" y="55"/>
                  </a:lnTo>
                  <a:lnTo>
                    <a:pt x="487" y="61"/>
                  </a:lnTo>
                  <a:lnTo>
                    <a:pt x="479" y="67"/>
                  </a:lnTo>
                  <a:lnTo>
                    <a:pt x="469" y="73"/>
                  </a:lnTo>
                  <a:lnTo>
                    <a:pt x="460" y="78"/>
                  </a:lnTo>
                  <a:lnTo>
                    <a:pt x="450" y="86"/>
                  </a:lnTo>
                  <a:lnTo>
                    <a:pt x="441" y="92"/>
                  </a:lnTo>
                  <a:lnTo>
                    <a:pt x="429" y="97"/>
                  </a:lnTo>
                  <a:lnTo>
                    <a:pt x="420" y="103"/>
                  </a:lnTo>
                  <a:lnTo>
                    <a:pt x="410" y="111"/>
                  </a:lnTo>
                  <a:lnTo>
                    <a:pt x="399" y="118"/>
                  </a:lnTo>
                  <a:lnTo>
                    <a:pt x="390" y="124"/>
                  </a:lnTo>
                  <a:lnTo>
                    <a:pt x="378" y="132"/>
                  </a:lnTo>
                  <a:lnTo>
                    <a:pt x="369" y="139"/>
                  </a:lnTo>
                  <a:lnTo>
                    <a:pt x="357" y="145"/>
                  </a:lnTo>
                  <a:lnTo>
                    <a:pt x="346" y="152"/>
                  </a:lnTo>
                  <a:lnTo>
                    <a:pt x="334" y="158"/>
                  </a:lnTo>
                  <a:lnTo>
                    <a:pt x="325" y="166"/>
                  </a:lnTo>
                  <a:lnTo>
                    <a:pt x="314" y="173"/>
                  </a:lnTo>
                  <a:lnTo>
                    <a:pt x="302" y="181"/>
                  </a:lnTo>
                  <a:lnTo>
                    <a:pt x="291" y="189"/>
                  </a:lnTo>
                  <a:lnTo>
                    <a:pt x="281" y="194"/>
                  </a:lnTo>
                  <a:lnTo>
                    <a:pt x="270" y="202"/>
                  </a:lnTo>
                  <a:lnTo>
                    <a:pt x="258" y="208"/>
                  </a:lnTo>
                  <a:lnTo>
                    <a:pt x="249" y="215"/>
                  </a:lnTo>
                  <a:lnTo>
                    <a:pt x="237" y="223"/>
                  </a:lnTo>
                  <a:lnTo>
                    <a:pt x="228" y="229"/>
                  </a:lnTo>
                  <a:lnTo>
                    <a:pt x="218" y="236"/>
                  </a:lnTo>
                  <a:lnTo>
                    <a:pt x="207" y="242"/>
                  </a:lnTo>
                  <a:lnTo>
                    <a:pt x="199" y="249"/>
                  </a:lnTo>
                  <a:lnTo>
                    <a:pt x="188" y="255"/>
                  </a:lnTo>
                  <a:lnTo>
                    <a:pt x="178" y="263"/>
                  </a:lnTo>
                  <a:lnTo>
                    <a:pt x="169" y="268"/>
                  </a:lnTo>
                  <a:lnTo>
                    <a:pt x="161" y="274"/>
                  </a:lnTo>
                  <a:lnTo>
                    <a:pt x="152" y="280"/>
                  </a:lnTo>
                  <a:lnTo>
                    <a:pt x="142" y="286"/>
                  </a:lnTo>
                  <a:lnTo>
                    <a:pt x="137" y="291"/>
                  </a:lnTo>
                  <a:lnTo>
                    <a:pt x="129" y="297"/>
                  </a:lnTo>
                  <a:lnTo>
                    <a:pt x="121" y="301"/>
                  </a:lnTo>
                  <a:lnTo>
                    <a:pt x="114" y="306"/>
                  </a:lnTo>
                  <a:lnTo>
                    <a:pt x="106" y="310"/>
                  </a:lnTo>
                  <a:lnTo>
                    <a:pt x="101" y="316"/>
                  </a:lnTo>
                  <a:lnTo>
                    <a:pt x="95" y="320"/>
                  </a:lnTo>
                  <a:lnTo>
                    <a:pt x="89" y="324"/>
                  </a:lnTo>
                  <a:lnTo>
                    <a:pt x="85" y="329"/>
                  </a:lnTo>
                  <a:lnTo>
                    <a:pt x="82" y="333"/>
                  </a:lnTo>
                  <a:lnTo>
                    <a:pt x="0" y="398"/>
                  </a:lnTo>
                  <a:lnTo>
                    <a:pt x="0" y="396"/>
                  </a:lnTo>
                  <a:lnTo>
                    <a:pt x="2" y="394"/>
                  </a:lnTo>
                  <a:lnTo>
                    <a:pt x="4" y="390"/>
                  </a:lnTo>
                  <a:lnTo>
                    <a:pt x="5" y="386"/>
                  </a:lnTo>
                  <a:lnTo>
                    <a:pt x="9" y="381"/>
                  </a:lnTo>
                  <a:lnTo>
                    <a:pt x="13" y="375"/>
                  </a:lnTo>
                  <a:lnTo>
                    <a:pt x="19" y="369"/>
                  </a:lnTo>
                  <a:lnTo>
                    <a:pt x="23" y="364"/>
                  </a:lnTo>
                  <a:lnTo>
                    <a:pt x="28" y="356"/>
                  </a:lnTo>
                  <a:lnTo>
                    <a:pt x="32" y="350"/>
                  </a:lnTo>
                  <a:lnTo>
                    <a:pt x="38" y="343"/>
                  </a:lnTo>
                  <a:lnTo>
                    <a:pt x="42" y="337"/>
                  </a:lnTo>
                  <a:lnTo>
                    <a:pt x="47" y="331"/>
                  </a:lnTo>
                  <a:lnTo>
                    <a:pt x="51" y="327"/>
                  </a:lnTo>
                  <a:lnTo>
                    <a:pt x="53" y="322"/>
                  </a:lnTo>
                  <a:lnTo>
                    <a:pt x="57" y="320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3" name="Freeform 140"/>
            <p:cNvSpPr>
              <a:spLocks/>
            </p:cNvSpPr>
            <p:nvPr/>
          </p:nvSpPr>
          <p:spPr bwMode="auto">
            <a:xfrm>
              <a:off x="4226" y="3272"/>
              <a:ext cx="297" cy="149"/>
            </a:xfrm>
            <a:custGeom>
              <a:avLst/>
              <a:gdLst>
                <a:gd name="T0" fmla="*/ 0 w 595"/>
                <a:gd name="T1" fmla="*/ 53 h 299"/>
                <a:gd name="T2" fmla="*/ 24 w 595"/>
                <a:gd name="T3" fmla="*/ 14 h 299"/>
                <a:gd name="T4" fmla="*/ 66 w 595"/>
                <a:gd name="T5" fmla="*/ 0 h 299"/>
                <a:gd name="T6" fmla="*/ 72 w 595"/>
                <a:gd name="T7" fmla="*/ 3 h 299"/>
                <a:gd name="T8" fmla="*/ 80 w 595"/>
                <a:gd name="T9" fmla="*/ 6 h 299"/>
                <a:gd name="T10" fmla="*/ 83 w 595"/>
                <a:gd name="T11" fmla="*/ 8 h 299"/>
                <a:gd name="T12" fmla="*/ 89 w 595"/>
                <a:gd name="T13" fmla="*/ 11 h 299"/>
                <a:gd name="T14" fmla="*/ 95 w 595"/>
                <a:gd name="T15" fmla="*/ 13 h 299"/>
                <a:gd name="T16" fmla="*/ 101 w 595"/>
                <a:gd name="T17" fmla="*/ 16 h 299"/>
                <a:gd name="T18" fmla="*/ 108 w 595"/>
                <a:gd name="T19" fmla="*/ 19 h 299"/>
                <a:gd name="T20" fmla="*/ 117 w 595"/>
                <a:gd name="T21" fmla="*/ 23 h 299"/>
                <a:gd name="T22" fmla="*/ 124 w 595"/>
                <a:gd name="T23" fmla="*/ 26 h 299"/>
                <a:gd name="T24" fmla="*/ 132 w 595"/>
                <a:gd name="T25" fmla="*/ 29 h 299"/>
                <a:gd name="T26" fmla="*/ 140 w 595"/>
                <a:gd name="T27" fmla="*/ 33 h 299"/>
                <a:gd name="T28" fmla="*/ 149 w 595"/>
                <a:gd name="T29" fmla="*/ 37 h 299"/>
                <a:gd name="T30" fmla="*/ 158 w 595"/>
                <a:gd name="T31" fmla="*/ 41 h 299"/>
                <a:gd name="T32" fmla="*/ 167 w 595"/>
                <a:gd name="T33" fmla="*/ 45 h 299"/>
                <a:gd name="T34" fmla="*/ 176 w 595"/>
                <a:gd name="T35" fmla="*/ 48 h 299"/>
                <a:gd name="T36" fmla="*/ 186 w 595"/>
                <a:gd name="T37" fmla="*/ 52 h 299"/>
                <a:gd name="T38" fmla="*/ 195 w 595"/>
                <a:gd name="T39" fmla="*/ 56 h 299"/>
                <a:gd name="T40" fmla="*/ 206 w 595"/>
                <a:gd name="T41" fmla="*/ 60 h 299"/>
                <a:gd name="T42" fmla="*/ 215 w 595"/>
                <a:gd name="T43" fmla="*/ 64 h 299"/>
                <a:gd name="T44" fmla="*/ 225 w 595"/>
                <a:gd name="T45" fmla="*/ 67 h 299"/>
                <a:gd name="T46" fmla="*/ 234 w 595"/>
                <a:gd name="T47" fmla="*/ 71 h 299"/>
                <a:gd name="T48" fmla="*/ 244 w 595"/>
                <a:gd name="T49" fmla="*/ 75 h 299"/>
                <a:gd name="T50" fmla="*/ 253 w 595"/>
                <a:gd name="T51" fmla="*/ 78 h 299"/>
                <a:gd name="T52" fmla="*/ 263 w 595"/>
                <a:gd name="T53" fmla="*/ 81 h 299"/>
                <a:gd name="T54" fmla="*/ 272 w 595"/>
                <a:gd name="T55" fmla="*/ 84 h 299"/>
                <a:gd name="T56" fmla="*/ 280 w 595"/>
                <a:gd name="T57" fmla="*/ 86 h 299"/>
                <a:gd name="T58" fmla="*/ 289 w 595"/>
                <a:gd name="T59" fmla="*/ 89 h 299"/>
                <a:gd name="T60" fmla="*/ 297 w 595"/>
                <a:gd name="T61" fmla="*/ 91 h 299"/>
                <a:gd name="T62" fmla="*/ 296 w 595"/>
                <a:gd name="T63" fmla="*/ 94 h 299"/>
                <a:gd name="T64" fmla="*/ 295 w 595"/>
                <a:gd name="T65" fmla="*/ 100 h 299"/>
                <a:gd name="T66" fmla="*/ 295 w 595"/>
                <a:gd name="T67" fmla="*/ 105 h 299"/>
                <a:gd name="T68" fmla="*/ 294 w 595"/>
                <a:gd name="T69" fmla="*/ 109 h 299"/>
                <a:gd name="T70" fmla="*/ 294 w 595"/>
                <a:gd name="T71" fmla="*/ 114 h 299"/>
                <a:gd name="T72" fmla="*/ 294 w 595"/>
                <a:gd name="T73" fmla="*/ 120 h 299"/>
                <a:gd name="T74" fmla="*/ 293 w 595"/>
                <a:gd name="T75" fmla="*/ 124 h 299"/>
                <a:gd name="T76" fmla="*/ 293 w 595"/>
                <a:gd name="T77" fmla="*/ 130 h 299"/>
                <a:gd name="T78" fmla="*/ 293 w 595"/>
                <a:gd name="T79" fmla="*/ 135 h 299"/>
                <a:gd name="T80" fmla="*/ 293 w 595"/>
                <a:gd name="T81" fmla="*/ 140 h 299"/>
                <a:gd name="T82" fmla="*/ 294 w 595"/>
                <a:gd name="T83" fmla="*/ 146 h 299"/>
                <a:gd name="T84" fmla="*/ 297 w 595"/>
                <a:gd name="T85" fmla="*/ 149 h 2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5"/>
                <a:gd name="T130" fmla="*/ 0 h 299"/>
                <a:gd name="T131" fmla="*/ 595 w 595"/>
                <a:gd name="T132" fmla="*/ 299 h 2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5" h="299">
                  <a:moveTo>
                    <a:pt x="595" y="299"/>
                  </a:moveTo>
                  <a:lnTo>
                    <a:pt x="0" y="107"/>
                  </a:lnTo>
                  <a:lnTo>
                    <a:pt x="64" y="59"/>
                  </a:lnTo>
                  <a:lnTo>
                    <a:pt x="49" y="29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9" y="2"/>
                  </a:lnTo>
                  <a:lnTo>
                    <a:pt x="144" y="6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3" y="14"/>
                  </a:lnTo>
                  <a:lnTo>
                    <a:pt x="167" y="17"/>
                  </a:lnTo>
                  <a:lnTo>
                    <a:pt x="173" y="19"/>
                  </a:lnTo>
                  <a:lnTo>
                    <a:pt x="179" y="23"/>
                  </a:lnTo>
                  <a:lnTo>
                    <a:pt x="184" y="25"/>
                  </a:lnTo>
                  <a:lnTo>
                    <a:pt x="190" y="27"/>
                  </a:lnTo>
                  <a:lnTo>
                    <a:pt x="198" y="29"/>
                  </a:lnTo>
                  <a:lnTo>
                    <a:pt x="203" y="33"/>
                  </a:lnTo>
                  <a:lnTo>
                    <a:pt x="211" y="35"/>
                  </a:lnTo>
                  <a:lnTo>
                    <a:pt x="217" y="38"/>
                  </a:lnTo>
                  <a:lnTo>
                    <a:pt x="224" y="42"/>
                  </a:lnTo>
                  <a:lnTo>
                    <a:pt x="234" y="46"/>
                  </a:lnTo>
                  <a:lnTo>
                    <a:pt x="241" y="48"/>
                  </a:lnTo>
                  <a:lnTo>
                    <a:pt x="249" y="52"/>
                  </a:lnTo>
                  <a:lnTo>
                    <a:pt x="255" y="55"/>
                  </a:lnTo>
                  <a:lnTo>
                    <a:pt x="264" y="59"/>
                  </a:lnTo>
                  <a:lnTo>
                    <a:pt x="272" y="63"/>
                  </a:lnTo>
                  <a:lnTo>
                    <a:pt x="281" y="67"/>
                  </a:lnTo>
                  <a:lnTo>
                    <a:pt x="289" y="71"/>
                  </a:lnTo>
                  <a:lnTo>
                    <a:pt x="298" y="75"/>
                  </a:lnTo>
                  <a:lnTo>
                    <a:pt x="308" y="78"/>
                  </a:lnTo>
                  <a:lnTo>
                    <a:pt x="317" y="82"/>
                  </a:lnTo>
                  <a:lnTo>
                    <a:pt x="325" y="86"/>
                  </a:lnTo>
                  <a:lnTo>
                    <a:pt x="334" y="90"/>
                  </a:lnTo>
                  <a:lnTo>
                    <a:pt x="344" y="94"/>
                  </a:lnTo>
                  <a:lnTo>
                    <a:pt x="353" y="97"/>
                  </a:lnTo>
                  <a:lnTo>
                    <a:pt x="363" y="101"/>
                  </a:lnTo>
                  <a:lnTo>
                    <a:pt x="372" y="105"/>
                  </a:lnTo>
                  <a:lnTo>
                    <a:pt x="382" y="109"/>
                  </a:lnTo>
                  <a:lnTo>
                    <a:pt x="391" y="113"/>
                  </a:lnTo>
                  <a:lnTo>
                    <a:pt x="401" y="116"/>
                  </a:lnTo>
                  <a:lnTo>
                    <a:pt x="412" y="120"/>
                  </a:lnTo>
                  <a:lnTo>
                    <a:pt x="420" y="124"/>
                  </a:lnTo>
                  <a:lnTo>
                    <a:pt x="431" y="128"/>
                  </a:lnTo>
                  <a:lnTo>
                    <a:pt x="441" y="132"/>
                  </a:lnTo>
                  <a:lnTo>
                    <a:pt x="450" y="135"/>
                  </a:lnTo>
                  <a:lnTo>
                    <a:pt x="460" y="139"/>
                  </a:lnTo>
                  <a:lnTo>
                    <a:pt x="469" y="143"/>
                  </a:lnTo>
                  <a:lnTo>
                    <a:pt x="477" y="145"/>
                  </a:lnTo>
                  <a:lnTo>
                    <a:pt x="488" y="151"/>
                  </a:lnTo>
                  <a:lnTo>
                    <a:pt x="496" y="152"/>
                  </a:lnTo>
                  <a:lnTo>
                    <a:pt x="507" y="156"/>
                  </a:lnTo>
                  <a:lnTo>
                    <a:pt x="515" y="158"/>
                  </a:lnTo>
                  <a:lnTo>
                    <a:pt x="527" y="162"/>
                  </a:lnTo>
                  <a:lnTo>
                    <a:pt x="534" y="164"/>
                  </a:lnTo>
                  <a:lnTo>
                    <a:pt x="544" y="168"/>
                  </a:lnTo>
                  <a:lnTo>
                    <a:pt x="551" y="170"/>
                  </a:lnTo>
                  <a:lnTo>
                    <a:pt x="561" y="173"/>
                  </a:lnTo>
                  <a:lnTo>
                    <a:pt x="568" y="177"/>
                  </a:lnTo>
                  <a:lnTo>
                    <a:pt x="578" y="179"/>
                  </a:lnTo>
                  <a:lnTo>
                    <a:pt x="585" y="181"/>
                  </a:lnTo>
                  <a:lnTo>
                    <a:pt x="595" y="183"/>
                  </a:lnTo>
                  <a:lnTo>
                    <a:pt x="593" y="185"/>
                  </a:lnTo>
                  <a:lnTo>
                    <a:pt x="593" y="189"/>
                  </a:lnTo>
                  <a:lnTo>
                    <a:pt x="591" y="192"/>
                  </a:lnTo>
                  <a:lnTo>
                    <a:pt x="591" y="200"/>
                  </a:lnTo>
                  <a:lnTo>
                    <a:pt x="591" y="204"/>
                  </a:lnTo>
                  <a:lnTo>
                    <a:pt x="591" y="210"/>
                  </a:lnTo>
                  <a:lnTo>
                    <a:pt x="589" y="213"/>
                  </a:lnTo>
                  <a:lnTo>
                    <a:pt x="589" y="219"/>
                  </a:lnTo>
                  <a:lnTo>
                    <a:pt x="589" y="223"/>
                  </a:lnTo>
                  <a:lnTo>
                    <a:pt x="589" y="229"/>
                  </a:lnTo>
                  <a:lnTo>
                    <a:pt x="589" y="234"/>
                  </a:lnTo>
                  <a:lnTo>
                    <a:pt x="589" y="240"/>
                  </a:lnTo>
                  <a:lnTo>
                    <a:pt x="587" y="246"/>
                  </a:lnTo>
                  <a:lnTo>
                    <a:pt x="587" y="249"/>
                  </a:lnTo>
                  <a:lnTo>
                    <a:pt x="587" y="255"/>
                  </a:lnTo>
                  <a:lnTo>
                    <a:pt x="587" y="261"/>
                  </a:lnTo>
                  <a:lnTo>
                    <a:pt x="587" y="265"/>
                  </a:lnTo>
                  <a:lnTo>
                    <a:pt x="587" y="270"/>
                  </a:lnTo>
                  <a:lnTo>
                    <a:pt x="587" y="274"/>
                  </a:lnTo>
                  <a:lnTo>
                    <a:pt x="587" y="280"/>
                  </a:lnTo>
                  <a:lnTo>
                    <a:pt x="587" y="286"/>
                  </a:lnTo>
                  <a:lnTo>
                    <a:pt x="589" y="293"/>
                  </a:lnTo>
                  <a:lnTo>
                    <a:pt x="591" y="297"/>
                  </a:lnTo>
                  <a:lnTo>
                    <a:pt x="595" y="299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4" name="Freeform 141"/>
            <p:cNvSpPr>
              <a:spLocks/>
            </p:cNvSpPr>
            <p:nvPr/>
          </p:nvSpPr>
          <p:spPr bwMode="auto">
            <a:xfrm>
              <a:off x="4721" y="3432"/>
              <a:ext cx="379" cy="145"/>
            </a:xfrm>
            <a:custGeom>
              <a:avLst/>
              <a:gdLst>
                <a:gd name="T0" fmla="*/ 12 w 757"/>
                <a:gd name="T1" fmla="*/ 0 h 289"/>
                <a:gd name="T2" fmla="*/ 19 w 757"/>
                <a:gd name="T3" fmla="*/ 2 h 289"/>
                <a:gd name="T4" fmla="*/ 22 w 757"/>
                <a:gd name="T5" fmla="*/ 3 h 289"/>
                <a:gd name="T6" fmla="*/ 28 w 757"/>
                <a:gd name="T7" fmla="*/ 4 h 289"/>
                <a:gd name="T8" fmla="*/ 35 w 757"/>
                <a:gd name="T9" fmla="*/ 6 h 289"/>
                <a:gd name="T10" fmla="*/ 42 w 757"/>
                <a:gd name="T11" fmla="*/ 9 h 289"/>
                <a:gd name="T12" fmla="*/ 49 w 757"/>
                <a:gd name="T13" fmla="*/ 11 h 289"/>
                <a:gd name="T14" fmla="*/ 58 w 757"/>
                <a:gd name="T15" fmla="*/ 12 h 289"/>
                <a:gd name="T16" fmla="*/ 67 w 757"/>
                <a:gd name="T17" fmla="*/ 15 h 289"/>
                <a:gd name="T18" fmla="*/ 77 w 757"/>
                <a:gd name="T19" fmla="*/ 18 h 289"/>
                <a:gd name="T20" fmla="*/ 89 w 757"/>
                <a:gd name="T21" fmla="*/ 20 h 289"/>
                <a:gd name="T22" fmla="*/ 100 w 757"/>
                <a:gd name="T23" fmla="*/ 24 h 289"/>
                <a:gd name="T24" fmla="*/ 112 w 757"/>
                <a:gd name="T25" fmla="*/ 27 h 289"/>
                <a:gd name="T26" fmla="*/ 125 w 757"/>
                <a:gd name="T27" fmla="*/ 30 h 289"/>
                <a:gd name="T28" fmla="*/ 138 w 757"/>
                <a:gd name="T29" fmla="*/ 33 h 289"/>
                <a:gd name="T30" fmla="*/ 153 w 757"/>
                <a:gd name="T31" fmla="*/ 36 h 289"/>
                <a:gd name="T32" fmla="*/ 166 w 757"/>
                <a:gd name="T33" fmla="*/ 39 h 289"/>
                <a:gd name="T34" fmla="*/ 181 w 757"/>
                <a:gd name="T35" fmla="*/ 43 h 289"/>
                <a:gd name="T36" fmla="*/ 196 w 757"/>
                <a:gd name="T37" fmla="*/ 47 h 289"/>
                <a:gd name="T38" fmla="*/ 212 w 757"/>
                <a:gd name="T39" fmla="*/ 50 h 289"/>
                <a:gd name="T40" fmla="*/ 227 w 757"/>
                <a:gd name="T41" fmla="*/ 53 h 289"/>
                <a:gd name="T42" fmla="*/ 244 w 757"/>
                <a:gd name="T43" fmla="*/ 56 h 289"/>
                <a:gd name="T44" fmla="*/ 260 w 757"/>
                <a:gd name="T45" fmla="*/ 59 h 289"/>
                <a:gd name="T46" fmla="*/ 276 w 757"/>
                <a:gd name="T47" fmla="*/ 63 h 289"/>
                <a:gd name="T48" fmla="*/ 293 w 757"/>
                <a:gd name="T49" fmla="*/ 66 h 289"/>
                <a:gd name="T50" fmla="*/ 310 w 757"/>
                <a:gd name="T51" fmla="*/ 70 h 289"/>
                <a:gd name="T52" fmla="*/ 328 w 757"/>
                <a:gd name="T53" fmla="*/ 72 h 289"/>
                <a:gd name="T54" fmla="*/ 345 w 757"/>
                <a:gd name="T55" fmla="*/ 75 h 289"/>
                <a:gd name="T56" fmla="*/ 362 w 757"/>
                <a:gd name="T57" fmla="*/ 78 h 289"/>
                <a:gd name="T58" fmla="*/ 379 w 757"/>
                <a:gd name="T59" fmla="*/ 81 h 289"/>
                <a:gd name="T60" fmla="*/ 1 w 757"/>
                <a:gd name="T61" fmla="*/ 55 h 289"/>
                <a:gd name="T62" fmla="*/ 0 w 757"/>
                <a:gd name="T63" fmla="*/ 51 h 289"/>
                <a:gd name="T64" fmla="*/ 0 w 757"/>
                <a:gd name="T65" fmla="*/ 47 h 289"/>
                <a:gd name="T66" fmla="*/ 0 w 757"/>
                <a:gd name="T67" fmla="*/ 41 h 289"/>
                <a:gd name="T68" fmla="*/ 0 w 757"/>
                <a:gd name="T69" fmla="*/ 34 h 289"/>
                <a:gd name="T70" fmla="*/ 1 w 757"/>
                <a:gd name="T71" fmla="*/ 29 h 289"/>
                <a:gd name="T72" fmla="*/ 2 w 757"/>
                <a:gd name="T73" fmla="*/ 22 h 289"/>
                <a:gd name="T74" fmla="*/ 4 w 757"/>
                <a:gd name="T75" fmla="*/ 17 h 289"/>
                <a:gd name="T76" fmla="*/ 4 w 757"/>
                <a:gd name="T77" fmla="*/ 12 h 289"/>
                <a:gd name="T78" fmla="*/ 6 w 757"/>
                <a:gd name="T79" fmla="*/ 8 h 289"/>
                <a:gd name="T80" fmla="*/ 8 w 757"/>
                <a:gd name="T81" fmla="*/ 3 h 289"/>
                <a:gd name="T82" fmla="*/ 10 w 757"/>
                <a:gd name="T83" fmla="*/ 0 h 2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7"/>
                <a:gd name="T127" fmla="*/ 0 h 289"/>
                <a:gd name="T128" fmla="*/ 757 w 757"/>
                <a:gd name="T129" fmla="*/ 289 h 2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7" h="289">
                  <a:moveTo>
                    <a:pt x="19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4" y="5"/>
                  </a:lnTo>
                  <a:lnTo>
                    <a:pt x="50" y="7"/>
                  </a:lnTo>
                  <a:lnTo>
                    <a:pt x="56" y="7"/>
                  </a:lnTo>
                  <a:lnTo>
                    <a:pt x="61" y="9"/>
                  </a:lnTo>
                  <a:lnTo>
                    <a:pt x="69" y="11"/>
                  </a:lnTo>
                  <a:lnTo>
                    <a:pt x="75" y="15"/>
                  </a:lnTo>
                  <a:lnTo>
                    <a:pt x="84" y="17"/>
                  </a:lnTo>
                  <a:lnTo>
                    <a:pt x="90" y="19"/>
                  </a:lnTo>
                  <a:lnTo>
                    <a:pt x="97" y="21"/>
                  </a:lnTo>
                  <a:lnTo>
                    <a:pt x="107" y="23"/>
                  </a:lnTo>
                  <a:lnTo>
                    <a:pt x="116" y="24"/>
                  </a:lnTo>
                  <a:lnTo>
                    <a:pt x="124" y="28"/>
                  </a:lnTo>
                  <a:lnTo>
                    <a:pt x="134" y="30"/>
                  </a:lnTo>
                  <a:lnTo>
                    <a:pt x="145" y="32"/>
                  </a:lnTo>
                  <a:lnTo>
                    <a:pt x="154" y="36"/>
                  </a:lnTo>
                  <a:lnTo>
                    <a:pt x="166" y="38"/>
                  </a:lnTo>
                  <a:lnTo>
                    <a:pt x="177" y="40"/>
                  </a:lnTo>
                  <a:lnTo>
                    <a:pt x="187" y="43"/>
                  </a:lnTo>
                  <a:lnTo>
                    <a:pt x="200" y="47"/>
                  </a:lnTo>
                  <a:lnTo>
                    <a:pt x="212" y="49"/>
                  </a:lnTo>
                  <a:lnTo>
                    <a:pt x="223" y="53"/>
                  </a:lnTo>
                  <a:lnTo>
                    <a:pt x="236" y="55"/>
                  </a:lnTo>
                  <a:lnTo>
                    <a:pt x="250" y="59"/>
                  </a:lnTo>
                  <a:lnTo>
                    <a:pt x="263" y="62"/>
                  </a:lnTo>
                  <a:lnTo>
                    <a:pt x="276" y="66"/>
                  </a:lnTo>
                  <a:lnTo>
                    <a:pt x="289" y="68"/>
                  </a:lnTo>
                  <a:lnTo>
                    <a:pt x="305" y="72"/>
                  </a:lnTo>
                  <a:lnTo>
                    <a:pt x="318" y="74"/>
                  </a:lnTo>
                  <a:lnTo>
                    <a:pt x="331" y="78"/>
                  </a:lnTo>
                  <a:lnTo>
                    <a:pt x="347" y="81"/>
                  </a:lnTo>
                  <a:lnTo>
                    <a:pt x="362" y="85"/>
                  </a:lnTo>
                  <a:lnTo>
                    <a:pt x="377" y="87"/>
                  </a:lnTo>
                  <a:lnTo>
                    <a:pt x="392" y="93"/>
                  </a:lnTo>
                  <a:lnTo>
                    <a:pt x="407" y="95"/>
                  </a:lnTo>
                  <a:lnTo>
                    <a:pt x="423" y="99"/>
                  </a:lnTo>
                  <a:lnTo>
                    <a:pt x="438" y="102"/>
                  </a:lnTo>
                  <a:lnTo>
                    <a:pt x="453" y="106"/>
                  </a:lnTo>
                  <a:lnTo>
                    <a:pt x="470" y="108"/>
                  </a:lnTo>
                  <a:lnTo>
                    <a:pt x="487" y="112"/>
                  </a:lnTo>
                  <a:lnTo>
                    <a:pt x="502" y="116"/>
                  </a:lnTo>
                  <a:lnTo>
                    <a:pt x="520" y="118"/>
                  </a:lnTo>
                  <a:lnTo>
                    <a:pt x="535" y="121"/>
                  </a:lnTo>
                  <a:lnTo>
                    <a:pt x="552" y="125"/>
                  </a:lnTo>
                  <a:lnTo>
                    <a:pt x="569" y="129"/>
                  </a:lnTo>
                  <a:lnTo>
                    <a:pt x="586" y="131"/>
                  </a:lnTo>
                  <a:lnTo>
                    <a:pt x="603" y="135"/>
                  </a:lnTo>
                  <a:lnTo>
                    <a:pt x="620" y="139"/>
                  </a:lnTo>
                  <a:lnTo>
                    <a:pt x="636" y="140"/>
                  </a:lnTo>
                  <a:lnTo>
                    <a:pt x="655" y="144"/>
                  </a:lnTo>
                  <a:lnTo>
                    <a:pt x="672" y="146"/>
                  </a:lnTo>
                  <a:lnTo>
                    <a:pt x="689" y="150"/>
                  </a:lnTo>
                  <a:lnTo>
                    <a:pt x="706" y="152"/>
                  </a:lnTo>
                  <a:lnTo>
                    <a:pt x="723" y="156"/>
                  </a:lnTo>
                  <a:lnTo>
                    <a:pt x="740" y="158"/>
                  </a:lnTo>
                  <a:lnTo>
                    <a:pt x="757" y="161"/>
                  </a:lnTo>
                  <a:lnTo>
                    <a:pt x="622" y="289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2" y="62"/>
                  </a:lnTo>
                  <a:lnTo>
                    <a:pt x="2" y="57"/>
                  </a:lnTo>
                  <a:lnTo>
                    <a:pt x="2" y="49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8" y="23"/>
                  </a:lnTo>
                  <a:lnTo>
                    <a:pt x="10" y="19"/>
                  </a:lnTo>
                  <a:lnTo>
                    <a:pt x="12" y="15"/>
                  </a:lnTo>
                  <a:lnTo>
                    <a:pt x="14" y="9"/>
                  </a:lnTo>
                  <a:lnTo>
                    <a:pt x="16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5" name="Freeform 142"/>
            <p:cNvSpPr>
              <a:spLocks/>
            </p:cNvSpPr>
            <p:nvPr/>
          </p:nvSpPr>
          <p:spPr bwMode="auto">
            <a:xfrm>
              <a:off x="4733" y="3208"/>
              <a:ext cx="688" cy="282"/>
            </a:xfrm>
            <a:custGeom>
              <a:avLst/>
              <a:gdLst>
                <a:gd name="T0" fmla="*/ 2 w 1377"/>
                <a:gd name="T1" fmla="*/ 199 h 565"/>
                <a:gd name="T2" fmla="*/ 7 w 1377"/>
                <a:gd name="T3" fmla="*/ 186 h 565"/>
                <a:gd name="T4" fmla="*/ 19 w 1377"/>
                <a:gd name="T5" fmla="*/ 171 h 565"/>
                <a:gd name="T6" fmla="*/ 35 w 1377"/>
                <a:gd name="T7" fmla="*/ 154 h 565"/>
                <a:gd name="T8" fmla="*/ 47 w 1377"/>
                <a:gd name="T9" fmla="*/ 142 h 565"/>
                <a:gd name="T10" fmla="*/ 62 w 1377"/>
                <a:gd name="T11" fmla="*/ 131 h 565"/>
                <a:gd name="T12" fmla="*/ 81 w 1377"/>
                <a:gd name="T13" fmla="*/ 118 h 565"/>
                <a:gd name="T14" fmla="*/ 100 w 1377"/>
                <a:gd name="T15" fmla="*/ 102 h 565"/>
                <a:gd name="T16" fmla="*/ 119 w 1377"/>
                <a:gd name="T17" fmla="*/ 88 h 565"/>
                <a:gd name="T18" fmla="*/ 139 w 1377"/>
                <a:gd name="T19" fmla="*/ 75 h 565"/>
                <a:gd name="T20" fmla="*/ 157 w 1377"/>
                <a:gd name="T21" fmla="*/ 62 h 565"/>
                <a:gd name="T22" fmla="*/ 176 w 1377"/>
                <a:gd name="T23" fmla="*/ 50 h 565"/>
                <a:gd name="T24" fmla="*/ 192 w 1377"/>
                <a:gd name="T25" fmla="*/ 40 h 565"/>
                <a:gd name="T26" fmla="*/ 208 w 1377"/>
                <a:gd name="T27" fmla="*/ 29 h 565"/>
                <a:gd name="T28" fmla="*/ 222 w 1377"/>
                <a:gd name="T29" fmla="*/ 21 h 565"/>
                <a:gd name="T30" fmla="*/ 236 w 1377"/>
                <a:gd name="T31" fmla="*/ 11 h 565"/>
                <a:gd name="T32" fmla="*/ 252 w 1377"/>
                <a:gd name="T33" fmla="*/ 2 h 565"/>
                <a:gd name="T34" fmla="*/ 260 w 1377"/>
                <a:gd name="T35" fmla="*/ 0 h 565"/>
                <a:gd name="T36" fmla="*/ 275 w 1377"/>
                <a:gd name="T37" fmla="*/ 2 h 565"/>
                <a:gd name="T38" fmla="*/ 297 w 1377"/>
                <a:gd name="T39" fmla="*/ 4 h 565"/>
                <a:gd name="T40" fmla="*/ 325 w 1377"/>
                <a:gd name="T41" fmla="*/ 7 h 565"/>
                <a:gd name="T42" fmla="*/ 358 w 1377"/>
                <a:gd name="T43" fmla="*/ 11 h 565"/>
                <a:gd name="T44" fmla="*/ 397 w 1377"/>
                <a:gd name="T45" fmla="*/ 14 h 565"/>
                <a:gd name="T46" fmla="*/ 440 w 1377"/>
                <a:gd name="T47" fmla="*/ 17 h 565"/>
                <a:gd name="T48" fmla="*/ 484 w 1377"/>
                <a:gd name="T49" fmla="*/ 20 h 565"/>
                <a:gd name="T50" fmla="*/ 528 w 1377"/>
                <a:gd name="T51" fmla="*/ 21 h 565"/>
                <a:gd name="T52" fmla="*/ 573 w 1377"/>
                <a:gd name="T53" fmla="*/ 21 h 565"/>
                <a:gd name="T54" fmla="*/ 617 w 1377"/>
                <a:gd name="T55" fmla="*/ 20 h 565"/>
                <a:gd name="T56" fmla="*/ 658 w 1377"/>
                <a:gd name="T57" fmla="*/ 17 h 565"/>
                <a:gd name="T58" fmla="*/ 683 w 1377"/>
                <a:gd name="T59" fmla="*/ 15 h 565"/>
                <a:gd name="T60" fmla="*/ 670 w 1377"/>
                <a:gd name="T61" fmla="*/ 23 h 565"/>
                <a:gd name="T62" fmla="*/ 654 w 1377"/>
                <a:gd name="T63" fmla="*/ 35 h 565"/>
                <a:gd name="T64" fmla="*/ 633 w 1377"/>
                <a:gd name="T65" fmla="*/ 49 h 565"/>
                <a:gd name="T66" fmla="*/ 608 w 1377"/>
                <a:gd name="T67" fmla="*/ 67 h 565"/>
                <a:gd name="T68" fmla="*/ 582 w 1377"/>
                <a:gd name="T69" fmla="*/ 88 h 565"/>
                <a:gd name="T70" fmla="*/ 551 w 1377"/>
                <a:gd name="T71" fmla="*/ 112 h 565"/>
                <a:gd name="T72" fmla="*/ 520 w 1377"/>
                <a:gd name="T73" fmla="*/ 138 h 565"/>
                <a:gd name="T74" fmla="*/ 488 w 1377"/>
                <a:gd name="T75" fmla="*/ 167 h 565"/>
                <a:gd name="T76" fmla="*/ 455 w 1377"/>
                <a:gd name="T77" fmla="*/ 198 h 565"/>
                <a:gd name="T78" fmla="*/ 423 w 1377"/>
                <a:gd name="T79" fmla="*/ 232 h 565"/>
                <a:gd name="T80" fmla="*/ 393 w 1377"/>
                <a:gd name="T81" fmla="*/ 267 h 565"/>
                <a:gd name="T82" fmla="*/ 375 w 1377"/>
                <a:gd name="T83" fmla="*/ 280 h 565"/>
                <a:gd name="T84" fmla="*/ 363 w 1377"/>
                <a:gd name="T85" fmla="*/ 279 h 565"/>
                <a:gd name="T86" fmla="*/ 345 w 1377"/>
                <a:gd name="T87" fmla="*/ 277 h 565"/>
                <a:gd name="T88" fmla="*/ 320 w 1377"/>
                <a:gd name="T89" fmla="*/ 274 h 565"/>
                <a:gd name="T90" fmla="*/ 291 w 1377"/>
                <a:gd name="T91" fmla="*/ 270 h 565"/>
                <a:gd name="T92" fmla="*/ 258 w 1377"/>
                <a:gd name="T93" fmla="*/ 264 h 565"/>
                <a:gd name="T94" fmla="*/ 223 w 1377"/>
                <a:gd name="T95" fmla="*/ 259 h 565"/>
                <a:gd name="T96" fmla="*/ 187 w 1377"/>
                <a:gd name="T97" fmla="*/ 253 h 565"/>
                <a:gd name="T98" fmla="*/ 150 w 1377"/>
                <a:gd name="T99" fmla="*/ 246 h 565"/>
                <a:gd name="T100" fmla="*/ 113 w 1377"/>
                <a:gd name="T101" fmla="*/ 238 h 565"/>
                <a:gd name="T102" fmla="*/ 79 w 1377"/>
                <a:gd name="T103" fmla="*/ 231 h 565"/>
                <a:gd name="T104" fmla="*/ 47 w 1377"/>
                <a:gd name="T105" fmla="*/ 222 h 565"/>
                <a:gd name="T106" fmla="*/ 1 w 1377"/>
                <a:gd name="T107" fmla="*/ 204 h 5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77"/>
                <a:gd name="T163" fmla="*/ 0 h 565"/>
                <a:gd name="T164" fmla="*/ 1377 w 1377"/>
                <a:gd name="T165" fmla="*/ 565 h 5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77" h="565">
                  <a:moveTo>
                    <a:pt x="2" y="409"/>
                  </a:moveTo>
                  <a:lnTo>
                    <a:pt x="0" y="409"/>
                  </a:lnTo>
                  <a:lnTo>
                    <a:pt x="0" y="407"/>
                  </a:lnTo>
                  <a:lnTo>
                    <a:pt x="2" y="403"/>
                  </a:lnTo>
                  <a:lnTo>
                    <a:pt x="4" y="399"/>
                  </a:lnTo>
                  <a:lnTo>
                    <a:pt x="4" y="394"/>
                  </a:lnTo>
                  <a:lnTo>
                    <a:pt x="8" y="386"/>
                  </a:lnTo>
                  <a:lnTo>
                    <a:pt x="10" y="380"/>
                  </a:lnTo>
                  <a:lnTo>
                    <a:pt x="12" y="376"/>
                  </a:lnTo>
                  <a:lnTo>
                    <a:pt x="15" y="373"/>
                  </a:lnTo>
                  <a:lnTo>
                    <a:pt x="19" y="367"/>
                  </a:lnTo>
                  <a:lnTo>
                    <a:pt x="23" y="361"/>
                  </a:lnTo>
                  <a:lnTo>
                    <a:pt x="27" y="356"/>
                  </a:lnTo>
                  <a:lnTo>
                    <a:pt x="33" y="348"/>
                  </a:lnTo>
                  <a:lnTo>
                    <a:pt x="38" y="342"/>
                  </a:lnTo>
                  <a:lnTo>
                    <a:pt x="44" y="337"/>
                  </a:lnTo>
                  <a:lnTo>
                    <a:pt x="52" y="329"/>
                  </a:lnTo>
                  <a:lnTo>
                    <a:pt x="57" y="321"/>
                  </a:lnTo>
                  <a:lnTo>
                    <a:pt x="67" y="314"/>
                  </a:lnTo>
                  <a:lnTo>
                    <a:pt x="71" y="308"/>
                  </a:lnTo>
                  <a:lnTo>
                    <a:pt x="74" y="304"/>
                  </a:lnTo>
                  <a:lnTo>
                    <a:pt x="80" y="300"/>
                  </a:lnTo>
                  <a:lnTo>
                    <a:pt x="86" y="297"/>
                  </a:lnTo>
                  <a:lnTo>
                    <a:pt x="90" y="291"/>
                  </a:lnTo>
                  <a:lnTo>
                    <a:pt x="95" y="285"/>
                  </a:lnTo>
                  <a:lnTo>
                    <a:pt x="101" y="281"/>
                  </a:lnTo>
                  <a:lnTo>
                    <a:pt x="107" y="278"/>
                  </a:lnTo>
                  <a:lnTo>
                    <a:pt x="112" y="272"/>
                  </a:lnTo>
                  <a:lnTo>
                    <a:pt x="118" y="266"/>
                  </a:lnTo>
                  <a:lnTo>
                    <a:pt x="124" y="262"/>
                  </a:lnTo>
                  <a:lnTo>
                    <a:pt x="131" y="257"/>
                  </a:lnTo>
                  <a:lnTo>
                    <a:pt x="139" y="251"/>
                  </a:lnTo>
                  <a:lnTo>
                    <a:pt x="147" y="245"/>
                  </a:lnTo>
                  <a:lnTo>
                    <a:pt x="154" y="240"/>
                  </a:lnTo>
                  <a:lnTo>
                    <a:pt x="162" y="236"/>
                  </a:lnTo>
                  <a:lnTo>
                    <a:pt x="169" y="228"/>
                  </a:lnTo>
                  <a:lnTo>
                    <a:pt x="177" y="222"/>
                  </a:lnTo>
                  <a:lnTo>
                    <a:pt x="185" y="217"/>
                  </a:lnTo>
                  <a:lnTo>
                    <a:pt x="192" y="213"/>
                  </a:lnTo>
                  <a:lnTo>
                    <a:pt x="200" y="205"/>
                  </a:lnTo>
                  <a:lnTo>
                    <a:pt x="208" y="200"/>
                  </a:lnTo>
                  <a:lnTo>
                    <a:pt x="215" y="194"/>
                  </a:lnTo>
                  <a:lnTo>
                    <a:pt x="225" y="188"/>
                  </a:lnTo>
                  <a:lnTo>
                    <a:pt x="232" y="182"/>
                  </a:lnTo>
                  <a:lnTo>
                    <a:pt x="238" y="177"/>
                  </a:lnTo>
                  <a:lnTo>
                    <a:pt x="246" y="171"/>
                  </a:lnTo>
                  <a:lnTo>
                    <a:pt x="255" y="167"/>
                  </a:lnTo>
                  <a:lnTo>
                    <a:pt x="263" y="162"/>
                  </a:lnTo>
                  <a:lnTo>
                    <a:pt x="270" y="156"/>
                  </a:lnTo>
                  <a:lnTo>
                    <a:pt x="278" y="150"/>
                  </a:lnTo>
                  <a:lnTo>
                    <a:pt x="285" y="146"/>
                  </a:lnTo>
                  <a:lnTo>
                    <a:pt x="293" y="141"/>
                  </a:lnTo>
                  <a:lnTo>
                    <a:pt x="301" y="135"/>
                  </a:lnTo>
                  <a:lnTo>
                    <a:pt x="308" y="131"/>
                  </a:lnTo>
                  <a:lnTo>
                    <a:pt x="314" y="125"/>
                  </a:lnTo>
                  <a:lnTo>
                    <a:pt x="322" y="120"/>
                  </a:lnTo>
                  <a:lnTo>
                    <a:pt x="329" y="116"/>
                  </a:lnTo>
                  <a:lnTo>
                    <a:pt x="337" y="110"/>
                  </a:lnTo>
                  <a:lnTo>
                    <a:pt x="344" y="106"/>
                  </a:lnTo>
                  <a:lnTo>
                    <a:pt x="352" y="101"/>
                  </a:lnTo>
                  <a:lnTo>
                    <a:pt x="358" y="97"/>
                  </a:lnTo>
                  <a:lnTo>
                    <a:pt x="365" y="93"/>
                  </a:lnTo>
                  <a:lnTo>
                    <a:pt x="371" y="87"/>
                  </a:lnTo>
                  <a:lnTo>
                    <a:pt x="379" y="84"/>
                  </a:lnTo>
                  <a:lnTo>
                    <a:pt x="384" y="80"/>
                  </a:lnTo>
                  <a:lnTo>
                    <a:pt x="392" y="74"/>
                  </a:lnTo>
                  <a:lnTo>
                    <a:pt x="400" y="72"/>
                  </a:lnTo>
                  <a:lnTo>
                    <a:pt x="405" y="66"/>
                  </a:lnTo>
                  <a:lnTo>
                    <a:pt x="411" y="63"/>
                  </a:lnTo>
                  <a:lnTo>
                    <a:pt x="417" y="59"/>
                  </a:lnTo>
                  <a:lnTo>
                    <a:pt x="422" y="55"/>
                  </a:lnTo>
                  <a:lnTo>
                    <a:pt x="428" y="51"/>
                  </a:lnTo>
                  <a:lnTo>
                    <a:pt x="434" y="47"/>
                  </a:lnTo>
                  <a:lnTo>
                    <a:pt x="440" y="44"/>
                  </a:lnTo>
                  <a:lnTo>
                    <a:pt x="445" y="42"/>
                  </a:lnTo>
                  <a:lnTo>
                    <a:pt x="449" y="36"/>
                  </a:lnTo>
                  <a:lnTo>
                    <a:pt x="455" y="34"/>
                  </a:lnTo>
                  <a:lnTo>
                    <a:pt x="459" y="30"/>
                  </a:lnTo>
                  <a:lnTo>
                    <a:pt x="464" y="28"/>
                  </a:lnTo>
                  <a:lnTo>
                    <a:pt x="472" y="23"/>
                  </a:lnTo>
                  <a:lnTo>
                    <a:pt x="479" y="19"/>
                  </a:lnTo>
                  <a:lnTo>
                    <a:pt x="487" y="13"/>
                  </a:lnTo>
                  <a:lnTo>
                    <a:pt x="493" y="9"/>
                  </a:lnTo>
                  <a:lnTo>
                    <a:pt x="498" y="6"/>
                  </a:lnTo>
                  <a:lnTo>
                    <a:pt x="504" y="4"/>
                  </a:lnTo>
                  <a:lnTo>
                    <a:pt x="510" y="0"/>
                  </a:lnTo>
                  <a:lnTo>
                    <a:pt x="512" y="0"/>
                  </a:lnTo>
                  <a:lnTo>
                    <a:pt x="514" y="0"/>
                  </a:lnTo>
                  <a:lnTo>
                    <a:pt x="517" y="0"/>
                  </a:lnTo>
                  <a:lnTo>
                    <a:pt x="521" y="0"/>
                  </a:lnTo>
                  <a:lnTo>
                    <a:pt x="525" y="0"/>
                  </a:lnTo>
                  <a:lnTo>
                    <a:pt x="531" y="2"/>
                  </a:lnTo>
                  <a:lnTo>
                    <a:pt x="536" y="2"/>
                  </a:lnTo>
                  <a:lnTo>
                    <a:pt x="542" y="2"/>
                  </a:lnTo>
                  <a:lnTo>
                    <a:pt x="550" y="4"/>
                  </a:lnTo>
                  <a:lnTo>
                    <a:pt x="555" y="4"/>
                  </a:lnTo>
                  <a:lnTo>
                    <a:pt x="565" y="6"/>
                  </a:lnTo>
                  <a:lnTo>
                    <a:pt x="573" y="6"/>
                  </a:lnTo>
                  <a:lnTo>
                    <a:pt x="582" y="8"/>
                  </a:lnTo>
                  <a:lnTo>
                    <a:pt x="594" y="8"/>
                  </a:lnTo>
                  <a:lnTo>
                    <a:pt x="603" y="9"/>
                  </a:lnTo>
                  <a:lnTo>
                    <a:pt x="613" y="11"/>
                  </a:lnTo>
                  <a:lnTo>
                    <a:pt x="626" y="13"/>
                  </a:lnTo>
                  <a:lnTo>
                    <a:pt x="637" y="13"/>
                  </a:lnTo>
                  <a:lnTo>
                    <a:pt x="651" y="15"/>
                  </a:lnTo>
                  <a:lnTo>
                    <a:pt x="662" y="15"/>
                  </a:lnTo>
                  <a:lnTo>
                    <a:pt x="675" y="17"/>
                  </a:lnTo>
                  <a:lnTo>
                    <a:pt x="689" y="19"/>
                  </a:lnTo>
                  <a:lnTo>
                    <a:pt x="704" y="21"/>
                  </a:lnTo>
                  <a:lnTo>
                    <a:pt x="717" y="23"/>
                  </a:lnTo>
                  <a:lnTo>
                    <a:pt x="732" y="23"/>
                  </a:lnTo>
                  <a:lnTo>
                    <a:pt x="748" y="25"/>
                  </a:lnTo>
                  <a:lnTo>
                    <a:pt x="765" y="27"/>
                  </a:lnTo>
                  <a:lnTo>
                    <a:pt x="778" y="27"/>
                  </a:lnTo>
                  <a:lnTo>
                    <a:pt x="795" y="28"/>
                  </a:lnTo>
                  <a:lnTo>
                    <a:pt x="812" y="30"/>
                  </a:lnTo>
                  <a:lnTo>
                    <a:pt x="829" y="32"/>
                  </a:lnTo>
                  <a:lnTo>
                    <a:pt x="845" y="32"/>
                  </a:lnTo>
                  <a:lnTo>
                    <a:pt x="862" y="34"/>
                  </a:lnTo>
                  <a:lnTo>
                    <a:pt x="881" y="34"/>
                  </a:lnTo>
                  <a:lnTo>
                    <a:pt x="898" y="36"/>
                  </a:lnTo>
                  <a:lnTo>
                    <a:pt x="915" y="36"/>
                  </a:lnTo>
                  <a:lnTo>
                    <a:pt x="932" y="38"/>
                  </a:lnTo>
                  <a:lnTo>
                    <a:pt x="949" y="38"/>
                  </a:lnTo>
                  <a:lnTo>
                    <a:pt x="968" y="40"/>
                  </a:lnTo>
                  <a:lnTo>
                    <a:pt x="985" y="40"/>
                  </a:lnTo>
                  <a:lnTo>
                    <a:pt x="1002" y="42"/>
                  </a:lnTo>
                  <a:lnTo>
                    <a:pt x="1021" y="42"/>
                  </a:lnTo>
                  <a:lnTo>
                    <a:pt x="1038" y="42"/>
                  </a:lnTo>
                  <a:lnTo>
                    <a:pt x="1057" y="42"/>
                  </a:lnTo>
                  <a:lnTo>
                    <a:pt x="1076" y="42"/>
                  </a:lnTo>
                  <a:lnTo>
                    <a:pt x="1094" y="42"/>
                  </a:lnTo>
                  <a:lnTo>
                    <a:pt x="1113" y="44"/>
                  </a:lnTo>
                  <a:lnTo>
                    <a:pt x="1130" y="42"/>
                  </a:lnTo>
                  <a:lnTo>
                    <a:pt x="1147" y="42"/>
                  </a:lnTo>
                  <a:lnTo>
                    <a:pt x="1164" y="42"/>
                  </a:lnTo>
                  <a:lnTo>
                    <a:pt x="1183" y="42"/>
                  </a:lnTo>
                  <a:lnTo>
                    <a:pt x="1198" y="42"/>
                  </a:lnTo>
                  <a:lnTo>
                    <a:pt x="1217" y="40"/>
                  </a:lnTo>
                  <a:lnTo>
                    <a:pt x="1234" y="40"/>
                  </a:lnTo>
                  <a:lnTo>
                    <a:pt x="1251" y="40"/>
                  </a:lnTo>
                  <a:lnTo>
                    <a:pt x="1267" y="38"/>
                  </a:lnTo>
                  <a:lnTo>
                    <a:pt x="1284" y="36"/>
                  </a:lnTo>
                  <a:lnTo>
                    <a:pt x="1299" y="34"/>
                  </a:lnTo>
                  <a:lnTo>
                    <a:pt x="1316" y="34"/>
                  </a:lnTo>
                  <a:lnTo>
                    <a:pt x="1331" y="32"/>
                  </a:lnTo>
                  <a:lnTo>
                    <a:pt x="1346" y="30"/>
                  </a:lnTo>
                  <a:lnTo>
                    <a:pt x="1362" y="28"/>
                  </a:lnTo>
                  <a:lnTo>
                    <a:pt x="1377" y="27"/>
                  </a:lnTo>
                  <a:lnTo>
                    <a:pt x="1367" y="30"/>
                  </a:lnTo>
                  <a:lnTo>
                    <a:pt x="1362" y="36"/>
                  </a:lnTo>
                  <a:lnTo>
                    <a:pt x="1356" y="38"/>
                  </a:lnTo>
                  <a:lnTo>
                    <a:pt x="1350" y="42"/>
                  </a:lnTo>
                  <a:lnTo>
                    <a:pt x="1346" y="44"/>
                  </a:lnTo>
                  <a:lnTo>
                    <a:pt x="1341" y="47"/>
                  </a:lnTo>
                  <a:lnTo>
                    <a:pt x="1335" y="51"/>
                  </a:lnTo>
                  <a:lnTo>
                    <a:pt x="1329" y="55"/>
                  </a:lnTo>
                  <a:lnTo>
                    <a:pt x="1322" y="61"/>
                  </a:lnTo>
                  <a:lnTo>
                    <a:pt x="1316" y="66"/>
                  </a:lnTo>
                  <a:lnTo>
                    <a:pt x="1308" y="70"/>
                  </a:lnTo>
                  <a:lnTo>
                    <a:pt x="1301" y="76"/>
                  </a:lnTo>
                  <a:lnTo>
                    <a:pt x="1293" y="80"/>
                  </a:lnTo>
                  <a:lnTo>
                    <a:pt x="1286" y="87"/>
                  </a:lnTo>
                  <a:lnTo>
                    <a:pt x="1276" y="93"/>
                  </a:lnTo>
                  <a:lnTo>
                    <a:pt x="1267" y="99"/>
                  </a:lnTo>
                  <a:lnTo>
                    <a:pt x="1257" y="105"/>
                  </a:lnTo>
                  <a:lnTo>
                    <a:pt x="1248" y="112"/>
                  </a:lnTo>
                  <a:lnTo>
                    <a:pt x="1238" y="120"/>
                  </a:lnTo>
                  <a:lnTo>
                    <a:pt x="1229" y="127"/>
                  </a:lnTo>
                  <a:lnTo>
                    <a:pt x="1217" y="135"/>
                  </a:lnTo>
                  <a:lnTo>
                    <a:pt x="1208" y="143"/>
                  </a:lnTo>
                  <a:lnTo>
                    <a:pt x="1196" y="150"/>
                  </a:lnTo>
                  <a:lnTo>
                    <a:pt x="1185" y="160"/>
                  </a:lnTo>
                  <a:lnTo>
                    <a:pt x="1173" y="167"/>
                  </a:lnTo>
                  <a:lnTo>
                    <a:pt x="1164" y="177"/>
                  </a:lnTo>
                  <a:lnTo>
                    <a:pt x="1151" y="186"/>
                  </a:lnTo>
                  <a:lnTo>
                    <a:pt x="1139" y="196"/>
                  </a:lnTo>
                  <a:lnTo>
                    <a:pt x="1128" y="203"/>
                  </a:lnTo>
                  <a:lnTo>
                    <a:pt x="1115" y="215"/>
                  </a:lnTo>
                  <a:lnTo>
                    <a:pt x="1103" y="224"/>
                  </a:lnTo>
                  <a:lnTo>
                    <a:pt x="1090" y="234"/>
                  </a:lnTo>
                  <a:lnTo>
                    <a:pt x="1078" y="245"/>
                  </a:lnTo>
                  <a:lnTo>
                    <a:pt x="1065" y="255"/>
                  </a:lnTo>
                  <a:lnTo>
                    <a:pt x="1052" y="266"/>
                  </a:lnTo>
                  <a:lnTo>
                    <a:pt x="1040" y="276"/>
                  </a:lnTo>
                  <a:lnTo>
                    <a:pt x="1027" y="287"/>
                  </a:lnTo>
                  <a:lnTo>
                    <a:pt x="1014" y="298"/>
                  </a:lnTo>
                  <a:lnTo>
                    <a:pt x="1000" y="310"/>
                  </a:lnTo>
                  <a:lnTo>
                    <a:pt x="989" y="323"/>
                  </a:lnTo>
                  <a:lnTo>
                    <a:pt x="976" y="335"/>
                  </a:lnTo>
                  <a:lnTo>
                    <a:pt x="962" y="348"/>
                  </a:lnTo>
                  <a:lnTo>
                    <a:pt x="949" y="359"/>
                  </a:lnTo>
                  <a:lnTo>
                    <a:pt x="938" y="371"/>
                  </a:lnTo>
                  <a:lnTo>
                    <a:pt x="924" y="384"/>
                  </a:lnTo>
                  <a:lnTo>
                    <a:pt x="911" y="397"/>
                  </a:lnTo>
                  <a:lnTo>
                    <a:pt x="898" y="409"/>
                  </a:lnTo>
                  <a:lnTo>
                    <a:pt x="884" y="422"/>
                  </a:lnTo>
                  <a:lnTo>
                    <a:pt x="873" y="435"/>
                  </a:lnTo>
                  <a:lnTo>
                    <a:pt x="860" y="451"/>
                  </a:lnTo>
                  <a:lnTo>
                    <a:pt x="846" y="464"/>
                  </a:lnTo>
                  <a:lnTo>
                    <a:pt x="835" y="477"/>
                  </a:lnTo>
                  <a:lnTo>
                    <a:pt x="822" y="491"/>
                  </a:lnTo>
                  <a:lnTo>
                    <a:pt x="810" y="506"/>
                  </a:lnTo>
                  <a:lnTo>
                    <a:pt x="797" y="519"/>
                  </a:lnTo>
                  <a:lnTo>
                    <a:pt x="786" y="534"/>
                  </a:lnTo>
                  <a:lnTo>
                    <a:pt x="772" y="550"/>
                  </a:lnTo>
                  <a:lnTo>
                    <a:pt x="761" y="565"/>
                  </a:lnTo>
                  <a:lnTo>
                    <a:pt x="759" y="563"/>
                  </a:lnTo>
                  <a:lnTo>
                    <a:pt x="755" y="563"/>
                  </a:lnTo>
                  <a:lnTo>
                    <a:pt x="751" y="561"/>
                  </a:lnTo>
                  <a:lnTo>
                    <a:pt x="748" y="561"/>
                  </a:lnTo>
                  <a:lnTo>
                    <a:pt x="744" y="561"/>
                  </a:lnTo>
                  <a:lnTo>
                    <a:pt x="740" y="561"/>
                  </a:lnTo>
                  <a:lnTo>
                    <a:pt x="734" y="559"/>
                  </a:lnTo>
                  <a:lnTo>
                    <a:pt x="727" y="559"/>
                  </a:lnTo>
                  <a:lnTo>
                    <a:pt x="721" y="557"/>
                  </a:lnTo>
                  <a:lnTo>
                    <a:pt x="715" y="557"/>
                  </a:lnTo>
                  <a:lnTo>
                    <a:pt x="706" y="555"/>
                  </a:lnTo>
                  <a:lnTo>
                    <a:pt x="698" y="555"/>
                  </a:lnTo>
                  <a:lnTo>
                    <a:pt x="690" y="555"/>
                  </a:lnTo>
                  <a:lnTo>
                    <a:pt x="683" y="553"/>
                  </a:lnTo>
                  <a:lnTo>
                    <a:pt x="671" y="551"/>
                  </a:lnTo>
                  <a:lnTo>
                    <a:pt x="662" y="550"/>
                  </a:lnTo>
                  <a:lnTo>
                    <a:pt x="651" y="548"/>
                  </a:lnTo>
                  <a:lnTo>
                    <a:pt x="641" y="548"/>
                  </a:lnTo>
                  <a:lnTo>
                    <a:pt x="630" y="546"/>
                  </a:lnTo>
                  <a:lnTo>
                    <a:pt x="620" y="544"/>
                  </a:lnTo>
                  <a:lnTo>
                    <a:pt x="607" y="542"/>
                  </a:lnTo>
                  <a:lnTo>
                    <a:pt x="595" y="542"/>
                  </a:lnTo>
                  <a:lnTo>
                    <a:pt x="582" y="540"/>
                  </a:lnTo>
                  <a:lnTo>
                    <a:pt x="571" y="538"/>
                  </a:lnTo>
                  <a:lnTo>
                    <a:pt x="557" y="534"/>
                  </a:lnTo>
                  <a:lnTo>
                    <a:pt x="544" y="534"/>
                  </a:lnTo>
                  <a:lnTo>
                    <a:pt x="531" y="530"/>
                  </a:lnTo>
                  <a:lnTo>
                    <a:pt x="517" y="529"/>
                  </a:lnTo>
                  <a:lnTo>
                    <a:pt x="504" y="527"/>
                  </a:lnTo>
                  <a:lnTo>
                    <a:pt x="491" y="527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7" y="519"/>
                  </a:lnTo>
                  <a:lnTo>
                    <a:pt x="434" y="515"/>
                  </a:lnTo>
                  <a:lnTo>
                    <a:pt x="419" y="513"/>
                  </a:lnTo>
                  <a:lnTo>
                    <a:pt x="403" y="511"/>
                  </a:lnTo>
                  <a:lnTo>
                    <a:pt x="390" y="508"/>
                  </a:lnTo>
                  <a:lnTo>
                    <a:pt x="375" y="506"/>
                  </a:lnTo>
                  <a:lnTo>
                    <a:pt x="360" y="504"/>
                  </a:lnTo>
                  <a:lnTo>
                    <a:pt x="346" y="500"/>
                  </a:lnTo>
                  <a:lnTo>
                    <a:pt x="331" y="498"/>
                  </a:lnTo>
                  <a:lnTo>
                    <a:pt x="316" y="496"/>
                  </a:lnTo>
                  <a:lnTo>
                    <a:pt x="301" y="492"/>
                  </a:lnTo>
                  <a:lnTo>
                    <a:pt x="285" y="489"/>
                  </a:lnTo>
                  <a:lnTo>
                    <a:pt x="270" y="487"/>
                  </a:lnTo>
                  <a:lnTo>
                    <a:pt x="257" y="485"/>
                  </a:lnTo>
                  <a:lnTo>
                    <a:pt x="242" y="481"/>
                  </a:lnTo>
                  <a:lnTo>
                    <a:pt x="227" y="477"/>
                  </a:lnTo>
                  <a:lnTo>
                    <a:pt x="213" y="473"/>
                  </a:lnTo>
                  <a:lnTo>
                    <a:pt x="200" y="472"/>
                  </a:lnTo>
                  <a:lnTo>
                    <a:pt x="185" y="468"/>
                  </a:lnTo>
                  <a:lnTo>
                    <a:pt x="171" y="464"/>
                  </a:lnTo>
                  <a:lnTo>
                    <a:pt x="158" y="462"/>
                  </a:lnTo>
                  <a:lnTo>
                    <a:pt x="145" y="458"/>
                  </a:lnTo>
                  <a:lnTo>
                    <a:pt x="131" y="454"/>
                  </a:lnTo>
                  <a:lnTo>
                    <a:pt x="118" y="451"/>
                  </a:lnTo>
                  <a:lnTo>
                    <a:pt x="107" y="449"/>
                  </a:lnTo>
                  <a:lnTo>
                    <a:pt x="95" y="445"/>
                  </a:lnTo>
                  <a:lnTo>
                    <a:pt x="82" y="441"/>
                  </a:lnTo>
                  <a:lnTo>
                    <a:pt x="71" y="437"/>
                  </a:lnTo>
                  <a:lnTo>
                    <a:pt x="59" y="434"/>
                  </a:lnTo>
                  <a:lnTo>
                    <a:pt x="50" y="432"/>
                  </a:lnTo>
                  <a:lnTo>
                    <a:pt x="2" y="409"/>
                  </a:lnTo>
                  <a:close/>
                </a:path>
              </a:pathLst>
            </a:custGeom>
            <a:solidFill>
              <a:srgbClr val="B3E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6" name="Freeform 143"/>
            <p:cNvSpPr>
              <a:spLocks/>
            </p:cNvSpPr>
            <p:nvPr/>
          </p:nvSpPr>
          <p:spPr bwMode="auto">
            <a:xfrm>
              <a:off x="4721" y="3378"/>
              <a:ext cx="649" cy="289"/>
            </a:xfrm>
            <a:custGeom>
              <a:avLst/>
              <a:gdLst>
                <a:gd name="T0" fmla="*/ 5 w 1297"/>
                <a:gd name="T1" fmla="*/ 112 h 578"/>
                <a:gd name="T2" fmla="*/ 14 w 1297"/>
                <a:gd name="T3" fmla="*/ 115 h 578"/>
                <a:gd name="T4" fmla="*/ 27 w 1297"/>
                <a:gd name="T5" fmla="*/ 119 h 578"/>
                <a:gd name="T6" fmla="*/ 45 w 1297"/>
                <a:gd name="T7" fmla="*/ 124 h 578"/>
                <a:gd name="T8" fmla="*/ 65 w 1297"/>
                <a:gd name="T9" fmla="*/ 131 h 578"/>
                <a:gd name="T10" fmla="*/ 90 w 1297"/>
                <a:gd name="T11" fmla="*/ 138 h 578"/>
                <a:gd name="T12" fmla="*/ 116 w 1297"/>
                <a:gd name="T13" fmla="*/ 145 h 578"/>
                <a:gd name="T14" fmla="*/ 142 w 1297"/>
                <a:gd name="T15" fmla="*/ 154 h 578"/>
                <a:gd name="T16" fmla="*/ 169 w 1297"/>
                <a:gd name="T17" fmla="*/ 162 h 578"/>
                <a:gd name="T18" fmla="*/ 195 w 1297"/>
                <a:gd name="T19" fmla="*/ 169 h 578"/>
                <a:gd name="T20" fmla="*/ 221 w 1297"/>
                <a:gd name="T21" fmla="*/ 177 h 578"/>
                <a:gd name="T22" fmla="*/ 246 w 1297"/>
                <a:gd name="T23" fmla="*/ 184 h 578"/>
                <a:gd name="T24" fmla="*/ 266 w 1297"/>
                <a:gd name="T25" fmla="*/ 190 h 578"/>
                <a:gd name="T26" fmla="*/ 284 w 1297"/>
                <a:gd name="T27" fmla="*/ 195 h 578"/>
                <a:gd name="T28" fmla="*/ 297 w 1297"/>
                <a:gd name="T29" fmla="*/ 199 h 578"/>
                <a:gd name="T30" fmla="*/ 306 w 1297"/>
                <a:gd name="T31" fmla="*/ 201 h 578"/>
                <a:gd name="T32" fmla="*/ 388 w 1297"/>
                <a:gd name="T33" fmla="*/ 134 h 578"/>
                <a:gd name="T34" fmla="*/ 401 w 1297"/>
                <a:gd name="T35" fmla="*/ 124 h 578"/>
                <a:gd name="T36" fmla="*/ 410 w 1297"/>
                <a:gd name="T37" fmla="*/ 117 h 578"/>
                <a:gd name="T38" fmla="*/ 423 w 1297"/>
                <a:gd name="T39" fmla="*/ 108 h 578"/>
                <a:gd name="T40" fmla="*/ 436 w 1297"/>
                <a:gd name="T41" fmla="*/ 98 h 578"/>
                <a:gd name="T42" fmla="*/ 451 w 1297"/>
                <a:gd name="T43" fmla="*/ 87 h 578"/>
                <a:gd name="T44" fmla="*/ 467 w 1297"/>
                <a:gd name="T45" fmla="*/ 76 h 578"/>
                <a:gd name="T46" fmla="*/ 483 w 1297"/>
                <a:gd name="T47" fmla="*/ 65 h 578"/>
                <a:gd name="T48" fmla="*/ 500 w 1297"/>
                <a:gd name="T49" fmla="*/ 52 h 578"/>
                <a:gd name="T50" fmla="*/ 517 w 1297"/>
                <a:gd name="T51" fmla="*/ 42 h 578"/>
                <a:gd name="T52" fmla="*/ 533 w 1297"/>
                <a:gd name="T53" fmla="*/ 30 h 578"/>
                <a:gd name="T54" fmla="*/ 548 w 1297"/>
                <a:gd name="T55" fmla="*/ 21 h 578"/>
                <a:gd name="T56" fmla="*/ 562 w 1297"/>
                <a:gd name="T57" fmla="*/ 11 h 578"/>
                <a:gd name="T58" fmla="*/ 575 w 1297"/>
                <a:gd name="T59" fmla="*/ 4 h 578"/>
                <a:gd name="T60" fmla="*/ 635 w 1297"/>
                <a:gd name="T61" fmla="*/ 6 h 578"/>
                <a:gd name="T62" fmla="*/ 647 w 1297"/>
                <a:gd name="T63" fmla="*/ 27 h 578"/>
                <a:gd name="T64" fmla="*/ 635 w 1297"/>
                <a:gd name="T65" fmla="*/ 35 h 578"/>
                <a:gd name="T66" fmla="*/ 622 w 1297"/>
                <a:gd name="T67" fmla="*/ 43 h 578"/>
                <a:gd name="T68" fmla="*/ 606 w 1297"/>
                <a:gd name="T69" fmla="*/ 53 h 578"/>
                <a:gd name="T70" fmla="*/ 587 w 1297"/>
                <a:gd name="T71" fmla="*/ 67 h 578"/>
                <a:gd name="T72" fmla="*/ 566 w 1297"/>
                <a:gd name="T73" fmla="*/ 82 h 578"/>
                <a:gd name="T74" fmla="*/ 543 w 1297"/>
                <a:gd name="T75" fmla="*/ 99 h 578"/>
                <a:gd name="T76" fmla="*/ 519 w 1297"/>
                <a:gd name="T77" fmla="*/ 118 h 578"/>
                <a:gd name="T78" fmla="*/ 492 w 1297"/>
                <a:gd name="T79" fmla="*/ 138 h 578"/>
                <a:gd name="T80" fmla="*/ 465 w 1297"/>
                <a:gd name="T81" fmla="*/ 160 h 578"/>
                <a:gd name="T82" fmla="*/ 438 w 1297"/>
                <a:gd name="T83" fmla="*/ 182 h 578"/>
                <a:gd name="T84" fmla="*/ 410 w 1297"/>
                <a:gd name="T85" fmla="*/ 204 h 578"/>
                <a:gd name="T86" fmla="*/ 384 w 1297"/>
                <a:gd name="T87" fmla="*/ 228 h 578"/>
                <a:gd name="T88" fmla="*/ 357 w 1297"/>
                <a:gd name="T89" fmla="*/ 252 h 578"/>
                <a:gd name="T90" fmla="*/ 332 w 1297"/>
                <a:gd name="T91" fmla="*/ 277 h 578"/>
                <a:gd name="T92" fmla="*/ 317 w 1297"/>
                <a:gd name="T93" fmla="*/ 288 h 578"/>
                <a:gd name="T94" fmla="*/ 308 w 1297"/>
                <a:gd name="T95" fmla="*/ 285 h 578"/>
                <a:gd name="T96" fmla="*/ 291 w 1297"/>
                <a:gd name="T97" fmla="*/ 279 h 578"/>
                <a:gd name="T98" fmla="*/ 271 w 1297"/>
                <a:gd name="T99" fmla="*/ 271 h 578"/>
                <a:gd name="T100" fmla="*/ 248 w 1297"/>
                <a:gd name="T101" fmla="*/ 263 h 578"/>
                <a:gd name="T102" fmla="*/ 221 w 1297"/>
                <a:gd name="T103" fmla="*/ 253 h 578"/>
                <a:gd name="T104" fmla="*/ 193 w 1297"/>
                <a:gd name="T105" fmla="*/ 243 h 578"/>
                <a:gd name="T106" fmla="*/ 163 w 1297"/>
                <a:gd name="T107" fmla="*/ 233 h 578"/>
                <a:gd name="T108" fmla="*/ 134 w 1297"/>
                <a:gd name="T109" fmla="*/ 222 h 578"/>
                <a:gd name="T110" fmla="*/ 105 w 1297"/>
                <a:gd name="T111" fmla="*/ 212 h 578"/>
                <a:gd name="T112" fmla="*/ 78 w 1297"/>
                <a:gd name="T113" fmla="*/ 202 h 578"/>
                <a:gd name="T114" fmla="*/ 55 w 1297"/>
                <a:gd name="T115" fmla="*/ 195 h 578"/>
                <a:gd name="T116" fmla="*/ 34 w 1297"/>
                <a:gd name="T117" fmla="*/ 187 h 578"/>
                <a:gd name="T118" fmla="*/ 19 w 1297"/>
                <a:gd name="T119" fmla="*/ 182 h 578"/>
                <a:gd name="T120" fmla="*/ 8 w 1297"/>
                <a:gd name="T121" fmla="*/ 179 h 578"/>
                <a:gd name="T122" fmla="*/ 0 w 1297"/>
                <a:gd name="T123" fmla="*/ 176 h 5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7"/>
                <a:gd name="T187" fmla="*/ 0 h 578"/>
                <a:gd name="T188" fmla="*/ 1297 w 1297"/>
                <a:gd name="T189" fmla="*/ 578 h 5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7" h="578">
                  <a:moveTo>
                    <a:pt x="0" y="352"/>
                  </a:moveTo>
                  <a:lnTo>
                    <a:pt x="4" y="223"/>
                  </a:lnTo>
                  <a:lnTo>
                    <a:pt x="10" y="225"/>
                  </a:lnTo>
                  <a:lnTo>
                    <a:pt x="12" y="225"/>
                  </a:lnTo>
                  <a:lnTo>
                    <a:pt x="18" y="227"/>
                  </a:lnTo>
                  <a:lnTo>
                    <a:pt x="21" y="227"/>
                  </a:lnTo>
                  <a:lnTo>
                    <a:pt x="27" y="230"/>
                  </a:lnTo>
                  <a:lnTo>
                    <a:pt x="33" y="230"/>
                  </a:lnTo>
                  <a:lnTo>
                    <a:pt x="38" y="232"/>
                  </a:lnTo>
                  <a:lnTo>
                    <a:pt x="46" y="234"/>
                  </a:lnTo>
                  <a:lnTo>
                    <a:pt x="54" y="238"/>
                  </a:lnTo>
                  <a:lnTo>
                    <a:pt x="61" y="240"/>
                  </a:lnTo>
                  <a:lnTo>
                    <a:pt x="71" y="242"/>
                  </a:lnTo>
                  <a:lnTo>
                    <a:pt x="78" y="246"/>
                  </a:lnTo>
                  <a:lnTo>
                    <a:pt x="90" y="249"/>
                  </a:lnTo>
                  <a:lnTo>
                    <a:pt x="97" y="251"/>
                  </a:lnTo>
                  <a:lnTo>
                    <a:pt x="109" y="253"/>
                  </a:lnTo>
                  <a:lnTo>
                    <a:pt x="118" y="257"/>
                  </a:lnTo>
                  <a:lnTo>
                    <a:pt x="130" y="261"/>
                  </a:lnTo>
                  <a:lnTo>
                    <a:pt x="141" y="265"/>
                  </a:lnTo>
                  <a:lnTo>
                    <a:pt x="153" y="268"/>
                  </a:lnTo>
                  <a:lnTo>
                    <a:pt x="166" y="272"/>
                  </a:lnTo>
                  <a:lnTo>
                    <a:pt x="179" y="276"/>
                  </a:lnTo>
                  <a:lnTo>
                    <a:pt x="191" y="278"/>
                  </a:lnTo>
                  <a:lnTo>
                    <a:pt x="204" y="284"/>
                  </a:lnTo>
                  <a:lnTo>
                    <a:pt x="217" y="287"/>
                  </a:lnTo>
                  <a:lnTo>
                    <a:pt x="231" y="291"/>
                  </a:lnTo>
                  <a:lnTo>
                    <a:pt x="242" y="295"/>
                  </a:lnTo>
                  <a:lnTo>
                    <a:pt x="257" y="299"/>
                  </a:lnTo>
                  <a:lnTo>
                    <a:pt x="270" y="303"/>
                  </a:lnTo>
                  <a:lnTo>
                    <a:pt x="284" y="308"/>
                  </a:lnTo>
                  <a:lnTo>
                    <a:pt x="297" y="310"/>
                  </a:lnTo>
                  <a:lnTo>
                    <a:pt x="310" y="316"/>
                  </a:lnTo>
                  <a:lnTo>
                    <a:pt x="324" y="320"/>
                  </a:lnTo>
                  <a:lnTo>
                    <a:pt x="337" y="324"/>
                  </a:lnTo>
                  <a:lnTo>
                    <a:pt x="350" y="327"/>
                  </a:lnTo>
                  <a:lnTo>
                    <a:pt x="364" y="331"/>
                  </a:lnTo>
                  <a:lnTo>
                    <a:pt x="377" y="335"/>
                  </a:lnTo>
                  <a:lnTo>
                    <a:pt x="390" y="339"/>
                  </a:lnTo>
                  <a:lnTo>
                    <a:pt x="404" y="343"/>
                  </a:lnTo>
                  <a:lnTo>
                    <a:pt x="417" y="346"/>
                  </a:lnTo>
                  <a:lnTo>
                    <a:pt x="428" y="350"/>
                  </a:lnTo>
                  <a:lnTo>
                    <a:pt x="442" y="354"/>
                  </a:lnTo>
                  <a:lnTo>
                    <a:pt x="453" y="358"/>
                  </a:lnTo>
                  <a:lnTo>
                    <a:pt x="466" y="362"/>
                  </a:lnTo>
                  <a:lnTo>
                    <a:pt x="478" y="365"/>
                  </a:lnTo>
                  <a:lnTo>
                    <a:pt x="491" y="369"/>
                  </a:lnTo>
                  <a:lnTo>
                    <a:pt x="501" y="371"/>
                  </a:lnTo>
                  <a:lnTo>
                    <a:pt x="512" y="375"/>
                  </a:lnTo>
                  <a:lnTo>
                    <a:pt x="521" y="377"/>
                  </a:lnTo>
                  <a:lnTo>
                    <a:pt x="531" y="381"/>
                  </a:lnTo>
                  <a:lnTo>
                    <a:pt x="540" y="383"/>
                  </a:lnTo>
                  <a:lnTo>
                    <a:pt x="550" y="386"/>
                  </a:lnTo>
                  <a:lnTo>
                    <a:pt x="558" y="388"/>
                  </a:lnTo>
                  <a:lnTo>
                    <a:pt x="567" y="390"/>
                  </a:lnTo>
                  <a:lnTo>
                    <a:pt x="573" y="392"/>
                  </a:lnTo>
                  <a:lnTo>
                    <a:pt x="580" y="394"/>
                  </a:lnTo>
                  <a:lnTo>
                    <a:pt x="586" y="396"/>
                  </a:lnTo>
                  <a:lnTo>
                    <a:pt x="594" y="398"/>
                  </a:lnTo>
                  <a:lnTo>
                    <a:pt x="598" y="398"/>
                  </a:lnTo>
                  <a:lnTo>
                    <a:pt x="603" y="400"/>
                  </a:lnTo>
                  <a:lnTo>
                    <a:pt x="607" y="400"/>
                  </a:lnTo>
                  <a:lnTo>
                    <a:pt x="611" y="402"/>
                  </a:lnTo>
                  <a:lnTo>
                    <a:pt x="769" y="274"/>
                  </a:lnTo>
                  <a:lnTo>
                    <a:pt x="769" y="272"/>
                  </a:lnTo>
                  <a:lnTo>
                    <a:pt x="772" y="270"/>
                  </a:lnTo>
                  <a:lnTo>
                    <a:pt x="776" y="267"/>
                  </a:lnTo>
                  <a:lnTo>
                    <a:pt x="782" y="265"/>
                  </a:lnTo>
                  <a:lnTo>
                    <a:pt x="788" y="259"/>
                  </a:lnTo>
                  <a:lnTo>
                    <a:pt x="795" y="253"/>
                  </a:lnTo>
                  <a:lnTo>
                    <a:pt x="801" y="249"/>
                  </a:lnTo>
                  <a:lnTo>
                    <a:pt x="805" y="246"/>
                  </a:lnTo>
                  <a:lnTo>
                    <a:pt x="810" y="242"/>
                  </a:lnTo>
                  <a:lnTo>
                    <a:pt x="816" y="238"/>
                  </a:lnTo>
                  <a:lnTo>
                    <a:pt x="820" y="234"/>
                  </a:lnTo>
                  <a:lnTo>
                    <a:pt x="828" y="230"/>
                  </a:lnTo>
                  <a:lnTo>
                    <a:pt x="833" y="227"/>
                  </a:lnTo>
                  <a:lnTo>
                    <a:pt x="839" y="221"/>
                  </a:lnTo>
                  <a:lnTo>
                    <a:pt x="845" y="217"/>
                  </a:lnTo>
                  <a:lnTo>
                    <a:pt x="852" y="211"/>
                  </a:lnTo>
                  <a:lnTo>
                    <a:pt x="858" y="208"/>
                  </a:lnTo>
                  <a:lnTo>
                    <a:pt x="866" y="202"/>
                  </a:lnTo>
                  <a:lnTo>
                    <a:pt x="871" y="196"/>
                  </a:lnTo>
                  <a:lnTo>
                    <a:pt x="879" y="192"/>
                  </a:lnTo>
                  <a:lnTo>
                    <a:pt x="887" y="187"/>
                  </a:lnTo>
                  <a:lnTo>
                    <a:pt x="894" y="181"/>
                  </a:lnTo>
                  <a:lnTo>
                    <a:pt x="902" y="175"/>
                  </a:lnTo>
                  <a:lnTo>
                    <a:pt x="911" y="170"/>
                  </a:lnTo>
                  <a:lnTo>
                    <a:pt x="919" y="164"/>
                  </a:lnTo>
                  <a:lnTo>
                    <a:pt x="926" y="160"/>
                  </a:lnTo>
                  <a:lnTo>
                    <a:pt x="934" y="152"/>
                  </a:lnTo>
                  <a:lnTo>
                    <a:pt x="942" y="147"/>
                  </a:lnTo>
                  <a:lnTo>
                    <a:pt x="951" y="141"/>
                  </a:lnTo>
                  <a:lnTo>
                    <a:pt x="959" y="135"/>
                  </a:lnTo>
                  <a:lnTo>
                    <a:pt x="966" y="130"/>
                  </a:lnTo>
                  <a:lnTo>
                    <a:pt x="976" y="124"/>
                  </a:lnTo>
                  <a:lnTo>
                    <a:pt x="983" y="116"/>
                  </a:lnTo>
                  <a:lnTo>
                    <a:pt x="991" y="113"/>
                  </a:lnTo>
                  <a:lnTo>
                    <a:pt x="999" y="105"/>
                  </a:lnTo>
                  <a:lnTo>
                    <a:pt x="1008" y="101"/>
                  </a:lnTo>
                  <a:lnTo>
                    <a:pt x="1016" y="94"/>
                  </a:lnTo>
                  <a:lnTo>
                    <a:pt x="1025" y="90"/>
                  </a:lnTo>
                  <a:lnTo>
                    <a:pt x="1033" y="84"/>
                  </a:lnTo>
                  <a:lnTo>
                    <a:pt x="1042" y="78"/>
                  </a:lnTo>
                  <a:lnTo>
                    <a:pt x="1048" y="73"/>
                  </a:lnTo>
                  <a:lnTo>
                    <a:pt x="1058" y="67"/>
                  </a:lnTo>
                  <a:lnTo>
                    <a:pt x="1065" y="61"/>
                  </a:lnTo>
                  <a:lnTo>
                    <a:pt x="1073" y="57"/>
                  </a:lnTo>
                  <a:lnTo>
                    <a:pt x="1080" y="52"/>
                  </a:lnTo>
                  <a:lnTo>
                    <a:pt x="1088" y="46"/>
                  </a:lnTo>
                  <a:lnTo>
                    <a:pt x="1096" y="42"/>
                  </a:lnTo>
                  <a:lnTo>
                    <a:pt x="1103" y="36"/>
                  </a:lnTo>
                  <a:lnTo>
                    <a:pt x="1111" y="33"/>
                  </a:lnTo>
                  <a:lnTo>
                    <a:pt x="1119" y="29"/>
                  </a:lnTo>
                  <a:lnTo>
                    <a:pt x="1124" y="23"/>
                  </a:lnTo>
                  <a:lnTo>
                    <a:pt x="1130" y="19"/>
                  </a:lnTo>
                  <a:lnTo>
                    <a:pt x="1138" y="16"/>
                  </a:lnTo>
                  <a:lnTo>
                    <a:pt x="1143" y="14"/>
                  </a:lnTo>
                  <a:lnTo>
                    <a:pt x="1149" y="8"/>
                  </a:lnTo>
                  <a:lnTo>
                    <a:pt x="1155" y="6"/>
                  </a:lnTo>
                  <a:lnTo>
                    <a:pt x="1160" y="2"/>
                  </a:lnTo>
                  <a:lnTo>
                    <a:pt x="1166" y="0"/>
                  </a:lnTo>
                  <a:lnTo>
                    <a:pt x="1269" y="12"/>
                  </a:lnTo>
                  <a:lnTo>
                    <a:pt x="1284" y="14"/>
                  </a:lnTo>
                  <a:lnTo>
                    <a:pt x="1217" y="57"/>
                  </a:lnTo>
                  <a:lnTo>
                    <a:pt x="1297" y="52"/>
                  </a:lnTo>
                  <a:lnTo>
                    <a:pt x="1293" y="54"/>
                  </a:lnTo>
                  <a:lnTo>
                    <a:pt x="1288" y="57"/>
                  </a:lnTo>
                  <a:lnTo>
                    <a:pt x="1280" y="63"/>
                  </a:lnTo>
                  <a:lnTo>
                    <a:pt x="1274" y="65"/>
                  </a:lnTo>
                  <a:lnTo>
                    <a:pt x="1269" y="69"/>
                  </a:lnTo>
                  <a:lnTo>
                    <a:pt x="1263" y="73"/>
                  </a:lnTo>
                  <a:lnTo>
                    <a:pt x="1257" y="76"/>
                  </a:lnTo>
                  <a:lnTo>
                    <a:pt x="1252" y="80"/>
                  </a:lnTo>
                  <a:lnTo>
                    <a:pt x="1244" y="86"/>
                  </a:lnTo>
                  <a:lnTo>
                    <a:pt x="1236" y="92"/>
                  </a:lnTo>
                  <a:lnTo>
                    <a:pt x="1229" y="97"/>
                  </a:lnTo>
                  <a:lnTo>
                    <a:pt x="1221" y="101"/>
                  </a:lnTo>
                  <a:lnTo>
                    <a:pt x="1212" y="107"/>
                  </a:lnTo>
                  <a:lnTo>
                    <a:pt x="1202" y="113"/>
                  </a:lnTo>
                  <a:lnTo>
                    <a:pt x="1195" y="120"/>
                  </a:lnTo>
                  <a:lnTo>
                    <a:pt x="1183" y="128"/>
                  </a:lnTo>
                  <a:lnTo>
                    <a:pt x="1174" y="133"/>
                  </a:lnTo>
                  <a:lnTo>
                    <a:pt x="1164" y="141"/>
                  </a:lnTo>
                  <a:lnTo>
                    <a:pt x="1155" y="149"/>
                  </a:lnTo>
                  <a:lnTo>
                    <a:pt x="1143" y="156"/>
                  </a:lnTo>
                  <a:lnTo>
                    <a:pt x="1132" y="164"/>
                  </a:lnTo>
                  <a:lnTo>
                    <a:pt x="1120" y="173"/>
                  </a:lnTo>
                  <a:lnTo>
                    <a:pt x="1109" y="181"/>
                  </a:lnTo>
                  <a:lnTo>
                    <a:pt x="1098" y="189"/>
                  </a:lnTo>
                  <a:lnTo>
                    <a:pt x="1086" y="198"/>
                  </a:lnTo>
                  <a:lnTo>
                    <a:pt x="1075" y="208"/>
                  </a:lnTo>
                  <a:lnTo>
                    <a:pt x="1061" y="219"/>
                  </a:lnTo>
                  <a:lnTo>
                    <a:pt x="1048" y="227"/>
                  </a:lnTo>
                  <a:lnTo>
                    <a:pt x="1037" y="236"/>
                  </a:lnTo>
                  <a:lnTo>
                    <a:pt x="1023" y="246"/>
                  </a:lnTo>
                  <a:lnTo>
                    <a:pt x="1010" y="257"/>
                  </a:lnTo>
                  <a:lnTo>
                    <a:pt x="997" y="267"/>
                  </a:lnTo>
                  <a:lnTo>
                    <a:pt x="983" y="276"/>
                  </a:lnTo>
                  <a:lnTo>
                    <a:pt x="970" y="287"/>
                  </a:lnTo>
                  <a:lnTo>
                    <a:pt x="957" y="297"/>
                  </a:lnTo>
                  <a:lnTo>
                    <a:pt x="944" y="308"/>
                  </a:lnTo>
                  <a:lnTo>
                    <a:pt x="930" y="320"/>
                  </a:lnTo>
                  <a:lnTo>
                    <a:pt x="915" y="329"/>
                  </a:lnTo>
                  <a:lnTo>
                    <a:pt x="904" y="343"/>
                  </a:lnTo>
                  <a:lnTo>
                    <a:pt x="888" y="352"/>
                  </a:lnTo>
                  <a:lnTo>
                    <a:pt x="875" y="364"/>
                  </a:lnTo>
                  <a:lnTo>
                    <a:pt x="862" y="375"/>
                  </a:lnTo>
                  <a:lnTo>
                    <a:pt x="848" y="386"/>
                  </a:lnTo>
                  <a:lnTo>
                    <a:pt x="833" y="398"/>
                  </a:lnTo>
                  <a:lnTo>
                    <a:pt x="820" y="409"/>
                  </a:lnTo>
                  <a:lnTo>
                    <a:pt x="807" y="421"/>
                  </a:lnTo>
                  <a:lnTo>
                    <a:pt x="793" y="434"/>
                  </a:lnTo>
                  <a:lnTo>
                    <a:pt x="780" y="445"/>
                  </a:lnTo>
                  <a:lnTo>
                    <a:pt x="767" y="457"/>
                  </a:lnTo>
                  <a:lnTo>
                    <a:pt x="753" y="470"/>
                  </a:lnTo>
                  <a:lnTo>
                    <a:pt x="740" y="481"/>
                  </a:lnTo>
                  <a:lnTo>
                    <a:pt x="727" y="493"/>
                  </a:lnTo>
                  <a:lnTo>
                    <a:pt x="713" y="504"/>
                  </a:lnTo>
                  <a:lnTo>
                    <a:pt x="702" y="518"/>
                  </a:lnTo>
                  <a:lnTo>
                    <a:pt x="689" y="529"/>
                  </a:lnTo>
                  <a:lnTo>
                    <a:pt x="677" y="540"/>
                  </a:lnTo>
                  <a:lnTo>
                    <a:pt x="664" y="554"/>
                  </a:lnTo>
                  <a:lnTo>
                    <a:pt x="653" y="567"/>
                  </a:lnTo>
                  <a:lnTo>
                    <a:pt x="641" y="578"/>
                  </a:lnTo>
                  <a:lnTo>
                    <a:pt x="639" y="577"/>
                  </a:lnTo>
                  <a:lnTo>
                    <a:pt x="634" y="575"/>
                  </a:lnTo>
                  <a:lnTo>
                    <a:pt x="630" y="573"/>
                  </a:lnTo>
                  <a:lnTo>
                    <a:pt x="624" y="573"/>
                  </a:lnTo>
                  <a:lnTo>
                    <a:pt x="618" y="571"/>
                  </a:lnTo>
                  <a:lnTo>
                    <a:pt x="615" y="569"/>
                  </a:lnTo>
                  <a:lnTo>
                    <a:pt x="607" y="565"/>
                  </a:lnTo>
                  <a:lnTo>
                    <a:pt x="599" y="563"/>
                  </a:lnTo>
                  <a:lnTo>
                    <a:pt x="592" y="559"/>
                  </a:lnTo>
                  <a:lnTo>
                    <a:pt x="582" y="558"/>
                  </a:lnTo>
                  <a:lnTo>
                    <a:pt x="573" y="554"/>
                  </a:lnTo>
                  <a:lnTo>
                    <a:pt x="563" y="550"/>
                  </a:lnTo>
                  <a:lnTo>
                    <a:pt x="554" y="546"/>
                  </a:lnTo>
                  <a:lnTo>
                    <a:pt x="542" y="542"/>
                  </a:lnTo>
                  <a:lnTo>
                    <a:pt x="531" y="538"/>
                  </a:lnTo>
                  <a:lnTo>
                    <a:pt x="520" y="535"/>
                  </a:lnTo>
                  <a:lnTo>
                    <a:pt x="506" y="529"/>
                  </a:lnTo>
                  <a:lnTo>
                    <a:pt x="495" y="525"/>
                  </a:lnTo>
                  <a:lnTo>
                    <a:pt x="482" y="521"/>
                  </a:lnTo>
                  <a:lnTo>
                    <a:pt x="468" y="516"/>
                  </a:lnTo>
                  <a:lnTo>
                    <a:pt x="455" y="510"/>
                  </a:lnTo>
                  <a:lnTo>
                    <a:pt x="442" y="506"/>
                  </a:lnTo>
                  <a:lnTo>
                    <a:pt x="426" y="502"/>
                  </a:lnTo>
                  <a:lnTo>
                    <a:pt x="413" y="497"/>
                  </a:lnTo>
                  <a:lnTo>
                    <a:pt x="398" y="491"/>
                  </a:lnTo>
                  <a:lnTo>
                    <a:pt x="385" y="487"/>
                  </a:lnTo>
                  <a:lnTo>
                    <a:pt x="369" y="481"/>
                  </a:lnTo>
                  <a:lnTo>
                    <a:pt x="356" y="476"/>
                  </a:lnTo>
                  <a:lnTo>
                    <a:pt x="341" y="470"/>
                  </a:lnTo>
                  <a:lnTo>
                    <a:pt x="326" y="466"/>
                  </a:lnTo>
                  <a:lnTo>
                    <a:pt x="312" y="461"/>
                  </a:lnTo>
                  <a:lnTo>
                    <a:pt x="297" y="455"/>
                  </a:lnTo>
                  <a:lnTo>
                    <a:pt x="282" y="449"/>
                  </a:lnTo>
                  <a:lnTo>
                    <a:pt x="267" y="445"/>
                  </a:lnTo>
                  <a:lnTo>
                    <a:pt x="251" y="440"/>
                  </a:lnTo>
                  <a:lnTo>
                    <a:pt x="236" y="434"/>
                  </a:lnTo>
                  <a:lnTo>
                    <a:pt x="223" y="430"/>
                  </a:lnTo>
                  <a:lnTo>
                    <a:pt x="210" y="424"/>
                  </a:lnTo>
                  <a:lnTo>
                    <a:pt x="194" y="419"/>
                  </a:lnTo>
                  <a:lnTo>
                    <a:pt x="181" y="415"/>
                  </a:lnTo>
                  <a:lnTo>
                    <a:pt x="168" y="409"/>
                  </a:lnTo>
                  <a:lnTo>
                    <a:pt x="156" y="405"/>
                  </a:lnTo>
                  <a:lnTo>
                    <a:pt x="143" y="400"/>
                  </a:lnTo>
                  <a:lnTo>
                    <a:pt x="132" y="398"/>
                  </a:lnTo>
                  <a:lnTo>
                    <a:pt x="120" y="394"/>
                  </a:lnTo>
                  <a:lnTo>
                    <a:pt x="109" y="390"/>
                  </a:lnTo>
                  <a:lnTo>
                    <a:pt x="97" y="384"/>
                  </a:lnTo>
                  <a:lnTo>
                    <a:pt x="86" y="381"/>
                  </a:lnTo>
                  <a:lnTo>
                    <a:pt x="77" y="377"/>
                  </a:lnTo>
                  <a:lnTo>
                    <a:pt x="67" y="375"/>
                  </a:lnTo>
                  <a:lnTo>
                    <a:pt x="57" y="371"/>
                  </a:lnTo>
                  <a:lnTo>
                    <a:pt x="50" y="369"/>
                  </a:lnTo>
                  <a:lnTo>
                    <a:pt x="42" y="367"/>
                  </a:lnTo>
                  <a:lnTo>
                    <a:pt x="37" y="365"/>
                  </a:lnTo>
                  <a:lnTo>
                    <a:pt x="29" y="362"/>
                  </a:lnTo>
                  <a:lnTo>
                    <a:pt x="23" y="362"/>
                  </a:lnTo>
                  <a:lnTo>
                    <a:pt x="19" y="360"/>
                  </a:lnTo>
                  <a:lnTo>
                    <a:pt x="16" y="358"/>
                  </a:lnTo>
                  <a:lnTo>
                    <a:pt x="10" y="356"/>
                  </a:lnTo>
                  <a:lnTo>
                    <a:pt x="8" y="358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7" name="Freeform 144"/>
            <p:cNvSpPr>
              <a:spLocks/>
            </p:cNvSpPr>
            <p:nvPr/>
          </p:nvSpPr>
          <p:spPr bwMode="auto">
            <a:xfrm>
              <a:off x="4224" y="3345"/>
              <a:ext cx="327" cy="157"/>
            </a:xfrm>
            <a:custGeom>
              <a:avLst/>
              <a:gdLst>
                <a:gd name="T0" fmla="*/ 326 w 654"/>
                <a:gd name="T1" fmla="*/ 157 h 314"/>
                <a:gd name="T2" fmla="*/ 319 w 654"/>
                <a:gd name="T3" fmla="*/ 153 h 314"/>
                <a:gd name="T4" fmla="*/ 311 w 654"/>
                <a:gd name="T5" fmla="*/ 150 h 314"/>
                <a:gd name="T6" fmla="*/ 302 w 654"/>
                <a:gd name="T7" fmla="*/ 148 h 314"/>
                <a:gd name="T8" fmla="*/ 291 w 654"/>
                <a:gd name="T9" fmla="*/ 144 h 314"/>
                <a:gd name="T10" fmla="*/ 279 w 654"/>
                <a:gd name="T11" fmla="*/ 139 h 314"/>
                <a:gd name="T12" fmla="*/ 265 w 654"/>
                <a:gd name="T13" fmla="*/ 134 h 314"/>
                <a:gd name="T14" fmla="*/ 250 w 654"/>
                <a:gd name="T15" fmla="*/ 129 h 314"/>
                <a:gd name="T16" fmla="*/ 234 w 654"/>
                <a:gd name="T17" fmla="*/ 123 h 314"/>
                <a:gd name="T18" fmla="*/ 217 w 654"/>
                <a:gd name="T19" fmla="*/ 118 h 314"/>
                <a:gd name="T20" fmla="*/ 199 w 654"/>
                <a:gd name="T21" fmla="*/ 111 h 314"/>
                <a:gd name="T22" fmla="*/ 181 w 654"/>
                <a:gd name="T23" fmla="*/ 106 h 314"/>
                <a:gd name="T24" fmla="*/ 164 w 654"/>
                <a:gd name="T25" fmla="*/ 100 h 314"/>
                <a:gd name="T26" fmla="*/ 147 w 654"/>
                <a:gd name="T27" fmla="*/ 95 h 314"/>
                <a:gd name="T28" fmla="*/ 129 w 654"/>
                <a:gd name="T29" fmla="*/ 89 h 314"/>
                <a:gd name="T30" fmla="*/ 110 w 654"/>
                <a:gd name="T31" fmla="*/ 84 h 314"/>
                <a:gd name="T32" fmla="*/ 94 w 654"/>
                <a:gd name="T33" fmla="*/ 79 h 314"/>
                <a:gd name="T34" fmla="*/ 78 w 654"/>
                <a:gd name="T35" fmla="*/ 75 h 314"/>
                <a:gd name="T36" fmla="*/ 62 w 654"/>
                <a:gd name="T37" fmla="*/ 71 h 314"/>
                <a:gd name="T38" fmla="*/ 48 w 654"/>
                <a:gd name="T39" fmla="*/ 69 h 314"/>
                <a:gd name="T40" fmla="*/ 24 w 654"/>
                <a:gd name="T41" fmla="*/ 65 h 314"/>
                <a:gd name="T42" fmla="*/ 9 w 654"/>
                <a:gd name="T43" fmla="*/ 0 h 314"/>
                <a:gd name="T44" fmla="*/ 11 w 654"/>
                <a:gd name="T45" fmla="*/ 1 h 314"/>
                <a:gd name="T46" fmla="*/ 18 w 654"/>
                <a:gd name="T47" fmla="*/ 2 h 314"/>
                <a:gd name="T48" fmla="*/ 25 w 654"/>
                <a:gd name="T49" fmla="*/ 5 h 314"/>
                <a:gd name="T50" fmla="*/ 36 w 654"/>
                <a:gd name="T51" fmla="*/ 9 h 314"/>
                <a:gd name="T52" fmla="*/ 48 w 654"/>
                <a:gd name="T53" fmla="*/ 12 h 314"/>
                <a:gd name="T54" fmla="*/ 62 w 654"/>
                <a:gd name="T55" fmla="*/ 17 h 314"/>
                <a:gd name="T56" fmla="*/ 77 w 654"/>
                <a:gd name="T57" fmla="*/ 21 h 314"/>
                <a:gd name="T58" fmla="*/ 93 w 654"/>
                <a:gd name="T59" fmla="*/ 26 h 314"/>
                <a:gd name="T60" fmla="*/ 110 w 654"/>
                <a:gd name="T61" fmla="*/ 31 h 314"/>
                <a:gd name="T62" fmla="*/ 129 w 654"/>
                <a:gd name="T63" fmla="*/ 37 h 314"/>
                <a:gd name="T64" fmla="*/ 146 w 654"/>
                <a:gd name="T65" fmla="*/ 41 h 314"/>
                <a:gd name="T66" fmla="*/ 163 w 654"/>
                <a:gd name="T67" fmla="*/ 47 h 314"/>
                <a:gd name="T68" fmla="*/ 179 w 654"/>
                <a:gd name="T69" fmla="*/ 52 h 314"/>
                <a:gd name="T70" fmla="*/ 197 w 654"/>
                <a:gd name="T71" fmla="*/ 58 h 314"/>
                <a:gd name="T72" fmla="*/ 213 w 654"/>
                <a:gd name="T73" fmla="*/ 62 h 314"/>
                <a:gd name="T74" fmla="*/ 228 w 654"/>
                <a:gd name="T75" fmla="*/ 67 h 314"/>
                <a:gd name="T76" fmla="*/ 241 w 654"/>
                <a:gd name="T77" fmla="*/ 70 h 314"/>
                <a:gd name="T78" fmla="*/ 255 w 654"/>
                <a:gd name="T79" fmla="*/ 73 h 314"/>
                <a:gd name="T80" fmla="*/ 266 w 654"/>
                <a:gd name="T81" fmla="*/ 76 h 314"/>
                <a:gd name="T82" fmla="*/ 273 w 654"/>
                <a:gd name="T83" fmla="*/ 78 h 314"/>
                <a:gd name="T84" fmla="*/ 310 w 654"/>
                <a:gd name="T85" fmla="*/ 84 h 3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4"/>
                <a:gd name="T130" fmla="*/ 0 h 314"/>
                <a:gd name="T131" fmla="*/ 654 w 654"/>
                <a:gd name="T132" fmla="*/ 314 h 3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4" h="314">
                  <a:moveTo>
                    <a:pt x="620" y="169"/>
                  </a:moveTo>
                  <a:lnTo>
                    <a:pt x="654" y="314"/>
                  </a:lnTo>
                  <a:lnTo>
                    <a:pt x="652" y="314"/>
                  </a:lnTo>
                  <a:lnTo>
                    <a:pt x="650" y="312"/>
                  </a:lnTo>
                  <a:lnTo>
                    <a:pt x="645" y="310"/>
                  </a:lnTo>
                  <a:lnTo>
                    <a:pt x="637" y="306"/>
                  </a:lnTo>
                  <a:lnTo>
                    <a:pt x="633" y="304"/>
                  </a:lnTo>
                  <a:lnTo>
                    <a:pt x="627" y="302"/>
                  </a:lnTo>
                  <a:lnTo>
                    <a:pt x="622" y="300"/>
                  </a:lnTo>
                  <a:lnTo>
                    <a:pt x="616" y="300"/>
                  </a:lnTo>
                  <a:lnTo>
                    <a:pt x="610" y="296"/>
                  </a:lnTo>
                  <a:lnTo>
                    <a:pt x="603" y="295"/>
                  </a:lnTo>
                  <a:lnTo>
                    <a:pt x="597" y="293"/>
                  </a:lnTo>
                  <a:lnTo>
                    <a:pt x="589" y="291"/>
                  </a:lnTo>
                  <a:lnTo>
                    <a:pt x="582" y="287"/>
                  </a:lnTo>
                  <a:lnTo>
                    <a:pt x="574" y="283"/>
                  </a:lnTo>
                  <a:lnTo>
                    <a:pt x="565" y="281"/>
                  </a:lnTo>
                  <a:lnTo>
                    <a:pt x="557" y="277"/>
                  </a:lnTo>
                  <a:lnTo>
                    <a:pt x="548" y="274"/>
                  </a:lnTo>
                  <a:lnTo>
                    <a:pt x="538" y="272"/>
                  </a:lnTo>
                  <a:lnTo>
                    <a:pt x="529" y="268"/>
                  </a:lnTo>
                  <a:lnTo>
                    <a:pt x="519" y="266"/>
                  </a:lnTo>
                  <a:lnTo>
                    <a:pt x="510" y="260"/>
                  </a:lnTo>
                  <a:lnTo>
                    <a:pt x="500" y="258"/>
                  </a:lnTo>
                  <a:lnTo>
                    <a:pt x="489" y="253"/>
                  </a:lnTo>
                  <a:lnTo>
                    <a:pt x="479" y="251"/>
                  </a:lnTo>
                  <a:lnTo>
                    <a:pt x="468" y="247"/>
                  </a:lnTo>
                  <a:lnTo>
                    <a:pt x="456" y="243"/>
                  </a:lnTo>
                  <a:lnTo>
                    <a:pt x="445" y="239"/>
                  </a:lnTo>
                  <a:lnTo>
                    <a:pt x="435" y="236"/>
                  </a:lnTo>
                  <a:lnTo>
                    <a:pt x="422" y="232"/>
                  </a:lnTo>
                  <a:lnTo>
                    <a:pt x="411" y="228"/>
                  </a:lnTo>
                  <a:lnTo>
                    <a:pt x="399" y="222"/>
                  </a:lnTo>
                  <a:lnTo>
                    <a:pt x="388" y="220"/>
                  </a:lnTo>
                  <a:lnTo>
                    <a:pt x="375" y="215"/>
                  </a:lnTo>
                  <a:lnTo>
                    <a:pt x="363" y="213"/>
                  </a:lnTo>
                  <a:lnTo>
                    <a:pt x="352" y="209"/>
                  </a:lnTo>
                  <a:lnTo>
                    <a:pt x="340" y="205"/>
                  </a:lnTo>
                  <a:lnTo>
                    <a:pt x="329" y="201"/>
                  </a:lnTo>
                  <a:lnTo>
                    <a:pt x="318" y="198"/>
                  </a:lnTo>
                  <a:lnTo>
                    <a:pt x="304" y="194"/>
                  </a:lnTo>
                  <a:lnTo>
                    <a:pt x="293" y="190"/>
                  </a:lnTo>
                  <a:lnTo>
                    <a:pt x="280" y="186"/>
                  </a:lnTo>
                  <a:lnTo>
                    <a:pt x="268" y="182"/>
                  </a:lnTo>
                  <a:lnTo>
                    <a:pt x="257" y="179"/>
                  </a:lnTo>
                  <a:lnTo>
                    <a:pt x="245" y="177"/>
                  </a:lnTo>
                  <a:lnTo>
                    <a:pt x="234" y="171"/>
                  </a:lnTo>
                  <a:lnTo>
                    <a:pt x="221" y="169"/>
                  </a:lnTo>
                  <a:lnTo>
                    <a:pt x="209" y="163"/>
                  </a:lnTo>
                  <a:lnTo>
                    <a:pt x="200" y="161"/>
                  </a:lnTo>
                  <a:lnTo>
                    <a:pt x="188" y="158"/>
                  </a:lnTo>
                  <a:lnTo>
                    <a:pt x="177" y="156"/>
                  </a:lnTo>
                  <a:lnTo>
                    <a:pt x="165" y="152"/>
                  </a:lnTo>
                  <a:lnTo>
                    <a:pt x="156" y="150"/>
                  </a:lnTo>
                  <a:lnTo>
                    <a:pt x="145" y="148"/>
                  </a:lnTo>
                  <a:lnTo>
                    <a:pt x="135" y="144"/>
                  </a:lnTo>
                  <a:lnTo>
                    <a:pt x="125" y="142"/>
                  </a:lnTo>
                  <a:lnTo>
                    <a:pt x="116" y="140"/>
                  </a:lnTo>
                  <a:lnTo>
                    <a:pt x="106" y="139"/>
                  </a:lnTo>
                  <a:lnTo>
                    <a:pt x="97" y="137"/>
                  </a:lnTo>
                  <a:lnTo>
                    <a:pt x="87" y="135"/>
                  </a:lnTo>
                  <a:lnTo>
                    <a:pt x="80" y="133"/>
                  </a:lnTo>
                  <a:lnTo>
                    <a:pt x="49" y="129"/>
                  </a:lnTo>
                  <a:lnTo>
                    <a:pt x="97" y="80"/>
                  </a:lnTo>
                  <a:lnTo>
                    <a:pt x="0" y="42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6" y="5"/>
                  </a:lnTo>
                  <a:lnTo>
                    <a:pt x="40" y="7"/>
                  </a:lnTo>
                  <a:lnTo>
                    <a:pt x="46" y="9"/>
                  </a:lnTo>
                  <a:lnTo>
                    <a:pt x="51" y="11"/>
                  </a:lnTo>
                  <a:lnTo>
                    <a:pt x="59" y="13"/>
                  </a:lnTo>
                  <a:lnTo>
                    <a:pt x="65" y="15"/>
                  </a:lnTo>
                  <a:lnTo>
                    <a:pt x="72" y="17"/>
                  </a:lnTo>
                  <a:lnTo>
                    <a:pt x="80" y="21"/>
                  </a:lnTo>
                  <a:lnTo>
                    <a:pt x="89" y="23"/>
                  </a:lnTo>
                  <a:lnTo>
                    <a:pt x="97" y="24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25" y="34"/>
                  </a:lnTo>
                  <a:lnTo>
                    <a:pt x="133" y="36"/>
                  </a:lnTo>
                  <a:lnTo>
                    <a:pt x="145" y="40"/>
                  </a:lnTo>
                  <a:lnTo>
                    <a:pt x="154" y="42"/>
                  </a:lnTo>
                  <a:lnTo>
                    <a:pt x="165" y="47"/>
                  </a:lnTo>
                  <a:lnTo>
                    <a:pt x="175" y="49"/>
                  </a:lnTo>
                  <a:lnTo>
                    <a:pt x="186" y="53"/>
                  </a:lnTo>
                  <a:lnTo>
                    <a:pt x="198" y="55"/>
                  </a:lnTo>
                  <a:lnTo>
                    <a:pt x="209" y="61"/>
                  </a:lnTo>
                  <a:lnTo>
                    <a:pt x="221" y="63"/>
                  </a:lnTo>
                  <a:lnTo>
                    <a:pt x="232" y="68"/>
                  </a:lnTo>
                  <a:lnTo>
                    <a:pt x="243" y="70"/>
                  </a:lnTo>
                  <a:lnTo>
                    <a:pt x="257" y="74"/>
                  </a:lnTo>
                  <a:lnTo>
                    <a:pt x="266" y="78"/>
                  </a:lnTo>
                  <a:lnTo>
                    <a:pt x="278" y="82"/>
                  </a:lnTo>
                  <a:lnTo>
                    <a:pt x="291" y="83"/>
                  </a:lnTo>
                  <a:lnTo>
                    <a:pt x="302" y="87"/>
                  </a:lnTo>
                  <a:lnTo>
                    <a:pt x="314" y="91"/>
                  </a:lnTo>
                  <a:lnTo>
                    <a:pt x="325" y="95"/>
                  </a:lnTo>
                  <a:lnTo>
                    <a:pt x="337" y="99"/>
                  </a:lnTo>
                  <a:lnTo>
                    <a:pt x="350" y="102"/>
                  </a:lnTo>
                  <a:lnTo>
                    <a:pt x="359" y="104"/>
                  </a:lnTo>
                  <a:lnTo>
                    <a:pt x="373" y="108"/>
                  </a:lnTo>
                  <a:lnTo>
                    <a:pt x="382" y="112"/>
                  </a:lnTo>
                  <a:lnTo>
                    <a:pt x="394" y="116"/>
                  </a:lnTo>
                  <a:lnTo>
                    <a:pt x="405" y="118"/>
                  </a:lnTo>
                  <a:lnTo>
                    <a:pt x="416" y="121"/>
                  </a:lnTo>
                  <a:lnTo>
                    <a:pt x="426" y="125"/>
                  </a:lnTo>
                  <a:lnTo>
                    <a:pt x="437" y="127"/>
                  </a:lnTo>
                  <a:lnTo>
                    <a:pt x="447" y="131"/>
                  </a:lnTo>
                  <a:lnTo>
                    <a:pt x="456" y="133"/>
                  </a:lnTo>
                  <a:lnTo>
                    <a:pt x="466" y="135"/>
                  </a:lnTo>
                  <a:lnTo>
                    <a:pt x="475" y="139"/>
                  </a:lnTo>
                  <a:lnTo>
                    <a:pt x="483" y="139"/>
                  </a:lnTo>
                  <a:lnTo>
                    <a:pt x="492" y="142"/>
                  </a:lnTo>
                  <a:lnTo>
                    <a:pt x="500" y="144"/>
                  </a:lnTo>
                  <a:lnTo>
                    <a:pt x="510" y="146"/>
                  </a:lnTo>
                  <a:lnTo>
                    <a:pt x="515" y="148"/>
                  </a:lnTo>
                  <a:lnTo>
                    <a:pt x="523" y="150"/>
                  </a:lnTo>
                  <a:lnTo>
                    <a:pt x="531" y="152"/>
                  </a:lnTo>
                  <a:lnTo>
                    <a:pt x="536" y="154"/>
                  </a:lnTo>
                  <a:lnTo>
                    <a:pt x="542" y="154"/>
                  </a:lnTo>
                  <a:lnTo>
                    <a:pt x="546" y="156"/>
                  </a:lnTo>
                  <a:lnTo>
                    <a:pt x="551" y="156"/>
                  </a:lnTo>
                  <a:lnTo>
                    <a:pt x="557" y="158"/>
                  </a:lnTo>
                  <a:lnTo>
                    <a:pt x="620" y="169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8" name="Freeform 145"/>
            <p:cNvSpPr>
              <a:spLocks/>
            </p:cNvSpPr>
            <p:nvPr/>
          </p:nvSpPr>
          <p:spPr bwMode="auto">
            <a:xfrm>
              <a:off x="4576" y="3878"/>
              <a:ext cx="180" cy="268"/>
            </a:xfrm>
            <a:custGeom>
              <a:avLst/>
              <a:gdLst>
                <a:gd name="T0" fmla="*/ 0 w 361"/>
                <a:gd name="T1" fmla="*/ 42 h 536"/>
                <a:gd name="T2" fmla="*/ 0 w 361"/>
                <a:gd name="T3" fmla="*/ 35 h 536"/>
                <a:gd name="T4" fmla="*/ 0 w 361"/>
                <a:gd name="T5" fmla="*/ 24 h 536"/>
                <a:gd name="T6" fmla="*/ 0 w 361"/>
                <a:gd name="T7" fmla="*/ 13 h 536"/>
                <a:gd name="T8" fmla="*/ 2 w 361"/>
                <a:gd name="T9" fmla="*/ 3 h 536"/>
                <a:gd name="T10" fmla="*/ 6 w 361"/>
                <a:gd name="T11" fmla="*/ 1 h 536"/>
                <a:gd name="T12" fmla="*/ 15 w 361"/>
                <a:gd name="T13" fmla="*/ 7 h 536"/>
                <a:gd name="T14" fmla="*/ 22 w 361"/>
                <a:gd name="T15" fmla="*/ 16 h 536"/>
                <a:gd name="T16" fmla="*/ 29 w 361"/>
                <a:gd name="T17" fmla="*/ 22 h 536"/>
                <a:gd name="T18" fmla="*/ 36 w 361"/>
                <a:gd name="T19" fmla="*/ 30 h 536"/>
                <a:gd name="T20" fmla="*/ 43 w 361"/>
                <a:gd name="T21" fmla="*/ 39 h 536"/>
                <a:gd name="T22" fmla="*/ 51 w 361"/>
                <a:gd name="T23" fmla="*/ 47 h 536"/>
                <a:gd name="T24" fmla="*/ 59 w 361"/>
                <a:gd name="T25" fmla="*/ 58 h 536"/>
                <a:gd name="T26" fmla="*/ 68 w 361"/>
                <a:gd name="T27" fmla="*/ 68 h 536"/>
                <a:gd name="T28" fmla="*/ 77 w 361"/>
                <a:gd name="T29" fmla="*/ 80 h 536"/>
                <a:gd name="T30" fmla="*/ 87 w 361"/>
                <a:gd name="T31" fmla="*/ 94 h 536"/>
                <a:gd name="T32" fmla="*/ 96 w 361"/>
                <a:gd name="T33" fmla="*/ 107 h 536"/>
                <a:gd name="T34" fmla="*/ 106 w 361"/>
                <a:gd name="T35" fmla="*/ 121 h 536"/>
                <a:gd name="T36" fmla="*/ 116 w 361"/>
                <a:gd name="T37" fmla="*/ 136 h 536"/>
                <a:gd name="T38" fmla="*/ 125 w 361"/>
                <a:gd name="T39" fmla="*/ 152 h 536"/>
                <a:gd name="T40" fmla="*/ 135 w 361"/>
                <a:gd name="T41" fmla="*/ 169 h 536"/>
                <a:gd name="T42" fmla="*/ 143 w 361"/>
                <a:gd name="T43" fmla="*/ 186 h 536"/>
                <a:gd name="T44" fmla="*/ 153 w 361"/>
                <a:gd name="T45" fmla="*/ 204 h 536"/>
                <a:gd name="T46" fmla="*/ 180 w 361"/>
                <a:gd name="T47" fmla="*/ 268 h 536"/>
                <a:gd name="T48" fmla="*/ 177 w 361"/>
                <a:gd name="T49" fmla="*/ 263 h 536"/>
                <a:gd name="T50" fmla="*/ 173 w 361"/>
                <a:gd name="T51" fmla="*/ 257 h 536"/>
                <a:gd name="T52" fmla="*/ 167 w 361"/>
                <a:gd name="T53" fmla="*/ 249 h 536"/>
                <a:gd name="T54" fmla="*/ 162 w 361"/>
                <a:gd name="T55" fmla="*/ 241 h 536"/>
                <a:gd name="T56" fmla="*/ 154 w 361"/>
                <a:gd name="T57" fmla="*/ 231 h 536"/>
                <a:gd name="T58" fmla="*/ 148 w 361"/>
                <a:gd name="T59" fmla="*/ 219 h 536"/>
                <a:gd name="T60" fmla="*/ 140 w 361"/>
                <a:gd name="T61" fmla="*/ 208 h 536"/>
                <a:gd name="T62" fmla="*/ 132 w 361"/>
                <a:gd name="T63" fmla="*/ 196 h 536"/>
                <a:gd name="T64" fmla="*/ 123 w 361"/>
                <a:gd name="T65" fmla="*/ 183 h 536"/>
                <a:gd name="T66" fmla="*/ 114 w 361"/>
                <a:gd name="T67" fmla="*/ 171 h 536"/>
                <a:gd name="T68" fmla="*/ 104 w 361"/>
                <a:gd name="T69" fmla="*/ 157 h 536"/>
                <a:gd name="T70" fmla="*/ 96 w 361"/>
                <a:gd name="T71" fmla="*/ 145 h 536"/>
                <a:gd name="T72" fmla="*/ 86 w 361"/>
                <a:gd name="T73" fmla="*/ 132 h 536"/>
                <a:gd name="T74" fmla="*/ 77 w 361"/>
                <a:gd name="T75" fmla="*/ 120 h 536"/>
                <a:gd name="T76" fmla="*/ 68 w 361"/>
                <a:gd name="T77" fmla="*/ 109 h 536"/>
                <a:gd name="T78" fmla="*/ 59 w 361"/>
                <a:gd name="T79" fmla="*/ 98 h 536"/>
                <a:gd name="T80" fmla="*/ 53 w 361"/>
                <a:gd name="T81" fmla="*/ 89 h 536"/>
                <a:gd name="T82" fmla="*/ 45 w 361"/>
                <a:gd name="T83" fmla="*/ 80 h 536"/>
                <a:gd name="T84" fmla="*/ 37 w 361"/>
                <a:gd name="T85" fmla="*/ 73 h 536"/>
                <a:gd name="T86" fmla="*/ 32 w 361"/>
                <a:gd name="T87" fmla="*/ 69 h 536"/>
                <a:gd name="T88" fmla="*/ 25 w 361"/>
                <a:gd name="T89" fmla="*/ 63 h 536"/>
                <a:gd name="T90" fmla="*/ 18 w 361"/>
                <a:gd name="T91" fmla="*/ 57 h 536"/>
                <a:gd name="T92" fmla="*/ 8 w 361"/>
                <a:gd name="T93" fmla="*/ 49 h 536"/>
                <a:gd name="T94" fmla="*/ 2 w 361"/>
                <a:gd name="T95" fmla="*/ 45 h 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1"/>
                <a:gd name="T145" fmla="*/ 0 h 536"/>
                <a:gd name="T146" fmla="*/ 361 w 361"/>
                <a:gd name="T147" fmla="*/ 536 h 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1" h="536">
                  <a:moveTo>
                    <a:pt x="3" y="89"/>
                  </a:moveTo>
                  <a:lnTo>
                    <a:pt x="1" y="87"/>
                  </a:lnTo>
                  <a:lnTo>
                    <a:pt x="1" y="85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3"/>
                  </a:lnTo>
                  <a:lnTo>
                    <a:pt x="5" y="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9" y="7"/>
                  </a:lnTo>
                  <a:lnTo>
                    <a:pt x="24" y="9"/>
                  </a:lnTo>
                  <a:lnTo>
                    <a:pt x="30" y="15"/>
                  </a:lnTo>
                  <a:lnTo>
                    <a:pt x="36" y="21"/>
                  </a:lnTo>
                  <a:lnTo>
                    <a:pt x="43" y="28"/>
                  </a:lnTo>
                  <a:lnTo>
                    <a:pt x="45" y="32"/>
                  </a:lnTo>
                  <a:lnTo>
                    <a:pt x="49" y="36"/>
                  </a:lnTo>
                  <a:lnTo>
                    <a:pt x="53" y="40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8" y="55"/>
                  </a:lnTo>
                  <a:lnTo>
                    <a:pt x="72" y="60"/>
                  </a:lnTo>
                  <a:lnTo>
                    <a:pt x="77" y="66"/>
                  </a:lnTo>
                  <a:lnTo>
                    <a:pt x="81" y="72"/>
                  </a:lnTo>
                  <a:lnTo>
                    <a:pt x="87" y="78"/>
                  </a:lnTo>
                  <a:lnTo>
                    <a:pt x="93" y="83"/>
                  </a:lnTo>
                  <a:lnTo>
                    <a:pt x="97" y="89"/>
                  </a:lnTo>
                  <a:lnTo>
                    <a:pt x="102" y="95"/>
                  </a:lnTo>
                  <a:lnTo>
                    <a:pt x="108" y="102"/>
                  </a:lnTo>
                  <a:lnTo>
                    <a:pt x="114" y="110"/>
                  </a:lnTo>
                  <a:lnTo>
                    <a:pt x="119" y="116"/>
                  </a:lnTo>
                  <a:lnTo>
                    <a:pt x="125" y="123"/>
                  </a:lnTo>
                  <a:lnTo>
                    <a:pt x="131" y="129"/>
                  </a:lnTo>
                  <a:lnTo>
                    <a:pt x="136" y="137"/>
                  </a:lnTo>
                  <a:lnTo>
                    <a:pt x="144" y="146"/>
                  </a:lnTo>
                  <a:lnTo>
                    <a:pt x="150" y="154"/>
                  </a:lnTo>
                  <a:lnTo>
                    <a:pt x="155" y="161"/>
                  </a:lnTo>
                  <a:lnTo>
                    <a:pt x="161" y="169"/>
                  </a:lnTo>
                  <a:lnTo>
                    <a:pt x="169" y="178"/>
                  </a:lnTo>
                  <a:lnTo>
                    <a:pt x="174" y="188"/>
                  </a:lnTo>
                  <a:lnTo>
                    <a:pt x="180" y="195"/>
                  </a:lnTo>
                  <a:lnTo>
                    <a:pt x="188" y="205"/>
                  </a:lnTo>
                  <a:lnTo>
                    <a:pt x="193" y="214"/>
                  </a:lnTo>
                  <a:lnTo>
                    <a:pt x="199" y="224"/>
                  </a:lnTo>
                  <a:lnTo>
                    <a:pt x="207" y="233"/>
                  </a:lnTo>
                  <a:lnTo>
                    <a:pt x="212" y="243"/>
                  </a:lnTo>
                  <a:lnTo>
                    <a:pt x="220" y="253"/>
                  </a:lnTo>
                  <a:lnTo>
                    <a:pt x="226" y="264"/>
                  </a:lnTo>
                  <a:lnTo>
                    <a:pt x="233" y="273"/>
                  </a:lnTo>
                  <a:lnTo>
                    <a:pt x="239" y="283"/>
                  </a:lnTo>
                  <a:lnTo>
                    <a:pt x="245" y="294"/>
                  </a:lnTo>
                  <a:lnTo>
                    <a:pt x="251" y="304"/>
                  </a:lnTo>
                  <a:lnTo>
                    <a:pt x="258" y="315"/>
                  </a:lnTo>
                  <a:lnTo>
                    <a:pt x="264" y="327"/>
                  </a:lnTo>
                  <a:lnTo>
                    <a:pt x="270" y="338"/>
                  </a:lnTo>
                  <a:lnTo>
                    <a:pt x="275" y="348"/>
                  </a:lnTo>
                  <a:lnTo>
                    <a:pt x="281" y="361"/>
                  </a:lnTo>
                  <a:lnTo>
                    <a:pt x="287" y="372"/>
                  </a:lnTo>
                  <a:lnTo>
                    <a:pt x="294" y="384"/>
                  </a:lnTo>
                  <a:lnTo>
                    <a:pt x="300" y="395"/>
                  </a:lnTo>
                  <a:lnTo>
                    <a:pt x="306" y="408"/>
                  </a:lnTo>
                  <a:lnTo>
                    <a:pt x="311" y="420"/>
                  </a:lnTo>
                  <a:lnTo>
                    <a:pt x="317" y="433"/>
                  </a:lnTo>
                  <a:lnTo>
                    <a:pt x="361" y="536"/>
                  </a:lnTo>
                  <a:lnTo>
                    <a:pt x="359" y="534"/>
                  </a:lnTo>
                  <a:lnTo>
                    <a:pt x="357" y="532"/>
                  </a:lnTo>
                  <a:lnTo>
                    <a:pt x="355" y="526"/>
                  </a:lnTo>
                  <a:lnTo>
                    <a:pt x="351" y="521"/>
                  </a:lnTo>
                  <a:lnTo>
                    <a:pt x="347" y="517"/>
                  </a:lnTo>
                  <a:lnTo>
                    <a:pt x="346" y="513"/>
                  </a:lnTo>
                  <a:lnTo>
                    <a:pt x="342" y="507"/>
                  </a:lnTo>
                  <a:lnTo>
                    <a:pt x="338" y="504"/>
                  </a:lnTo>
                  <a:lnTo>
                    <a:pt x="334" y="498"/>
                  </a:lnTo>
                  <a:lnTo>
                    <a:pt x="330" y="492"/>
                  </a:lnTo>
                  <a:lnTo>
                    <a:pt x="328" y="486"/>
                  </a:lnTo>
                  <a:lnTo>
                    <a:pt x="325" y="483"/>
                  </a:lnTo>
                  <a:lnTo>
                    <a:pt x="319" y="475"/>
                  </a:lnTo>
                  <a:lnTo>
                    <a:pt x="315" y="469"/>
                  </a:lnTo>
                  <a:lnTo>
                    <a:pt x="309" y="462"/>
                  </a:lnTo>
                  <a:lnTo>
                    <a:pt x="306" y="454"/>
                  </a:lnTo>
                  <a:lnTo>
                    <a:pt x="302" y="446"/>
                  </a:lnTo>
                  <a:lnTo>
                    <a:pt x="296" y="439"/>
                  </a:lnTo>
                  <a:lnTo>
                    <a:pt x="290" y="431"/>
                  </a:lnTo>
                  <a:lnTo>
                    <a:pt x="287" y="426"/>
                  </a:lnTo>
                  <a:lnTo>
                    <a:pt x="281" y="416"/>
                  </a:lnTo>
                  <a:lnTo>
                    <a:pt x="275" y="408"/>
                  </a:lnTo>
                  <a:lnTo>
                    <a:pt x="270" y="399"/>
                  </a:lnTo>
                  <a:lnTo>
                    <a:pt x="264" y="393"/>
                  </a:lnTo>
                  <a:lnTo>
                    <a:pt x="258" y="384"/>
                  </a:lnTo>
                  <a:lnTo>
                    <a:pt x="252" y="376"/>
                  </a:lnTo>
                  <a:lnTo>
                    <a:pt x="247" y="367"/>
                  </a:lnTo>
                  <a:lnTo>
                    <a:pt x="241" y="359"/>
                  </a:lnTo>
                  <a:lnTo>
                    <a:pt x="233" y="349"/>
                  </a:lnTo>
                  <a:lnTo>
                    <a:pt x="228" y="342"/>
                  </a:lnTo>
                  <a:lnTo>
                    <a:pt x="222" y="332"/>
                  </a:lnTo>
                  <a:lnTo>
                    <a:pt x="216" y="323"/>
                  </a:lnTo>
                  <a:lnTo>
                    <a:pt x="209" y="315"/>
                  </a:lnTo>
                  <a:lnTo>
                    <a:pt x="203" y="306"/>
                  </a:lnTo>
                  <a:lnTo>
                    <a:pt x="197" y="296"/>
                  </a:lnTo>
                  <a:lnTo>
                    <a:pt x="192" y="291"/>
                  </a:lnTo>
                  <a:lnTo>
                    <a:pt x="184" y="281"/>
                  </a:lnTo>
                  <a:lnTo>
                    <a:pt x="178" y="272"/>
                  </a:lnTo>
                  <a:lnTo>
                    <a:pt x="173" y="264"/>
                  </a:lnTo>
                  <a:lnTo>
                    <a:pt x="167" y="256"/>
                  </a:lnTo>
                  <a:lnTo>
                    <a:pt x="159" y="249"/>
                  </a:lnTo>
                  <a:lnTo>
                    <a:pt x="154" y="241"/>
                  </a:lnTo>
                  <a:lnTo>
                    <a:pt x="148" y="233"/>
                  </a:lnTo>
                  <a:lnTo>
                    <a:pt x="144" y="226"/>
                  </a:lnTo>
                  <a:lnTo>
                    <a:pt x="136" y="218"/>
                  </a:lnTo>
                  <a:lnTo>
                    <a:pt x="131" y="211"/>
                  </a:lnTo>
                  <a:lnTo>
                    <a:pt x="125" y="203"/>
                  </a:lnTo>
                  <a:lnTo>
                    <a:pt x="119" y="197"/>
                  </a:lnTo>
                  <a:lnTo>
                    <a:pt x="116" y="190"/>
                  </a:lnTo>
                  <a:lnTo>
                    <a:pt x="110" y="184"/>
                  </a:lnTo>
                  <a:lnTo>
                    <a:pt x="106" y="178"/>
                  </a:lnTo>
                  <a:lnTo>
                    <a:pt x="100" y="173"/>
                  </a:lnTo>
                  <a:lnTo>
                    <a:pt x="95" y="167"/>
                  </a:lnTo>
                  <a:lnTo>
                    <a:pt x="91" y="161"/>
                  </a:lnTo>
                  <a:lnTo>
                    <a:pt x="85" y="157"/>
                  </a:lnTo>
                  <a:lnTo>
                    <a:pt x="81" y="154"/>
                  </a:lnTo>
                  <a:lnTo>
                    <a:pt x="74" y="146"/>
                  </a:lnTo>
                  <a:lnTo>
                    <a:pt x="68" y="140"/>
                  </a:lnTo>
                  <a:lnTo>
                    <a:pt x="66" y="140"/>
                  </a:lnTo>
                  <a:lnTo>
                    <a:pt x="64" y="138"/>
                  </a:lnTo>
                  <a:lnTo>
                    <a:pt x="60" y="135"/>
                  </a:lnTo>
                  <a:lnTo>
                    <a:pt x="57" y="133"/>
                  </a:lnTo>
                  <a:lnTo>
                    <a:pt x="51" y="127"/>
                  </a:lnTo>
                  <a:lnTo>
                    <a:pt x="45" y="123"/>
                  </a:lnTo>
                  <a:lnTo>
                    <a:pt x="39" y="117"/>
                  </a:lnTo>
                  <a:lnTo>
                    <a:pt x="36" y="114"/>
                  </a:lnTo>
                  <a:lnTo>
                    <a:pt x="28" y="110"/>
                  </a:lnTo>
                  <a:lnTo>
                    <a:pt x="22" y="104"/>
                  </a:lnTo>
                  <a:lnTo>
                    <a:pt x="17" y="98"/>
                  </a:lnTo>
                  <a:lnTo>
                    <a:pt x="13" y="97"/>
                  </a:lnTo>
                  <a:lnTo>
                    <a:pt x="7" y="91"/>
                  </a:lnTo>
                  <a:lnTo>
                    <a:pt x="5" y="91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39" name="Freeform 146"/>
            <p:cNvSpPr>
              <a:spLocks/>
            </p:cNvSpPr>
            <p:nvPr/>
          </p:nvSpPr>
          <p:spPr bwMode="auto">
            <a:xfrm>
              <a:off x="4811" y="3286"/>
              <a:ext cx="146" cy="87"/>
            </a:xfrm>
            <a:custGeom>
              <a:avLst/>
              <a:gdLst>
                <a:gd name="T0" fmla="*/ 110 w 293"/>
                <a:gd name="T1" fmla="*/ 0 h 175"/>
                <a:gd name="T2" fmla="*/ 114 w 293"/>
                <a:gd name="T3" fmla="*/ 0 h 175"/>
                <a:gd name="T4" fmla="*/ 122 w 293"/>
                <a:gd name="T5" fmla="*/ 3 h 175"/>
                <a:gd name="T6" fmla="*/ 130 w 293"/>
                <a:gd name="T7" fmla="*/ 6 h 175"/>
                <a:gd name="T8" fmla="*/ 139 w 293"/>
                <a:gd name="T9" fmla="*/ 11 h 175"/>
                <a:gd name="T10" fmla="*/ 143 w 293"/>
                <a:gd name="T11" fmla="*/ 17 h 175"/>
                <a:gd name="T12" fmla="*/ 145 w 293"/>
                <a:gd name="T13" fmla="*/ 22 h 175"/>
                <a:gd name="T14" fmla="*/ 146 w 293"/>
                <a:gd name="T15" fmla="*/ 27 h 175"/>
                <a:gd name="T16" fmla="*/ 145 w 293"/>
                <a:gd name="T17" fmla="*/ 33 h 175"/>
                <a:gd name="T18" fmla="*/ 143 w 293"/>
                <a:gd name="T19" fmla="*/ 41 h 175"/>
                <a:gd name="T20" fmla="*/ 141 w 293"/>
                <a:gd name="T21" fmla="*/ 46 h 175"/>
                <a:gd name="T22" fmla="*/ 139 w 293"/>
                <a:gd name="T23" fmla="*/ 51 h 175"/>
                <a:gd name="T24" fmla="*/ 134 w 293"/>
                <a:gd name="T25" fmla="*/ 57 h 175"/>
                <a:gd name="T26" fmla="*/ 127 w 293"/>
                <a:gd name="T27" fmla="*/ 64 h 175"/>
                <a:gd name="T28" fmla="*/ 119 w 293"/>
                <a:gd name="T29" fmla="*/ 70 h 175"/>
                <a:gd name="T30" fmla="*/ 112 w 293"/>
                <a:gd name="T31" fmla="*/ 74 h 175"/>
                <a:gd name="T32" fmla="*/ 107 w 293"/>
                <a:gd name="T33" fmla="*/ 77 h 175"/>
                <a:gd name="T34" fmla="*/ 103 w 293"/>
                <a:gd name="T35" fmla="*/ 79 h 175"/>
                <a:gd name="T36" fmla="*/ 98 w 293"/>
                <a:gd name="T37" fmla="*/ 80 h 175"/>
                <a:gd name="T38" fmla="*/ 93 w 293"/>
                <a:gd name="T39" fmla="*/ 81 h 175"/>
                <a:gd name="T40" fmla="*/ 88 w 293"/>
                <a:gd name="T41" fmla="*/ 83 h 175"/>
                <a:gd name="T42" fmla="*/ 84 w 293"/>
                <a:gd name="T43" fmla="*/ 84 h 175"/>
                <a:gd name="T44" fmla="*/ 79 w 293"/>
                <a:gd name="T45" fmla="*/ 85 h 175"/>
                <a:gd name="T46" fmla="*/ 74 w 293"/>
                <a:gd name="T47" fmla="*/ 86 h 175"/>
                <a:gd name="T48" fmla="*/ 69 w 293"/>
                <a:gd name="T49" fmla="*/ 86 h 175"/>
                <a:gd name="T50" fmla="*/ 64 w 293"/>
                <a:gd name="T51" fmla="*/ 87 h 175"/>
                <a:gd name="T52" fmla="*/ 60 w 293"/>
                <a:gd name="T53" fmla="*/ 87 h 175"/>
                <a:gd name="T54" fmla="*/ 52 w 293"/>
                <a:gd name="T55" fmla="*/ 87 h 175"/>
                <a:gd name="T56" fmla="*/ 45 w 293"/>
                <a:gd name="T57" fmla="*/ 87 h 175"/>
                <a:gd name="T58" fmla="*/ 36 w 293"/>
                <a:gd name="T59" fmla="*/ 87 h 175"/>
                <a:gd name="T60" fmla="*/ 30 w 293"/>
                <a:gd name="T61" fmla="*/ 86 h 175"/>
                <a:gd name="T62" fmla="*/ 26 w 293"/>
                <a:gd name="T63" fmla="*/ 86 h 175"/>
                <a:gd name="T64" fmla="*/ 21 w 293"/>
                <a:gd name="T65" fmla="*/ 86 h 175"/>
                <a:gd name="T66" fmla="*/ 0 w 293"/>
                <a:gd name="T67" fmla="*/ 80 h 175"/>
                <a:gd name="T68" fmla="*/ 3 w 293"/>
                <a:gd name="T69" fmla="*/ 77 h 175"/>
                <a:gd name="T70" fmla="*/ 6 w 293"/>
                <a:gd name="T71" fmla="*/ 74 h 175"/>
                <a:gd name="T72" fmla="*/ 12 w 293"/>
                <a:gd name="T73" fmla="*/ 70 h 175"/>
                <a:gd name="T74" fmla="*/ 17 w 293"/>
                <a:gd name="T75" fmla="*/ 64 h 175"/>
                <a:gd name="T76" fmla="*/ 24 w 293"/>
                <a:gd name="T77" fmla="*/ 61 h 175"/>
                <a:gd name="T78" fmla="*/ 31 w 293"/>
                <a:gd name="T79" fmla="*/ 55 h 175"/>
                <a:gd name="T80" fmla="*/ 39 w 293"/>
                <a:gd name="T81" fmla="*/ 49 h 175"/>
                <a:gd name="T82" fmla="*/ 46 w 293"/>
                <a:gd name="T83" fmla="*/ 43 h 175"/>
                <a:gd name="T84" fmla="*/ 54 w 293"/>
                <a:gd name="T85" fmla="*/ 38 h 175"/>
                <a:gd name="T86" fmla="*/ 61 w 293"/>
                <a:gd name="T87" fmla="*/ 32 h 175"/>
                <a:gd name="T88" fmla="*/ 68 w 293"/>
                <a:gd name="T89" fmla="*/ 27 h 175"/>
                <a:gd name="T90" fmla="*/ 75 w 293"/>
                <a:gd name="T91" fmla="*/ 23 h 175"/>
                <a:gd name="T92" fmla="*/ 81 w 293"/>
                <a:gd name="T93" fmla="*/ 18 h 175"/>
                <a:gd name="T94" fmla="*/ 85 w 293"/>
                <a:gd name="T95" fmla="*/ 15 h 175"/>
                <a:gd name="T96" fmla="*/ 90 w 293"/>
                <a:gd name="T97" fmla="*/ 13 h 175"/>
                <a:gd name="T98" fmla="*/ 95 w 293"/>
                <a:gd name="T99" fmla="*/ 9 h 175"/>
                <a:gd name="T100" fmla="*/ 100 w 293"/>
                <a:gd name="T101" fmla="*/ 6 h 175"/>
                <a:gd name="T102" fmla="*/ 105 w 293"/>
                <a:gd name="T103" fmla="*/ 3 h 175"/>
                <a:gd name="T104" fmla="*/ 109 w 293"/>
                <a:gd name="T105" fmla="*/ 0 h 1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3"/>
                <a:gd name="T160" fmla="*/ 0 h 175"/>
                <a:gd name="T161" fmla="*/ 293 w 293"/>
                <a:gd name="T162" fmla="*/ 175 h 1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3" h="175">
                  <a:moveTo>
                    <a:pt x="219" y="0"/>
                  </a:moveTo>
                  <a:lnTo>
                    <a:pt x="221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36" y="4"/>
                  </a:lnTo>
                  <a:lnTo>
                    <a:pt x="244" y="6"/>
                  </a:lnTo>
                  <a:lnTo>
                    <a:pt x="253" y="7"/>
                  </a:lnTo>
                  <a:lnTo>
                    <a:pt x="261" y="13"/>
                  </a:lnTo>
                  <a:lnTo>
                    <a:pt x="270" y="19"/>
                  </a:lnTo>
                  <a:lnTo>
                    <a:pt x="278" y="23"/>
                  </a:lnTo>
                  <a:lnTo>
                    <a:pt x="285" y="32"/>
                  </a:lnTo>
                  <a:lnTo>
                    <a:pt x="287" y="34"/>
                  </a:lnTo>
                  <a:lnTo>
                    <a:pt x="289" y="40"/>
                  </a:lnTo>
                  <a:lnTo>
                    <a:pt x="291" y="44"/>
                  </a:lnTo>
                  <a:lnTo>
                    <a:pt x="293" y="49"/>
                  </a:lnTo>
                  <a:lnTo>
                    <a:pt x="293" y="55"/>
                  </a:lnTo>
                  <a:lnTo>
                    <a:pt x="293" y="61"/>
                  </a:lnTo>
                  <a:lnTo>
                    <a:pt x="291" y="66"/>
                  </a:lnTo>
                  <a:lnTo>
                    <a:pt x="291" y="74"/>
                  </a:lnTo>
                  <a:lnTo>
                    <a:pt x="287" y="82"/>
                  </a:lnTo>
                  <a:lnTo>
                    <a:pt x="285" y="89"/>
                  </a:lnTo>
                  <a:lnTo>
                    <a:pt x="282" y="93"/>
                  </a:lnTo>
                  <a:lnTo>
                    <a:pt x="280" y="97"/>
                  </a:lnTo>
                  <a:lnTo>
                    <a:pt x="278" y="103"/>
                  </a:lnTo>
                  <a:lnTo>
                    <a:pt x="276" y="106"/>
                  </a:lnTo>
                  <a:lnTo>
                    <a:pt x="268" y="114"/>
                  </a:lnTo>
                  <a:lnTo>
                    <a:pt x="263" y="122"/>
                  </a:lnTo>
                  <a:lnTo>
                    <a:pt x="255" y="129"/>
                  </a:lnTo>
                  <a:lnTo>
                    <a:pt x="247" y="135"/>
                  </a:lnTo>
                  <a:lnTo>
                    <a:pt x="238" y="141"/>
                  </a:lnTo>
                  <a:lnTo>
                    <a:pt x="230" y="146"/>
                  </a:lnTo>
                  <a:lnTo>
                    <a:pt x="225" y="148"/>
                  </a:lnTo>
                  <a:lnTo>
                    <a:pt x="221" y="152"/>
                  </a:lnTo>
                  <a:lnTo>
                    <a:pt x="215" y="154"/>
                  </a:lnTo>
                  <a:lnTo>
                    <a:pt x="211" y="156"/>
                  </a:lnTo>
                  <a:lnTo>
                    <a:pt x="207" y="158"/>
                  </a:lnTo>
                  <a:lnTo>
                    <a:pt x="202" y="160"/>
                  </a:lnTo>
                  <a:lnTo>
                    <a:pt x="196" y="160"/>
                  </a:lnTo>
                  <a:lnTo>
                    <a:pt x="192" y="162"/>
                  </a:lnTo>
                  <a:lnTo>
                    <a:pt x="187" y="163"/>
                  </a:lnTo>
                  <a:lnTo>
                    <a:pt x="183" y="165"/>
                  </a:lnTo>
                  <a:lnTo>
                    <a:pt x="177" y="167"/>
                  </a:lnTo>
                  <a:lnTo>
                    <a:pt x="173" y="167"/>
                  </a:lnTo>
                  <a:lnTo>
                    <a:pt x="168" y="169"/>
                  </a:lnTo>
                  <a:lnTo>
                    <a:pt x="164" y="169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9" y="173"/>
                  </a:lnTo>
                  <a:lnTo>
                    <a:pt x="143" y="173"/>
                  </a:lnTo>
                  <a:lnTo>
                    <a:pt x="139" y="173"/>
                  </a:lnTo>
                  <a:lnTo>
                    <a:pt x="133" y="175"/>
                  </a:lnTo>
                  <a:lnTo>
                    <a:pt x="129" y="175"/>
                  </a:lnTo>
                  <a:lnTo>
                    <a:pt x="124" y="175"/>
                  </a:lnTo>
                  <a:lnTo>
                    <a:pt x="120" y="175"/>
                  </a:lnTo>
                  <a:lnTo>
                    <a:pt x="114" y="175"/>
                  </a:lnTo>
                  <a:lnTo>
                    <a:pt x="105" y="175"/>
                  </a:lnTo>
                  <a:lnTo>
                    <a:pt x="97" y="175"/>
                  </a:lnTo>
                  <a:lnTo>
                    <a:pt x="90" y="175"/>
                  </a:lnTo>
                  <a:lnTo>
                    <a:pt x="80" y="175"/>
                  </a:lnTo>
                  <a:lnTo>
                    <a:pt x="72" y="175"/>
                  </a:lnTo>
                  <a:lnTo>
                    <a:pt x="67" y="175"/>
                  </a:lnTo>
                  <a:lnTo>
                    <a:pt x="61" y="173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48" y="173"/>
                  </a:lnTo>
                  <a:lnTo>
                    <a:pt x="42" y="173"/>
                  </a:lnTo>
                  <a:lnTo>
                    <a:pt x="40" y="173"/>
                  </a:lnTo>
                  <a:lnTo>
                    <a:pt x="0" y="160"/>
                  </a:lnTo>
                  <a:lnTo>
                    <a:pt x="2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3" y="148"/>
                  </a:lnTo>
                  <a:lnTo>
                    <a:pt x="19" y="142"/>
                  </a:lnTo>
                  <a:lnTo>
                    <a:pt x="25" y="141"/>
                  </a:lnTo>
                  <a:lnTo>
                    <a:pt x="29" y="135"/>
                  </a:lnTo>
                  <a:lnTo>
                    <a:pt x="34" y="129"/>
                  </a:lnTo>
                  <a:lnTo>
                    <a:pt x="40" y="125"/>
                  </a:lnTo>
                  <a:lnTo>
                    <a:pt x="48" y="122"/>
                  </a:lnTo>
                  <a:lnTo>
                    <a:pt x="55" y="116"/>
                  </a:lnTo>
                  <a:lnTo>
                    <a:pt x="63" y="110"/>
                  </a:lnTo>
                  <a:lnTo>
                    <a:pt x="71" y="104"/>
                  </a:lnTo>
                  <a:lnTo>
                    <a:pt x="78" y="99"/>
                  </a:lnTo>
                  <a:lnTo>
                    <a:pt x="86" y="93"/>
                  </a:lnTo>
                  <a:lnTo>
                    <a:pt x="93" y="87"/>
                  </a:lnTo>
                  <a:lnTo>
                    <a:pt x="101" y="82"/>
                  </a:lnTo>
                  <a:lnTo>
                    <a:pt x="109" y="76"/>
                  </a:lnTo>
                  <a:lnTo>
                    <a:pt x="114" y="70"/>
                  </a:lnTo>
                  <a:lnTo>
                    <a:pt x="122" y="65"/>
                  </a:lnTo>
                  <a:lnTo>
                    <a:pt x="129" y="59"/>
                  </a:lnTo>
                  <a:lnTo>
                    <a:pt x="137" y="55"/>
                  </a:lnTo>
                  <a:lnTo>
                    <a:pt x="145" y="49"/>
                  </a:lnTo>
                  <a:lnTo>
                    <a:pt x="150" y="46"/>
                  </a:lnTo>
                  <a:lnTo>
                    <a:pt x="156" y="40"/>
                  </a:lnTo>
                  <a:lnTo>
                    <a:pt x="162" y="36"/>
                  </a:lnTo>
                  <a:lnTo>
                    <a:pt x="168" y="32"/>
                  </a:lnTo>
                  <a:lnTo>
                    <a:pt x="171" y="30"/>
                  </a:lnTo>
                  <a:lnTo>
                    <a:pt x="177" y="26"/>
                  </a:lnTo>
                  <a:lnTo>
                    <a:pt x="181" y="26"/>
                  </a:lnTo>
                  <a:lnTo>
                    <a:pt x="185" y="21"/>
                  </a:lnTo>
                  <a:lnTo>
                    <a:pt x="190" y="19"/>
                  </a:lnTo>
                  <a:lnTo>
                    <a:pt x="194" y="17"/>
                  </a:lnTo>
                  <a:lnTo>
                    <a:pt x="200" y="13"/>
                  </a:lnTo>
                  <a:lnTo>
                    <a:pt x="206" y="9"/>
                  </a:lnTo>
                  <a:lnTo>
                    <a:pt x="211" y="7"/>
                  </a:lnTo>
                  <a:lnTo>
                    <a:pt x="217" y="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0" name="Freeform 147"/>
            <p:cNvSpPr>
              <a:spLocks/>
            </p:cNvSpPr>
            <p:nvPr/>
          </p:nvSpPr>
          <p:spPr bwMode="auto">
            <a:xfrm>
              <a:off x="4776" y="3379"/>
              <a:ext cx="177" cy="45"/>
            </a:xfrm>
            <a:custGeom>
              <a:avLst/>
              <a:gdLst>
                <a:gd name="T0" fmla="*/ 32 w 353"/>
                <a:gd name="T1" fmla="*/ 25 h 90"/>
                <a:gd name="T2" fmla="*/ 40 w 353"/>
                <a:gd name="T3" fmla="*/ 25 h 90"/>
                <a:gd name="T4" fmla="*/ 51 w 353"/>
                <a:gd name="T5" fmla="*/ 24 h 90"/>
                <a:gd name="T6" fmla="*/ 58 w 353"/>
                <a:gd name="T7" fmla="*/ 24 h 90"/>
                <a:gd name="T8" fmla="*/ 66 w 353"/>
                <a:gd name="T9" fmla="*/ 24 h 90"/>
                <a:gd name="T10" fmla="*/ 73 w 353"/>
                <a:gd name="T11" fmla="*/ 23 h 90"/>
                <a:gd name="T12" fmla="*/ 82 w 353"/>
                <a:gd name="T13" fmla="*/ 23 h 90"/>
                <a:gd name="T14" fmla="*/ 89 w 353"/>
                <a:gd name="T15" fmla="*/ 22 h 90"/>
                <a:gd name="T16" fmla="*/ 98 w 353"/>
                <a:gd name="T17" fmla="*/ 20 h 90"/>
                <a:gd name="T18" fmla="*/ 107 w 353"/>
                <a:gd name="T19" fmla="*/ 19 h 90"/>
                <a:gd name="T20" fmla="*/ 115 w 353"/>
                <a:gd name="T21" fmla="*/ 18 h 90"/>
                <a:gd name="T22" fmla="*/ 123 w 353"/>
                <a:gd name="T23" fmla="*/ 17 h 90"/>
                <a:gd name="T24" fmla="*/ 131 w 353"/>
                <a:gd name="T25" fmla="*/ 14 h 90"/>
                <a:gd name="T26" fmla="*/ 138 w 353"/>
                <a:gd name="T27" fmla="*/ 11 h 90"/>
                <a:gd name="T28" fmla="*/ 146 w 353"/>
                <a:gd name="T29" fmla="*/ 10 h 90"/>
                <a:gd name="T30" fmla="*/ 157 w 353"/>
                <a:gd name="T31" fmla="*/ 3 h 90"/>
                <a:gd name="T32" fmla="*/ 165 w 353"/>
                <a:gd name="T33" fmla="*/ 3 h 90"/>
                <a:gd name="T34" fmla="*/ 166 w 353"/>
                <a:gd name="T35" fmla="*/ 9 h 90"/>
                <a:gd name="T36" fmla="*/ 167 w 353"/>
                <a:gd name="T37" fmla="*/ 11 h 90"/>
                <a:gd name="T38" fmla="*/ 176 w 353"/>
                <a:gd name="T39" fmla="*/ 13 h 90"/>
                <a:gd name="T40" fmla="*/ 176 w 353"/>
                <a:gd name="T41" fmla="*/ 20 h 90"/>
                <a:gd name="T42" fmla="*/ 172 w 353"/>
                <a:gd name="T43" fmla="*/ 26 h 90"/>
                <a:gd name="T44" fmla="*/ 166 w 353"/>
                <a:gd name="T45" fmla="*/ 30 h 90"/>
                <a:gd name="T46" fmla="*/ 156 w 353"/>
                <a:gd name="T47" fmla="*/ 34 h 90"/>
                <a:gd name="T48" fmla="*/ 145 w 353"/>
                <a:gd name="T49" fmla="*/ 36 h 90"/>
                <a:gd name="T50" fmla="*/ 134 w 353"/>
                <a:gd name="T51" fmla="*/ 38 h 90"/>
                <a:gd name="T52" fmla="*/ 128 w 353"/>
                <a:gd name="T53" fmla="*/ 39 h 90"/>
                <a:gd name="T54" fmla="*/ 116 w 353"/>
                <a:gd name="T55" fmla="*/ 41 h 90"/>
                <a:gd name="T56" fmla="*/ 109 w 353"/>
                <a:gd name="T57" fmla="*/ 42 h 90"/>
                <a:gd name="T58" fmla="*/ 97 w 353"/>
                <a:gd name="T59" fmla="*/ 43 h 90"/>
                <a:gd name="T60" fmla="*/ 87 w 353"/>
                <a:gd name="T61" fmla="*/ 44 h 90"/>
                <a:gd name="T62" fmla="*/ 78 w 353"/>
                <a:gd name="T63" fmla="*/ 44 h 90"/>
                <a:gd name="T64" fmla="*/ 72 w 353"/>
                <a:gd name="T65" fmla="*/ 45 h 90"/>
                <a:gd name="T66" fmla="*/ 69 w 353"/>
                <a:gd name="T67" fmla="*/ 45 h 90"/>
                <a:gd name="T68" fmla="*/ 61 w 353"/>
                <a:gd name="T69" fmla="*/ 44 h 90"/>
                <a:gd name="T70" fmla="*/ 54 w 353"/>
                <a:gd name="T71" fmla="*/ 44 h 90"/>
                <a:gd name="T72" fmla="*/ 47 w 353"/>
                <a:gd name="T73" fmla="*/ 44 h 90"/>
                <a:gd name="T74" fmla="*/ 37 w 353"/>
                <a:gd name="T75" fmla="*/ 42 h 90"/>
                <a:gd name="T76" fmla="*/ 29 w 353"/>
                <a:gd name="T77" fmla="*/ 42 h 90"/>
                <a:gd name="T78" fmla="*/ 20 w 353"/>
                <a:gd name="T79" fmla="*/ 40 h 90"/>
                <a:gd name="T80" fmla="*/ 12 w 353"/>
                <a:gd name="T81" fmla="*/ 39 h 90"/>
                <a:gd name="T82" fmla="*/ 3 w 353"/>
                <a:gd name="T83" fmla="*/ 38 h 90"/>
                <a:gd name="T84" fmla="*/ 28 w 353"/>
                <a:gd name="T85" fmla="*/ 25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3"/>
                <a:gd name="T130" fmla="*/ 0 h 90"/>
                <a:gd name="T131" fmla="*/ 353 w 353"/>
                <a:gd name="T132" fmla="*/ 90 h 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3" h="90">
                  <a:moveTo>
                    <a:pt x="55" y="50"/>
                  </a:moveTo>
                  <a:lnTo>
                    <a:pt x="57" y="50"/>
                  </a:lnTo>
                  <a:lnTo>
                    <a:pt x="64" y="50"/>
                  </a:lnTo>
                  <a:lnTo>
                    <a:pt x="68" y="50"/>
                  </a:lnTo>
                  <a:lnTo>
                    <a:pt x="74" y="50"/>
                  </a:lnTo>
                  <a:lnTo>
                    <a:pt x="80" y="50"/>
                  </a:lnTo>
                  <a:lnTo>
                    <a:pt x="87" y="50"/>
                  </a:lnTo>
                  <a:lnTo>
                    <a:pt x="95" y="4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12" y="48"/>
                  </a:lnTo>
                  <a:lnTo>
                    <a:pt x="116" y="48"/>
                  </a:lnTo>
                  <a:lnTo>
                    <a:pt x="121" y="48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6"/>
                  </a:lnTo>
                  <a:lnTo>
                    <a:pt x="140" y="46"/>
                  </a:lnTo>
                  <a:lnTo>
                    <a:pt x="146" y="46"/>
                  </a:lnTo>
                  <a:lnTo>
                    <a:pt x="152" y="46"/>
                  </a:lnTo>
                  <a:lnTo>
                    <a:pt x="158" y="46"/>
                  </a:lnTo>
                  <a:lnTo>
                    <a:pt x="163" y="46"/>
                  </a:lnTo>
                  <a:lnTo>
                    <a:pt x="169" y="44"/>
                  </a:lnTo>
                  <a:lnTo>
                    <a:pt x="173" y="44"/>
                  </a:lnTo>
                  <a:lnTo>
                    <a:pt x="178" y="44"/>
                  </a:lnTo>
                  <a:lnTo>
                    <a:pt x="184" y="42"/>
                  </a:lnTo>
                  <a:lnTo>
                    <a:pt x="190" y="42"/>
                  </a:lnTo>
                  <a:lnTo>
                    <a:pt x="196" y="40"/>
                  </a:lnTo>
                  <a:lnTo>
                    <a:pt x="201" y="40"/>
                  </a:lnTo>
                  <a:lnTo>
                    <a:pt x="207" y="40"/>
                  </a:lnTo>
                  <a:lnTo>
                    <a:pt x="213" y="38"/>
                  </a:lnTo>
                  <a:lnTo>
                    <a:pt x="218" y="38"/>
                  </a:lnTo>
                  <a:lnTo>
                    <a:pt x="224" y="36"/>
                  </a:lnTo>
                  <a:lnTo>
                    <a:pt x="230" y="36"/>
                  </a:lnTo>
                  <a:lnTo>
                    <a:pt x="234" y="34"/>
                  </a:lnTo>
                  <a:lnTo>
                    <a:pt x="239" y="33"/>
                  </a:lnTo>
                  <a:lnTo>
                    <a:pt x="245" y="33"/>
                  </a:lnTo>
                  <a:lnTo>
                    <a:pt x="253" y="33"/>
                  </a:lnTo>
                  <a:lnTo>
                    <a:pt x="256" y="31"/>
                  </a:lnTo>
                  <a:lnTo>
                    <a:pt x="262" y="29"/>
                  </a:lnTo>
                  <a:lnTo>
                    <a:pt x="266" y="27"/>
                  </a:lnTo>
                  <a:lnTo>
                    <a:pt x="272" y="25"/>
                  </a:lnTo>
                  <a:lnTo>
                    <a:pt x="275" y="23"/>
                  </a:lnTo>
                  <a:lnTo>
                    <a:pt x="281" y="21"/>
                  </a:lnTo>
                  <a:lnTo>
                    <a:pt x="285" y="19"/>
                  </a:lnTo>
                  <a:lnTo>
                    <a:pt x="291" y="19"/>
                  </a:lnTo>
                  <a:lnTo>
                    <a:pt x="298" y="14"/>
                  </a:lnTo>
                  <a:lnTo>
                    <a:pt x="308" y="10"/>
                  </a:lnTo>
                  <a:lnTo>
                    <a:pt x="313" y="6"/>
                  </a:lnTo>
                  <a:lnTo>
                    <a:pt x="321" y="0"/>
                  </a:lnTo>
                  <a:lnTo>
                    <a:pt x="323" y="2"/>
                  </a:lnTo>
                  <a:lnTo>
                    <a:pt x="329" y="6"/>
                  </a:lnTo>
                  <a:lnTo>
                    <a:pt x="331" y="8"/>
                  </a:lnTo>
                  <a:lnTo>
                    <a:pt x="332" y="12"/>
                  </a:lnTo>
                  <a:lnTo>
                    <a:pt x="332" y="17"/>
                  </a:lnTo>
                  <a:lnTo>
                    <a:pt x="331" y="23"/>
                  </a:lnTo>
                  <a:lnTo>
                    <a:pt x="334" y="23"/>
                  </a:lnTo>
                  <a:lnTo>
                    <a:pt x="340" y="23"/>
                  </a:lnTo>
                  <a:lnTo>
                    <a:pt x="348" y="25"/>
                  </a:lnTo>
                  <a:lnTo>
                    <a:pt x="352" y="27"/>
                  </a:lnTo>
                  <a:lnTo>
                    <a:pt x="353" y="33"/>
                  </a:lnTo>
                  <a:lnTo>
                    <a:pt x="352" y="34"/>
                  </a:lnTo>
                  <a:lnTo>
                    <a:pt x="352" y="40"/>
                  </a:lnTo>
                  <a:lnTo>
                    <a:pt x="350" y="44"/>
                  </a:lnTo>
                  <a:lnTo>
                    <a:pt x="348" y="52"/>
                  </a:lnTo>
                  <a:lnTo>
                    <a:pt x="344" y="53"/>
                  </a:lnTo>
                  <a:lnTo>
                    <a:pt x="340" y="55"/>
                  </a:lnTo>
                  <a:lnTo>
                    <a:pt x="334" y="57"/>
                  </a:lnTo>
                  <a:lnTo>
                    <a:pt x="331" y="61"/>
                  </a:lnTo>
                  <a:lnTo>
                    <a:pt x="325" y="63"/>
                  </a:lnTo>
                  <a:lnTo>
                    <a:pt x="319" y="65"/>
                  </a:lnTo>
                  <a:lnTo>
                    <a:pt x="312" y="67"/>
                  </a:lnTo>
                  <a:lnTo>
                    <a:pt x="306" y="71"/>
                  </a:lnTo>
                  <a:lnTo>
                    <a:pt x="296" y="71"/>
                  </a:lnTo>
                  <a:lnTo>
                    <a:pt x="289" y="72"/>
                  </a:lnTo>
                  <a:lnTo>
                    <a:pt x="281" y="74"/>
                  </a:lnTo>
                  <a:lnTo>
                    <a:pt x="272" y="76"/>
                  </a:lnTo>
                  <a:lnTo>
                    <a:pt x="268" y="76"/>
                  </a:lnTo>
                  <a:lnTo>
                    <a:pt x="264" y="76"/>
                  </a:lnTo>
                  <a:lnTo>
                    <a:pt x="258" y="78"/>
                  </a:lnTo>
                  <a:lnTo>
                    <a:pt x="255" y="78"/>
                  </a:lnTo>
                  <a:lnTo>
                    <a:pt x="245" y="80"/>
                  </a:lnTo>
                  <a:lnTo>
                    <a:pt x="237" y="82"/>
                  </a:lnTo>
                  <a:lnTo>
                    <a:pt x="232" y="82"/>
                  </a:lnTo>
                  <a:lnTo>
                    <a:pt x="226" y="82"/>
                  </a:lnTo>
                  <a:lnTo>
                    <a:pt x="222" y="82"/>
                  </a:lnTo>
                  <a:lnTo>
                    <a:pt x="218" y="84"/>
                  </a:lnTo>
                  <a:lnTo>
                    <a:pt x="209" y="84"/>
                  </a:lnTo>
                  <a:lnTo>
                    <a:pt x="201" y="84"/>
                  </a:lnTo>
                  <a:lnTo>
                    <a:pt x="194" y="86"/>
                  </a:lnTo>
                  <a:lnTo>
                    <a:pt x="186" y="86"/>
                  </a:lnTo>
                  <a:lnTo>
                    <a:pt x="178" y="88"/>
                  </a:lnTo>
                  <a:lnTo>
                    <a:pt x="173" y="88"/>
                  </a:lnTo>
                  <a:lnTo>
                    <a:pt x="165" y="88"/>
                  </a:lnTo>
                  <a:lnTo>
                    <a:pt x="161" y="88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6" y="90"/>
                  </a:lnTo>
                  <a:lnTo>
                    <a:pt x="144" y="90"/>
                  </a:lnTo>
                  <a:lnTo>
                    <a:pt x="140" y="90"/>
                  </a:lnTo>
                  <a:lnTo>
                    <a:pt x="137" y="90"/>
                  </a:lnTo>
                  <a:lnTo>
                    <a:pt x="131" y="90"/>
                  </a:lnTo>
                  <a:lnTo>
                    <a:pt x="125" y="88"/>
                  </a:lnTo>
                  <a:lnTo>
                    <a:pt x="121" y="88"/>
                  </a:lnTo>
                  <a:lnTo>
                    <a:pt x="118" y="88"/>
                  </a:lnTo>
                  <a:lnTo>
                    <a:pt x="112" y="88"/>
                  </a:lnTo>
                  <a:lnTo>
                    <a:pt x="108" y="88"/>
                  </a:lnTo>
                  <a:lnTo>
                    <a:pt x="102" y="88"/>
                  </a:lnTo>
                  <a:lnTo>
                    <a:pt x="99" y="88"/>
                  </a:lnTo>
                  <a:lnTo>
                    <a:pt x="93" y="88"/>
                  </a:lnTo>
                  <a:lnTo>
                    <a:pt x="87" y="86"/>
                  </a:lnTo>
                  <a:lnTo>
                    <a:pt x="81" y="86"/>
                  </a:lnTo>
                  <a:lnTo>
                    <a:pt x="74" y="84"/>
                  </a:lnTo>
                  <a:lnTo>
                    <a:pt x="68" y="84"/>
                  </a:lnTo>
                  <a:lnTo>
                    <a:pt x="62" y="84"/>
                  </a:lnTo>
                  <a:lnTo>
                    <a:pt x="57" y="84"/>
                  </a:lnTo>
                  <a:lnTo>
                    <a:pt x="51" y="82"/>
                  </a:lnTo>
                  <a:lnTo>
                    <a:pt x="45" y="82"/>
                  </a:lnTo>
                  <a:lnTo>
                    <a:pt x="40" y="80"/>
                  </a:lnTo>
                  <a:lnTo>
                    <a:pt x="34" y="80"/>
                  </a:lnTo>
                  <a:lnTo>
                    <a:pt x="26" y="78"/>
                  </a:lnTo>
                  <a:lnTo>
                    <a:pt x="23" y="78"/>
                  </a:lnTo>
                  <a:lnTo>
                    <a:pt x="15" y="76"/>
                  </a:lnTo>
                  <a:lnTo>
                    <a:pt x="11" y="76"/>
                  </a:lnTo>
                  <a:lnTo>
                    <a:pt x="5" y="76"/>
                  </a:lnTo>
                  <a:lnTo>
                    <a:pt x="0" y="74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rgbClr val="9999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1" name="Freeform 148"/>
            <p:cNvSpPr>
              <a:spLocks/>
            </p:cNvSpPr>
            <p:nvPr/>
          </p:nvSpPr>
          <p:spPr bwMode="auto">
            <a:xfrm>
              <a:off x="4313" y="3739"/>
              <a:ext cx="170" cy="126"/>
            </a:xfrm>
            <a:custGeom>
              <a:avLst/>
              <a:gdLst>
                <a:gd name="T0" fmla="*/ 62 w 338"/>
                <a:gd name="T1" fmla="*/ 0 h 253"/>
                <a:gd name="T2" fmla="*/ 65 w 338"/>
                <a:gd name="T3" fmla="*/ 2 h 253"/>
                <a:gd name="T4" fmla="*/ 69 w 338"/>
                <a:gd name="T5" fmla="*/ 4 h 253"/>
                <a:gd name="T6" fmla="*/ 72 w 338"/>
                <a:gd name="T7" fmla="*/ 7 h 253"/>
                <a:gd name="T8" fmla="*/ 78 w 338"/>
                <a:gd name="T9" fmla="*/ 11 h 253"/>
                <a:gd name="T10" fmla="*/ 85 w 338"/>
                <a:gd name="T11" fmla="*/ 17 h 253"/>
                <a:gd name="T12" fmla="*/ 93 w 338"/>
                <a:gd name="T13" fmla="*/ 22 h 253"/>
                <a:gd name="T14" fmla="*/ 100 w 338"/>
                <a:gd name="T15" fmla="*/ 28 h 253"/>
                <a:gd name="T16" fmla="*/ 109 w 338"/>
                <a:gd name="T17" fmla="*/ 35 h 253"/>
                <a:gd name="T18" fmla="*/ 118 w 338"/>
                <a:gd name="T19" fmla="*/ 43 h 253"/>
                <a:gd name="T20" fmla="*/ 126 w 338"/>
                <a:gd name="T21" fmla="*/ 50 h 253"/>
                <a:gd name="T22" fmla="*/ 131 w 338"/>
                <a:gd name="T23" fmla="*/ 54 h 253"/>
                <a:gd name="T24" fmla="*/ 136 w 338"/>
                <a:gd name="T25" fmla="*/ 59 h 253"/>
                <a:gd name="T26" fmla="*/ 145 w 338"/>
                <a:gd name="T27" fmla="*/ 66 h 253"/>
                <a:gd name="T28" fmla="*/ 149 w 338"/>
                <a:gd name="T29" fmla="*/ 70 h 253"/>
                <a:gd name="T30" fmla="*/ 154 w 338"/>
                <a:gd name="T31" fmla="*/ 76 h 253"/>
                <a:gd name="T32" fmla="*/ 161 w 338"/>
                <a:gd name="T33" fmla="*/ 84 h 253"/>
                <a:gd name="T34" fmla="*/ 166 w 338"/>
                <a:gd name="T35" fmla="*/ 89 h 253"/>
                <a:gd name="T36" fmla="*/ 170 w 338"/>
                <a:gd name="T37" fmla="*/ 94 h 253"/>
                <a:gd name="T38" fmla="*/ 167 w 338"/>
                <a:gd name="T39" fmla="*/ 125 h 253"/>
                <a:gd name="T40" fmla="*/ 162 w 338"/>
                <a:gd name="T41" fmla="*/ 121 h 253"/>
                <a:gd name="T42" fmla="*/ 157 w 338"/>
                <a:gd name="T43" fmla="*/ 119 h 253"/>
                <a:gd name="T44" fmla="*/ 152 w 338"/>
                <a:gd name="T45" fmla="*/ 115 h 253"/>
                <a:gd name="T46" fmla="*/ 144 w 338"/>
                <a:gd name="T47" fmla="*/ 109 h 253"/>
                <a:gd name="T48" fmla="*/ 138 w 338"/>
                <a:gd name="T49" fmla="*/ 105 h 253"/>
                <a:gd name="T50" fmla="*/ 133 w 338"/>
                <a:gd name="T51" fmla="*/ 102 h 253"/>
                <a:gd name="T52" fmla="*/ 128 w 338"/>
                <a:gd name="T53" fmla="*/ 99 h 253"/>
                <a:gd name="T54" fmla="*/ 123 w 338"/>
                <a:gd name="T55" fmla="*/ 96 h 253"/>
                <a:gd name="T56" fmla="*/ 119 w 338"/>
                <a:gd name="T57" fmla="*/ 92 h 253"/>
                <a:gd name="T58" fmla="*/ 113 w 338"/>
                <a:gd name="T59" fmla="*/ 89 h 253"/>
                <a:gd name="T60" fmla="*/ 107 w 338"/>
                <a:gd name="T61" fmla="*/ 85 h 253"/>
                <a:gd name="T62" fmla="*/ 101 w 338"/>
                <a:gd name="T63" fmla="*/ 82 h 253"/>
                <a:gd name="T64" fmla="*/ 96 w 338"/>
                <a:gd name="T65" fmla="*/ 78 h 253"/>
                <a:gd name="T66" fmla="*/ 90 w 338"/>
                <a:gd name="T67" fmla="*/ 75 h 253"/>
                <a:gd name="T68" fmla="*/ 84 w 338"/>
                <a:gd name="T69" fmla="*/ 71 h 253"/>
                <a:gd name="T70" fmla="*/ 78 w 338"/>
                <a:gd name="T71" fmla="*/ 67 h 253"/>
                <a:gd name="T72" fmla="*/ 71 w 338"/>
                <a:gd name="T73" fmla="*/ 64 h 253"/>
                <a:gd name="T74" fmla="*/ 66 w 338"/>
                <a:gd name="T75" fmla="*/ 61 h 253"/>
                <a:gd name="T76" fmla="*/ 59 w 338"/>
                <a:gd name="T77" fmla="*/ 58 h 253"/>
                <a:gd name="T78" fmla="*/ 52 w 338"/>
                <a:gd name="T79" fmla="*/ 55 h 253"/>
                <a:gd name="T80" fmla="*/ 47 w 338"/>
                <a:gd name="T81" fmla="*/ 52 h 253"/>
                <a:gd name="T82" fmla="*/ 40 w 338"/>
                <a:gd name="T83" fmla="*/ 48 h 253"/>
                <a:gd name="T84" fmla="*/ 34 w 338"/>
                <a:gd name="T85" fmla="*/ 46 h 253"/>
                <a:gd name="T86" fmla="*/ 28 w 338"/>
                <a:gd name="T87" fmla="*/ 44 h 253"/>
                <a:gd name="T88" fmla="*/ 0 w 338"/>
                <a:gd name="T89" fmla="*/ 34 h 2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8"/>
                <a:gd name="T136" fmla="*/ 0 h 253"/>
                <a:gd name="T137" fmla="*/ 338 w 338"/>
                <a:gd name="T138" fmla="*/ 253 h 2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8" h="253">
                  <a:moveTo>
                    <a:pt x="0" y="69"/>
                  </a:moveTo>
                  <a:lnTo>
                    <a:pt x="123" y="0"/>
                  </a:lnTo>
                  <a:lnTo>
                    <a:pt x="129" y="4"/>
                  </a:lnTo>
                  <a:lnTo>
                    <a:pt x="131" y="6"/>
                  </a:lnTo>
                  <a:lnTo>
                    <a:pt x="137" y="8"/>
                  </a:lnTo>
                  <a:lnTo>
                    <a:pt x="140" y="11"/>
                  </a:lnTo>
                  <a:lnTo>
                    <a:pt x="144" y="15"/>
                  </a:lnTo>
                  <a:lnTo>
                    <a:pt x="150" y="19"/>
                  </a:lnTo>
                  <a:lnTo>
                    <a:pt x="156" y="23"/>
                  </a:lnTo>
                  <a:lnTo>
                    <a:pt x="161" y="29"/>
                  </a:lnTo>
                  <a:lnTo>
                    <a:pt x="169" y="34"/>
                  </a:lnTo>
                  <a:lnTo>
                    <a:pt x="177" y="38"/>
                  </a:lnTo>
                  <a:lnTo>
                    <a:pt x="184" y="44"/>
                  </a:lnTo>
                  <a:lnTo>
                    <a:pt x="192" y="51"/>
                  </a:lnTo>
                  <a:lnTo>
                    <a:pt x="199" y="57"/>
                  </a:lnTo>
                  <a:lnTo>
                    <a:pt x="207" y="65"/>
                  </a:lnTo>
                  <a:lnTo>
                    <a:pt x="216" y="70"/>
                  </a:lnTo>
                  <a:lnTo>
                    <a:pt x="226" y="78"/>
                  </a:lnTo>
                  <a:lnTo>
                    <a:pt x="234" y="86"/>
                  </a:lnTo>
                  <a:lnTo>
                    <a:pt x="243" y="93"/>
                  </a:lnTo>
                  <a:lnTo>
                    <a:pt x="251" y="101"/>
                  </a:lnTo>
                  <a:lnTo>
                    <a:pt x="256" y="105"/>
                  </a:lnTo>
                  <a:lnTo>
                    <a:pt x="260" y="108"/>
                  </a:lnTo>
                  <a:lnTo>
                    <a:pt x="266" y="112"/>
                  </a:lnTo>
                  <a:lnTo>
                    <a:pt x="270" y="118"/>
                  </a:lnTo>
                  <a:lnTo>
                    <a:pt x="279" y="126"/>
                  </a:lnTo>
                  <a:lnTo>
                    <a:pt x="289" y="133"/>
                  </a:lnTo>
                  <a:lnTo>
                    <a:pt x="293" y="137"/>
                  </a:lnTo>
                  <a:lnTo>
                    <a:pt x="296" y="141"/>
                  </a:lnTo>
                  <a:lnTo>
                    <a:pt x="300" y="146"/>
                  </a:lnTo>
                  <a:lnTo>
                    <a:pt x="306" y="152"/>
                  </a:lnTo>
                  <a:lnTo>
                    <a:pt x="313" y="160"/>
                  </a:lnTo>
                  <a:lnTo>
                    <a:pt x="321" y="169"/>
                  </a:lnTo>
                  <a:lnTo>
                    <a:pt x="325" y="173"/>
                  </a:lnTo>
                  <a:lnTo>
                    <a:pt x="331" y="179"/>
                  </a:lnTo>
                  <a:lnTo>
                    <a:pt x="332" y="183"/>
                  </a:lnTo>
                  <a:lnTo>
                    <a:pt x="338" y="188"/>
                  </a:lnTo>
                  <a:lnTo>
                    <a:pt x="334" y="253"/>
                  </a:lnTo>
                  <a:lnTo>
                    <a:pt x="332" y="251"/>
                  </a:lnTo>
                  <a:lnTo>
                    <a:pt x="327" y="247"/>
                  </a:lnTo>
                  <a:lnTo>
                    <a:pt x="323" y="243"/>
                  </a:lnTo>
                  <a:lnTo>
                    <a:pt x="319" y="242"/>
                  </a:lnTo>
                  <a:lnTo>
                    <a:pt x="313" y="238"/>
                  </a:lnTo>
                  <a:lnTo>
                    <a:pt x="308" y="234"/>
                  </a:lnTo>
                  <a:lnTo>
                    <a:pt x="302" y="230"/>
                  </a:lnTo>
                  <a:lnTo>
                    <a:pt x="294" y="224"/>
                  </a:lnTo>
                  <a:lnTo>
                    <a:pt x="287" y="219"/>
                  </a:lnTo>
                  <a:lnTo>
                    <a:pt x="277" y="213"/>
                  </a:lnTo>
                  <a:lnTo>
                    <a:pt x="274" y="211"/>
                  </a:lnTo>
                  <a:lnTo>
                    <a:pt x="270" y="207"/>
                  </a:lnTo>
                  <a:lnTo>
                    <a:pt x="264" y="204"/>
                  </a:lnTo>
                  <a:lnTo>
                    <a:pt x="260" y="202"/>
                  </a:lnTo>
                  <a:lnTo>
                    <a:pt x="255" y="198"/>
                  </a:lnTo>
                  <a:lnTo>
                    <a:pt x="251" y="194"/>
                  </a:lnTo>
                  <a:lnTo>
                    <a:pt x="245" y="192"/>
                  </a:lnTo>
                  <a:lnTo>
                    <a:pt x="241" y="188"/>
                  </a:lnTo>
                  <a:lnTo>
                    <a:pt x="236" y="185"/>
                  </a:lnTo>
                  <a:lnTo>
                    <a:pt x="230" y="181"/>
                  </a:lnTo>
                  <a:lnTo>
                    <a:pt x="224" y="179"/>
                  </a:lnTo>
                  <a:lnTo>
                    <a:pt x="218" y="175"/>
                  </a:lnTo>
                  <a:lnTo>
                    <a:pt x="213" y="171"/>
                  </a:lnTo>
                  <a:lnTo>
                    <a:pt x="207" y="167"/>
                  </a:lnTo>
                  <a:lnTo>
                    <a:pt x="201" y="164"/>
                  </a:lnTo>
                  <a:lnTo>
                    <a:pt x="197" y="160"/>
                  </a:lnTo>
                  <a:lnTo>
                    <a:pt x="190" y="156"/>
                  </a:lnTo>
                  <a:lnTo>
                    <a:pt x="184" y="154"/>
                  </a:lnTo>
                  <a:lnTo>
                    <a:pt x="178" y="150"/>
                  </a:lnTo>
                  <a:lnTo>
                    <a:pt x="173" y="146"/>
                  </a:lnTo>
                  <a:lnTo>
                    <a:pt x="167" y="143"/>
                  </a:lnTo>
                  <a:lnTo>
                    <a:pt x="161" y="141"/>
                  </a:lnTo>
                  <a:lnTo>
                    <a:pt x="156" y="135"/>
                  </a:lnTo>
                  <a:lnTo>
                    <a:pt x="150" y="133"/>
                  </a:lnTo>
                  <a:lnTo>
                    <a:pt x="142" y="129"/>
                  </a:lnTo>
                  <a:lnTo>
                    <a:pt x="137" y="126"/>
                  </a:lnTo>
                  <a:lnTo>
                    <a:pt x="131" y="122"/>
                  </a:lnTo>
                  <a:lnTo>
                    <a:pt x="123" y="120"/>
                  </a:lnTo>
                  <a:lnTo>
                    <a:pt x="118" y="116"/>
                  </a:lnTo>
                  <a:lnTo>
                    <a:pt x="112" y="114"/>
                  </a:lnTo>
                  <a:lnTo>
                    <a:pt x="104" y="110"/>
                  </a:lnTo>
                  <a:lnTo>
                    <a:pt x="99" y="108"/>
                  </a:lnTo>
                  <a:lnTo>
                    <a:pt x="93" y="105"/>
                  </a:lnTo>
                  <a:lnTo>
                    <a:pt x="87" y="101"/>
                  </a:lnTo>
                  <a:lnTo>
                    <a:pt x="80" y="97"/>
                  </a:lnTo>
                  <a:lnTo>
                    <a:pt x="74" y="95"/>
                  </a:lnTo>
                  <a:lnTo>
                    <a:pt x="68" y="93"/>
                  </a:lnTo>
                  <a:lnTo>
                    <a:pt x="62" y="89"/>
                  </a:lnTo>
                  <a:lnTo>
                    <a:pt x="55" y="88"/>
                  </a:lnTo>
                  <a:lnTo>
                    <a:pt x="51" y="8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2" name="Freeform 149"/>
            <p:cNvSpPr>
              <a:spLocks/>
            </p:cNvSpPr>
            <p:nvPr/>
          </p:nvSpPr>
          <p:spPr bwMode="auto">
            <a:xfrm>
              <a:off x="4600" y="3812"/>
              <a:ext cx="680" cy="401"/>
            </a:xfrm>
            <a:custGeom>
              <a:avLst/>
              <a:gdLst>
                <a:gd name="T0" fmla="*/ 0 w 1360"/>
                <a:gd name="T1" fmla="*/ 65 h 803"/>
                <a:gd name="T2" fmla="*/ 1 w 1360"/>
                <a:gd name="T3" fmla="*/ 52 h 803"/>
                <a:gd name="T4" fmla="*/ 4 w 1360"/>
                <a:gd name="T5" fmla="*/ 37 h 803"/>
                <a:gd name="T6" fmla="*/ 5 w 1360"/>
                <a:gd name="T7" fmla="*/ 23 h 803"/>
                <a:gd name="T8" fmla="*/ 10 w 1360"/>
                <a:gd name="T9" fmla="*/ 10 h 803"/>
                <a:gd name="T10" fmla="*/ 13 w 1360"/>
                <a:gd name="T11" fmla="*/ 0 h 803"/>
                <a:gd name="T12" fmla="*/ 25 w 1360"/>
                <a:gd name="T13" fmla="*/ 13 h 803"/>
                <a:gd name="T14" fmla="*/ 38 w 1360"/>
                <a:gd name="T15" fmla="*/ 26 h 803"/>
                <a:gd name="T16" fmla="*/ 51 w 1360"/>
                <a:gd name="T17" fmla="*/ 42 h 803"/>
                <a:gd name="T18" fmla="*/ 68 w 1360"/>
                <a:gd name="T19" fmla="*/ 62 h 803"/>
                <a:gd name="T20" fmla="*/ 86 w 1360"/>
                <a:gd name="T21" fmla="*/ 84 h 803"/>
                <a:gd name="T22" fmla="*/ 104 w 1360"/>
                <a:gd name="T23" fmla="*/ 107 h 803"/>
                <a:gd name="T24" fmla="*/ 123 w 1360"/>
                <a:gd name="T25" fmla="*/ 132 h 803"/>
                <a:gd name="T26" fmla="*/ 142 w 1360"/>
                <a:gd name="T27" fmla="*/ 158 h 803"/>
                <a:gd name="T28" fmla="*/ 160 w 1360"/>
                <a:gd name="T29" fmla="*/ 183 h 803"/>
                <a:gd name="T30" fmla="*/ 176 w 1360"/>
                <a:gd name="T31" fmla="*/ 209 h 803"/>
                <a:gd name="T32" fmla="*/ 190 w 1360"/>
                <a:gd name="T33" fmla="*/ 235 h 803"/>
                <a:gd name="T34" fmla="*/ 199 w 1360"/>
                <a:gd name="T35" fmla="*/ 242 h 803"/>
                <a:gd name="T36" fmla="*/ 215 w 1360"/>
                <a:gd name="T37" fmla="*/ 237 h 803"/>
                <a:gd name="T38" fmla="*/ 237 w 1360"/>
                <a:gd name="T39" fmla="*/ 228 h 803"/>
                <a:gd name="T40" fmla="*/ 267 w 1360"/>
                <a:gd name="T41" fmla="*/ 219 h 803"/>
                <a:gd name="T42" fmla="*/ 304 w 1360"/>
                <a:gd name="T43" fmla="*/ 205 h 803"/>
                <a:gd name="T44" fmla="*/ 343 w 1360"/>
                <a:gd name="T45" fmla="*/ 193 h 803"/>
                <a:gd name="T46" fmla="*/ 387 w 1360"/>
                <a:gd name="T47" fmla="*/ 179 h 803"/>
                <a:gd name="T48" fmla="*/ 433 w 1360"/>
                <a:gd name="T49" fmla="*/ 165 h 803"/>
                <a:gd name="T50" fmla="*/ 481 w 1360"/>
                <a:gd name="T51" fmla="*/ 153 h 803"/>
                <a:gd name="T52" fmla="*/ 529 w 1360"/>
                <a:gd name="T53" fmla="*/ 142 h 803"/>
                <a:gd name="T54" fmla="*/ 574 w 1360"/>
                <a:gd name="T55" fmla="*/ 132 h 803"/>
                <a:gd name="T56" fmla="*/ 619 w 1360"/>
                <a:gd name="T57" fmla="*/ 126 h 803"/>
                <a:gd name="T58" fmla="*/ 656 w 1360"/>
                <a:gd name="T59" fmla="*/ 141 h 803"/>
                <a:gd name="T60" fmla="*/ 676 w 1360"/>
                <a:gd name="T61" fmla="*/ 235 h 803"/>
                <a:gd name="T62" fmla="*/ 663 w 1360"/>
                <a:gd name="T63" fmla="*/ 239 h 803"/>
                <a:gd name="T64" fmla="*/ 642 w 1360"/>
                <a:gd name="T65" fmla="*/ 244 h 803"/>
                <a:gd name="T66" fmla="*/ 612 w 1360"/>
                <a:gd name="T67" fmla="*/ 253 h 803"/>
                <a:gd name="T68" fmla="*/ 576 w 1360"/>
                <a:gd name="T69" fmla="*/ 263 h 803"/>
                <a:gd name="T70" fmla="*/ 535 w 1360"/>
                <a:gd name="T71" fmla="*/ 276 h 803"/>
                <a:gd name="T72" fmla="*/ 490 w 1360"/>
                <a:gd name="T73" fmla="*/ 290 h 803"/>
                <a:gd name="T74" fmla="*/ 443 w 1360"/>
                <a:gd name="T75" fmla="*/ 305 h 803"/>
                <a:gd name="T76" fmla="*/ 394 w 1360"/>
                <a:gd name="T77" fmla="*/ 322 h 803"/>
                <a:gd name="T78" fmla="*/ 345 w 1360"/>
                <a:gd name="T79" fmla="*/ 340 h 803"/>
                <a:gd name="T80" fmla="*/ 296 w 1360"/>
                <a:gd name="T81" fmla="*/ 358 h 803"/>
                <a:gd name="T82" fmla="*/ 248 w 1360"/>
                <a:gd name="T83" fmla="*/ 377 h 803"/>
                <a:gd name="T84" fmla="*/ 205 w 1360"/>
                <a:gd name="T85" fmla="*/ 396 h 803"/>
                <a:gd name="T86" fmla="*/ 196 w 1360"/>
                <a:gd name="T87" fmla="*/ 391 h 803"/>
                <a:gd name="T88" fmla="*/ 189 w 1360"/>
                <a:gd name="T89" fmla="*/ 376 h 803"/>
                <a:gd name="T90" fmla="*/ 181 w 1360"/>
                <a:gd name="T91" fmla="*/ 356 h 803"/>
                <a:gd name="T92" fmla="*/ 170 w 1360"/>
                <a:gd name="T93" fmla="*/ 331 h 803"/>
                <a:gd name="T94" fmla="*/ 158 w 1360"/>
                <a:gd name="T95" fmla="*/ 303 h 803"/>
                <a:gd name="T96" fmla="*/ 144 w 1360"/>
                <a:gd name="T97" fmla="*/ 273 h 803"/>
                <a:gd name="T98" fmla="*/ 125 w 1360"/>
                <a:gd name="T99" fmla="*/ 240 h 803"/>
                <a:gd name="T100" fmla="*/ 106 w 1360"/>
                <a:gd name="T101" fmla="*/ 206 h 803"/>
                <a:gd name="T102" fmla="*/ 86 w 1360"/>
                <a:gd name="T103" fmla="*/ 174 h 803"/>
                <a:gd name="T104" fmla="*/ 63 w 1360"/>
                <a:gd name="T105" fmla="*/ 143 h 803"/>
                <a:gd name="T106" fmla="*/ 41 w 1360"/>
                <a:gd name="T107" fmla="*/ 113 h 803"/>
                <a:gd name="T108" fmla="*/ 16 w 1360"/>
                <a:gd name="T109" fmla="*/ 87 h 8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60"/>
                <a:gd name="T166" fmla="*/ 0 h 803"/>
                <a:gd name="T167" fmla="*/ 1360 w 1360"/>
                <a:gd name="T168" fmla="*/ 803 h 8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60" h="803">
                  <a:moveTo>
                    <a:pt x="0" y="145"/>
                  </a:moveTo>
                  <a:lnTo>
                    <a:pt x="0" y="141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2" y="105"/>
                  </a:lnTo>
                  <a:lnTo>
                    <a:pt x="4" y="99"/>
                  </a:lnTo>
                  <a:lnTo>
                    <a:pt x="4" y="94"/>
                  </a:lnTo>
                  <a:lnTo>
                    <a:pt x="6" y="88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8" y="69"/>
                  </a:lnTo>
                  <a:lnTo>
                    <a:pt x="9" y="63"/>
                  </a:lnTo>
                  <a:lnTo>
                    <a:pt x="9" y="58"/>
                  </a:lnTo>
                  <a:lnTo>
                    <a:pt x="11" y="52"/>
                  </a:lnTo>
                  <a:lnTo>
                    <a:pt x="11" y="46"/>
                  </a:lnTo>
                  <a:lnTo>
                    <a:pt x="13" y="42"/>
                  </a:lnTo>
                  <a:lnTo>
                    <a:pt x="13" y="37"/>
                  </a:lnTo>
                  <a:lnTo>
                    <a:pt x="15" y="33"/>
                  </a:lnTo>
                  <a:lnTo>
                    <a:pt x="17" y="27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3" y="6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2" y="8"/>
                  </a:lnTo>
                  <a:lnTo>
                    <a:pt x="38" y="14"/>
                  </a:lnTo>
                  <a:lnTo>
                    <a:pt x="46" y="19"/>
                  </a:lnTo>
                  <a:lnTo>
                    <a:pt x="51" y="27"/>
                  </a:lnTo>
                  <a:lnTo>
                    <a:pt x="55" y="31"/>
                  </a:lnTo>
                  <a:lnTo>
                    <a:pt x="61" y="37"/>
                  </a:lnTo>
                  <a:lnTo>
                    <a:pt x="65" y="42"/>
                  </a:lnTo>
                  <a:lnTo>
                    <a:pt x="70" y="48"/>
                  </a:lnTo>
                  <a:lnTo>
                    <a:pt x="76" y="52"/>
                  </a:lnTo>
                  <a:lnTo>
                    <a:pt x="80" y="59"/>
                  </a:lnTo>
                  <a:lnTo>
                    <a:pt x="86" y="65"/>
                  </a:lnTo>
                  <a:lnTo>
                    <a:pt x="91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08" y="92"/>
                  </a:lnTo>
                  <a:lnTo>
                    <a:pt x="116" y="101"/>
                  </a:lnTo>
                  <a:lnTo>
                    <a:pt x="122" y="109"/>
                  </a:lnTo>
                  <a:lnTo>
                    <a:pt x="127" y="116"/>
                  </a:lnTo>
                  <a:lnTo>
                    <a:pt x="135" y="124"/>
                  </a:lnTo>
                  <a:lnTo>
                    <a:pt x="143" y="134"/>
                  </a:lnTo>
                  <a:lnTo>
                    <a:pt x="150" y="141"/>
                  </a:lnTo>
                  <a:lnTo>
                    <a:pt x="158" y="149"/>
                  </a:lnTo>
                  <a:lnTo>
                    <a:pt x="165" y="158"/>
                  </a:lnTo>
                  <a:lnTo>
                    <a:pt x="173" y="168"/>
                  </a:lnTo>
                  <a:lnTo>
                    <a:pt x="179" y="177"/>
                  </a:lnTo>
                  <a:lnTo>
                    <a:pt x="186" y="187"/>
                  </a:lnTo>
                  <a:lnTo>
                    <a:pt x="194" y="194"/>
                  </a:lnTo>
                  <a:lnTo>
                    <a:pt x="202" y="206"/>
                  </a:lnTo>
                  <a:lnTo>
                    <a:pt x="209" y="215"/>
                  </a:lnTo>
                  <a:lnTo>
                    <a:pt x="217" y="225"/>
                  </a:lnTo>
                  <a:lnTo>
                    <a:pt x="222" y="234"/>
                  </a:lnTo>
                  <a:lnTo>
                    <a:pt x="232" y="244"/>
                  </a:lnTo>
                  <a:lnTo>
                    <a:pt x="240" y="255"/>
                  </a:lnTo>
                  <a:lnTo>
                    <a:pt x="247" y="265"/>
                  </a:lnTo>
                  <a:lnTo>
                    <a:pt x="255" y="274"/>
                  </a:lnTo>
                  <a:lnTo>
                    <a:pt x="260" y="284"/>
                  </a:lnTo>
                  <a:lnTo>
                    <a:pt x="268" y="295"/>
                  </a:lnTo>
                  <a:lnTo>
                    <a:pt x="276" y="305"/>
                  </a:lnTo>
                  <a:lnTo>
                    <a:pt x="283" y="316"/>
                  </a:lnTo>
                  <a:lnTo>
                    <a:pt x="293" y="328"/>
                  </a:lnTo>
                  <a:lnTo>
                    <a:pt x="298" y="337"/>
                  </a:lnTo>
                  <a:lnTo>
                    <a:pt x="306" y="347"/>
                  </a:lnTo>
                  <a:lnTo>
                    <a:pt x="312" y="358"/>
                  </a:lnTo>
                  <a:lnTo>
                    <a:pt x="319" y="367"/>
                  </a:lnTo>
                  <a:lnTo>
                    <a:pt x="325" y="379"/>
                  </a:lnTo>
                  <a:lnTo>
                    <a:pt x="333" y="388"/>
                  </a:lnTo>
                  <a:lnTo>
                    <a:pt x="338" y="398"/>
                  </a:lnTo>
                  <a:lnTo>
                    <a:pt x="346" y="409"/>
                  </a:lnTo>
                  <a:lnTo>
                    <a:pt x="352" y="419"/>
                  </a:lnTo>
                  <a:lnTo>
                    <a:pt x="357" y="430"/>
                  </a:lnTo>
                  <a:lnTo>
                    <a:pt x="363" y="440"/>
                  </a:lnTo>
                  <a:lnTo>
                    <a:pt x="369" y="449"/>
                  </a:lnTo>
                  <a:lnTo>
                    <a:pt x="375" y="461"/>
                  </a:lnTo>
                  <a:lnTo>
                    <a:pt x="380" y="470"/>
                  </a:lnTo>
                  <a:lnTo>
                    <a:pt x="386" y="480"/>
                  </a:lnTo>
                  <a:lnTo>
                    <a:pt x="392" y="489"/>
                  </a:lnTo>
                  <a:lnTo>
                    <a:pt x="397" y="487"/>
                  </a:lnTo>
                  <a:lnTo>
                    <a:pt x="399" y="485"/>
                  </a:lnTo>
                  <a:lnTo>
                    <a:pt x="405" y="483"/>
                  </a:lnTo>
                  <a:lnTo>
                    <a:pt x="409" y="482"/>
                  </a:lnTo>
                  <a:lnTo>
                    <a:pt x="416" y="480"/>
                  </a:lnTo>
                  <a:lnTo>
                    <a:pt x="422" y="476"/>
                  </a:lnTo>
                  <a:lnTo>
                    <a:pt x="430" y="474"/>
                  </a:lnTo>
                  <a:lnTo>
                    <a:pt x="437" y="470"/>
                  </a:lnTo>
                  <a:lnTo>
                    <a:pt x="445" y="468"/>
                  </a:lnTo>
                  <a:lnTo>
                    <a:pt x="454" y="464"/>
                  </a:lnTo>
                  <a:lnTo>
                    <a:pt x="464" y="461"/>
                  </a:lnTo>
                  <a:lnTo>
                    <a:pt x="475" y="457"/>
                  </a:lnTo>
                  <a:lnTo>
                    <a:pt x="487" y="455"/>
                  </a:lnTo>
                  <a:lnTo>
                    <a:pt x="496" y="449"/>
                  </a:lnTo>
                  <a:lnTo>
                    <a:pt x="510" y="445"/>
                  </a:lnTo>
                  <a:lnTo>
                    <a:pt x="521" y="442"/>
                  </a:lnTo>
                  <a:lnTo>
                    <a:pt x="534" y="438"/>
                  </a:lnTo>
                  <a:lnTo>
                    <a:pt x="548" y="432"/>
                  </a:lnTo>
                  <a:lnTo>
                    <a:pt x="561" y="426"/>
                  </a:lnTo>
                  <a:lnTo>
                    <a:pt x="576" y="423"/>
                  </a:lnTo>
                  <a:lnTo>
                    <a:pt x="591" y="417"/>
                  </a:lnTo>
                  <a:lnTo>
                    <a:pt x="607" y="411"/>
                  </a:lnTo>
                  <a:lnTo>
                    <a:pt x="622" y="406"/>
                  </a:lnTo>
                  <a:lnTo>
                    <a:pt x="637" y="402"/>
                  </a:lnTo>
                  <a:lnTo>
                    <a:pt x="654" y="396"/>
                  </a:lnTo>
                  <a:lnTo>
                    <a:pt x="669" y="390"/>
                  </a:lnTo>
                  <a:lnTo>
                    <a:pt x="686" y="387"/>
                  </a:lnTo>
                  <a:lnTo>
                    <a:pt x="704" y="381"/>
                  </a:lnTo>
                  <a:lnTo>
                    <a:pt x="723" y="375"/>
                  </a:lnTo>
                  <a:lnTo>
                    <a:pt x="740" y="369"/>
                  </a:lnTo>
                  <a:lnTo>
                    <a:pt x="757" y="364"/>
                  </a:lnTo>
                  <a:lnTo>
                    <a:pt x="774" y="358"/>
                  </a:lnTo>
                  <a:lnTo>
                    <a:pt x="793" y="352"/>
                  </a:lnTo>
                  <a:lnTo>
                    <a:pt x="810" y="348"/>
                  </a:lnTo>
                  <a:lnTo>
                    <a:pt x="829" y="341"/>
                  </a:lnTo>
                  <a:lnTo>
                    <a:pt x="848" y="337"/>
                  </a:lnTo>
                  <a:lnTo>
                    <a:pt x="867" y="331"/>
                  </a:lnTo>
                  <a:lnTo>
                    <a:pt x="884" y="326"/>
                  </a:lnTo>
                  <a:lnTo>
                    <a:pt x="903" y="322"/>
                  </a:lnTo>
                  <a:lnTo>
                    <a:pt x="922" y="316"/>
                  </a:lnTo>
                  <a:lnTo>
                    <a:pt x="943" y="310"/>
                  </a:lnTo>
                  <a:lnTo>
                    <a:pt x="962" y="307"/>
                  </a:lnTo>
                  <a:lnTo>
                    <a:pt x="981" y="301"/>
                  </a:lnTo>
                  <a:lnTo>
                    <a:pt x="1000" y="297"/>
                  </a:lnTo>
                  <a:lnTo>
                    <a:pt x="1019" y="293"/>
                  </a:lnTo>
                  <a:lnTo>
                    <a:pt x="1038" y="288"/>
                  </a:lnTo>
                  <a:lnTo>
                    <a:pt x="1057" y="284"/>
                  </a:lnTo>
                  <a:lnTo>
                    <a:pt x="1074" y="280"/>
                  </a:lnTo>
                  <a:lnTo>
                    <a:pt x="1093" y="276"/>
                  </a:lnTo>
                  <a:lnTo>
                    <a:pt x="1112" y="272"/>
                  </a:lnTo>
                  <a:lnTo>
                    <a:pt x="1131" y="269"/>
                  </a:lnTo>
                  <a:lnTo>
                    <a:pt x="1148" y="265"/>
                  </a:lnTo>
                  <a:lnTo>
                    <a:pt x="1167" y="263"/>
                  </a:lnTo>
                  <a:lnTo>
                    <a:pt x="1185" y="259"/>
                  </a:lnTo>
                  <a:lnTo>
                    <a:pt x="1202" y="257"/>
                  </a:lnTo>
                  <a:lnTo>
                    <a:pt x="1221" y="255"/>
                  </a:lnTo>
                  <a:lnTo>
                    <a:pt x="1238" y="253"/>
                  </a:lnTo>
                  <a:lnTo>
                    <a:pt x="1253" y="250"/>
                  </a:lnTo>
                  <a:lnTo>
                    <a:pt x="1270" y="250"/>
                  </a:lnTo>
                  <a:lnTo>
                    <a:pt x="1287" y="248"/>
                  </a:lnTo>
                  <a:lnTo>
                    <a:pt x="1302" y="248"/>
                  </a:lnTo>
                  <a:lnTo>
                    <a:pt x="1312" y="282"/>
                  </a:lnTo>
                  <a:lnTo>
                    <a:pt x="1360" y="335"/>
                  </a:lnTo>
                  <a:lnTo>
                    <a:pt x="1289" y="366"/>
                  </a:lnTo>
                  <a:lnTo>
                    <a:pt x="1360" y="468"/>
                  </a:lnTo>
                  <a:lnTo>
                    <a:pt x="1358" y="468"/>
                  </a:lnTo>
                  <a:lnTo>
                    <a:pt x="1352" y="470"/>
                  </a:lnTo>
                  <a:lnTo>
                    <a:pt x="1348" y="470"/>
                  </a:lnTo>
                  <a:lnTo>
                    <a:pt x="1344" y="472"/>
                  </a:lnTo>
                  <a:lnTo>
                    <a:pt x="1339" y="474"/>
                  </a:lnTo>
                  <a:lnTo>
                    <a:pt x="1333" y="476"/>
                  </a:lnTo>
                  <a:lnTo>
                    <a:pt x="1325" y="478"/>
                  </a:lnTo>
                  <a:lnTo>
                    <a:pt x="1318" y="480"/>
                  </a:lnTo>
                  <a:lnTo>
                    <a:pt x="1310" y="482"/>
                  </a:lnTo>
                  <a:lnTo>
                    <a:pt x="1302" y="483"/>
                  </a:lnTo>
                  <a:lnTo>
                    <a:pt x="1291" y="487"/>
                  </a:lnTo>
                  <a:lnTo>
                    <a:pt x="1283" y="489"/>
                  </a:lnTo>
                  <a:lnTo>
                    <a:pt x="1272" y="493"/>
                  </a:lnTo>
                  <a:lnTo>
                    <a:pt x="1261" y="497"/>
                  </a:lnTo>
                  <a:lnTo>
                    <a:pt x="1249" y="499"/>
                  </a:lnTo>
                  <a:lnTo>
                    <a:pt x="1236" y="503"/>
                  </a:lnTo>
                  <a:lnTo>
                    <a:pt x="1223" y="506"/>
                  </a:lnTo>
                  <a:lnTo>
                    <a:pt x="1211" y="510"/>
                  </a:lnTo>
                  <a:lnTo>
                    <a:pt x="1196" y="514"/>
                  </a:lnTo>
                  <a:lnTo>
                    <a:pt x="1183" y="520"/>
                  </a:lnTo>
                  <a:lnTo>
                    <a:pt x="1167" y="523"/>
                  </a:lnTo>
                  <a:lnTo>
                    <a:pt x="1152" y="527"/>
                  </a:lnTo>
                  <a:lnTo>
                    <a:pt x="1137" y="533"/>
                  </a:lnTo>
                  <a:lnTo>
                    <a:pt x="1120" y="537"/>
                  </a:lnTo>
                  <a:lnTo>
                    <a:pt x="1105" y="542"/>
                  </a:lnTo>
                  <a:lnTo>
                    <a:pt x="1088" y="548"/>
                  </a:lnTo>
                  <a:lnTo>
                    <a:pt x="1070" y="552"/>
                  </a:lnTo>
                  <a:lnTo>
                    <a:pt x="1053" y="558"/>
                  </a:lnTo>
                  <a:lnTo>
                    <a:pt x="1036" y="563"/>
                  </a:lnTo>
                  <a:lnTo>
                    <a:pt x="1019" y="571"/>
                  </a:lnTo>
                  <a:lnTo>
                    <a:pt x="1000" y="575"/>
                  </a:lnTo>
                  <a:lnTo>
                    <a:pt x="981" y="580"/>
                  </a:lnTo>
                  <a:lnTo>
                    <a:pt x="962" y="586"/>
                  </a:lnTo>
                  <a:lnTo>
                    <a:pt x="945" y="594"/>
                  </a:lnTo>
                  <a:lnTo>
                    <a:pt x="924" y="599"/>
                  </a:lnTo>
                  <a:lnTo>
                    <a:pt x="905" y="605"/>
                  </a:lnTo>
                  <a:lnTo>
                    <a:pt x="886" y="611"/>
                  </a:lnTo>
                  <a:lnTo>
                    <a:pt x="867" y="619"/>
                  </a:lnTo>
                  <a:lnTo>
                    <a:pt x="848" y="624"/>
                  </a:lnTo>
                  <a:lnTo>
                    <a:pt x="827" y="632"/>
                  </a:lnTo>
                  <a:lnTo>
                    <a:pt x="808" y="638"/>
                  </a:lnTo>
                  <a:lnTo>
                    <a:pt x="789" y="645"/>
                  </a:lnTo>
                  <a:lnTo>
                    <a:pt x="768" y="653"/>
                  </a:lnTo>
                  <a:lnTo>
                    <a:pt x="749" y="660"/>
                  </a:lnTo>
                  <a:lnTo>
                    <a:pt x="728" y="668"/>
                  </a:lnTo>
                  <a:lnTo>
                    <a:pt x="709" y="674"/>
                  </a:lnTo>
                  <a:lnTo>
                    <a:pt x="690" y="681"/>
                  </a:lnTo>
                  <a:lnTo>
                    <a:pt x="669" y="689"/>
                  </a:lnTo>
                  <a:lnTo>
                    <a:pt x="650" y="695"/>
                  </a:lnTo>
                  <a:lnTo>
                    <a:pt x="629" y="702"/>
                  </a:lnTo>
                  <a:lnTo>
                    <a:pt x="610" y="710"/>
                  </a:lnTo>
                  <a:lnTo>
                    <a:pt x="591" y="717"/>
                  </a:lnTo>
                  <a:lnTo>
                    <a:pt x="572" y="725"/>
                  </a:lnTo>
                  <a:lnTo>
                    <a:pt x="553" y="733"/>
                  </a:lnTo>
                  <a:lnTo>
                    <a:pt x="534" y="740"/>
                  </a:lnTo>
                  <a:lnTo>
                    <a:pt x="517" y="748"/>
                  </a:lnTo>
                  <a:lnTo>
                    <a:pt x="496" y="755"/>
                  </a:lnTo>
                  <a:lnTo>
                    <a:pt x="479" y="763"/>
                  </a:lnTo>
                  <a:lnTo>
                    <a:pt x="462" y="771"/>
                  </a:lnTo>
                  <a:lnTo>
                    <a:pt x="445" y="778"/>
                  </a:lnTo>
                  <a:lnTo>
                    <a:pt x="428" y="786"/>
                  </a:lnTo>
                  <a:lnTo>
                    <a:pt x="411" y="793"/>
                  </a:lnTo>
                  <a:lnTo>
                    <a:pt x="399" y="803"/>
                  </a:lnTo>
                  <a:lnTo>
                    <a:pt x="397" y="801"/>
                  </a:lnTo>
                  <a:lnTo>
                    <a:pt x="395" y="797"/>
                  </a:lnTo>
                  <a:lnTo>
                    <a:pt x="394" y="790"/>
                  </a:lnTo>
                  <a:lnTo>
                    <a:pt x="392" y="782"/>
                  </a:lnTo>
                  <a:lnTo>
                    <a:pt x="388" y="776"/>
                  </a:lnTo>
                  <a:lnTo>
                    <a:pt x="386" y="773"/>
                  </a:lnTo>
                  <a:lnTo>
                    <a:pt x="384" y="765"/>
                  </a:lnTo>
                  <a:lnTo>
                    <a:pt x="382" y="759"/>
                  </a:lnTo>
                  <a:lnTo>
                    <a:pt x="378" y="752"/>
                  </a:lnTo>
                  <a:lnTo>
                    <a:pt x="376" y="746"/>
                  </a:lnTo>
                  <a:lnTo>
                    <a:pt x="373" y="738"/>
                  </a:lnTo>
                  <a:lnTo>
                    <a:pt x="371" y="731"/>
                  </a:lnTo>
                  <a:lnTo>
                    <a:pt x="367" y="721"/>
                  </a:lnTo>
                  <a:lnTo>
                    <a:pt x="363" y="712"/>
                  </a:lnTo>
                  <a:lnTo>
                    <a:pt x="357" y="704"/>
                  </a:lnTo>
                  <a:lnTo>
                    <a:pt x="356" y="695"/>
                  </a:lnTo>
                  <a:lnTo>
                    <a:pt x="350" y="683"/>
                  </a:lnTo>
                  <a:lnTo>
                    <a:pt x="346" y="674"/>
                  </a:lnTo>
                  <a:lnTo>
                    <a:pt x="340" y="662"/>
                  </a:lnTo>
                  <a:lnTo>
                    <a:pt x="337" y="653"/>
                  </a:lnTo>
                  <a:lnTo>
                    <a:pt x="331" y="641"/>
                  </a:lnTo>
                  <a:lnTo>
                    <a:pt x="325" y="630"/>
                  </a:lnTo>
                  <a:lnTo>
                    <a:pt x="321" y="619"/>
                  </a:lnTo>
                  <a:lnTo>
                    <a:pt x="316" y="607"/>
                  </a:lnTo>
                  <a:lnTo>
                    <a:pt x="310" y="594"/>
                  </a:lnTo>
                  <a:lnTo>
                    <a:pt x="304" y="582"/>
                  </a:lnTo>
                  <a:lnTo>
                    <a:pt x="298" y="571"/>
                  </a:lnTo>
                  <a:lnTo>
                    <a:pt x="293" y="560"/>
                  </a:lnTo>
                  <a:lnTo>
                    <a:pt x="287" y="546"/>
                  </a:lnTo>
                  <a:lnTo>
                    <a:pt x="279" y="533"/>
                  </a:lnTo>
                  <a:lnTo>
                    <a:pt x="274" y="520"/>
                  </a:lnTo>
                  <a:lnTo>
                    <a:pt x="266" y="506"/>
                  </a:lnTo>
                  <a:lnTo>
                    <a:pt x="259" y="493"/>
                  </a:lnTo>
                  <a:lnTo>
                    <a:pt x="251" y="480"/>
                  </a:lnTo>
                  <a:lnTo>
                    <a:pt x="243" y="466"/>
                  </a:lnTo>
                  <a:lnTo>
                    <a:pt x="238" y="455"/>
                  </a:lnTo>
                  <a:lnTo>
                    <a:pt x="230" y="440"/>
                  </a:lnTo>
                  <a:lnTo>
                    <a:pt x="222" y="426"/>
                  </a:lnTo>
                  <a:lnTo>
                    <a:pt x="213" y="413"/>
                  </a:lnTo>
                  <a:lnTo>
                    <a:pt x="205" y="400"/>
                  </a:lnTo>
                  <a:lnTo>
                    <a:pt x="198" y="387"/>
                  </a:lnTo>
                  <a:lnTo>
                    <a:pt x="190" y="373"/>
                  </a:lnTo>
                  <a:lnTo>
                    <a:pt x="181" y="362"/>
                  </a:lnTo>
                  <a:lnTo>
                    <a:pt x="173" y="348"/>
                  </a:lnTo>
                  <a:lnTo>
                    <a:pt x="165" y="335"/>
                  </a:lnTo>
                  <a:lnTo>
                    <a:pt x="156" y="324"/>
                  </a:lnTo>
                  <a:lnTo>
                    <a:pt x="146" y="310"/>
                  </a:lnTo>
                  <a:lnTo>
                    <a:pt x="139" y="299"/>
                  </a:lnTo>
                  <a:lnTo>
                    <a:pt x="127" y="286"/>
                  </a:lnTo>
                  <a:lnTo>
                    <a:pt x="120" y="274"/>
                  </a:lnTo>
                  <a:lnTo>
                    <a:pt x="110" y="263"/>
                  </a:lnTo>
                  <a:lnTo>
                    <a:pt x="101" y="250"/>
                  </a:lnTo>
                  <a:lnTo>
                    <a:pt x="91" y="238"/>
                  </a:lnTo>
                  <a:lnTo>
                    <a:pt x="82" y="227"/>
                  </a:lnTo>
                  <a:lnTo>
                    <a:pt x="70" y="217"/>
                  </a:lnTo>
                  <a:lnTo>
                    <a:pt x="63" y="206"/>
                  </a:lnTo>
                  <a:lnTo>
                    <a:pt x="51" y="196"/>
                  </a:lnTo>
                  <a:lnTo>
                    <a:pt x="42" y="187"/>
                  </a:lnTo>
                  <a:lnTo>
                    <a:pt x="32" y="175"/>
                  </a:lnTo>
                  <a:lnTo>
                    <a:pt x="23" y="168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3" name="Freeform 150"/>
            <p:cNvSpPr>
              <a:spLocks/>
            </p:cNvSpPr>
            <p:nvPr/>
          </p:nvSpPr>
          <p:spPr bwMode="auto">
            <a:xfrm>
              <a:off x="4310" y="3654"/>
              <a:ext cx="200" cy="165"/>
            </a:xfrm>
            <a:custGeom>
              <a:avLst/>
              <a:gdLst>
                <a:gd name="T0" fmla="*/ 185 w 401"/>
                <a:gd name="T1" fmla="*/ 161 h 331"/>
                <a:gd name="T2" fmla="*/ 177 w 401"/>
                <a:gd name="T3" fmla="*/ 154 h 331"/>
                <a:gd name="T4" fmla="*/ 166 w 401"/>
                <a:gd name="T5" fmla="*/ 144 h 331"/>
                <a:gd name="T6" fmla="*/ 155 w 401"/>
                <a:gd name="T7" fmla="*/ 134 h 331"/>
                <a:gd name="T8" fmla="*/ 147 w 401"/>
                <a:gd name="T9" fmla="*/ 128 h 331"/>
                <a:gd name="T10" fmla="*/ 139 w 401"/>
                <a:gd name="T11" fmla="*/ 121 h 331"/>
                <a:gd name="T12" fmla="*/ 130 w 401"/>
                <a:gd name="T13" fmla="*/ 114 h 331"/>
                <a:gd name="T14" fmla="*/ 122 w 401"/>
                <a:gd name="T15" fmla="*/ 106 h 331"/>
                <a:gd name="T16" fmla="*/ 113 w 401"/>
                <a:gd name="T17" fmla="*/ 99 h 331"/>
                <a:gd name="T18" fmla="*/ 103 w 401"/>
                <a:gd name="T19" fmla="*/ 92 h 331"/>
                <a:gd name="T20" fmla="*/ 94 w 401"/>
                <a:gd name="T21" fmla="*/ 85 h 331"/>
                <a:gd name="T22" fmla="*/ 84 w 401"/>
                <a:gd name="T23" fmla="*/ 79 h 331"/>
                <a:gd name="T24" fmla="*/ 75 w 401"/>
                <a:gd name="T25" fmla="*/ 72 h 331"/>
                <a:gd name="T26" fmla="*/ 65 w 401"/>
                <a:gd name="T27" fmla="*/ 65 h 331"/>
                <a:gd name="T28" fmla="*/ 57 w 401"/>
                <a:gd name="T29" fmla="*/ 60 h 331"/>
                <a:gd name="T30" fmla="*/ 48 w 401"/>
                <a:gd name="T31" fmla="*/ 55 h 331"/>
                <a:gd name="T32" fmla="*/ 41 w 401"/>
                <a:gd name="T33" fmla="*/ 50 h 331"/>
                <a:gd name="T34" fmla="*/ 1 w 401"/>
                <a:gd name="T35" fmla="*/ 0 h 331"/>
                <a:gd name="T36" fmla="*/ 8 w 401"/>
                <a:gd name="T37" fmla="*/ 0 h 331"/>
                <a:gd name="T38" fmla="*/ 18 w 401"/>
                <a:gd name="T39" fmla="*/ 0 h 331"/>
                <a:gd name="T40" fmla="*/ 30 w 401"/>
                <a:gd name="T41" fmla="*/ 0 h 331"/>
                <a:gd name="T42" fmla="*/ 37 w 401"/>
                <a:gd name="T43" fmla="*/ 0 h 331"/>
                <a:gd name="T44" fmla="*/ 44 w 401"/>
                <a:gd name="T45" fmla="*/ 0 h 331"/>
                <a:gd name="T46" fmla="*/ 52 w 401"/>
                <a:gd name="T47" fmla="*/ 0 h 331"/>
                <a:gd name="T48" fmla="*/ 60 w 401"/>
                <a:gd name="T49" fmla="*/ 0 h 331"/>
                <a:gd name="T50" fmla="*/ 67 w 401"/>
                <a:gd name="T51" fmla="*/ 0 h 331"/>
                <a:gd name="T52" fmla="*/ 74 w 401"/>
                <a:gd name="T53" fmla="*/ 0 h 331"/>
                <a:gd name="T54" fmla="*/ 82 w 401"/>
                <a:gd name="T55" fmla="*/ 0 h 331"/>
                <a:gd name="T56" fmla="*/ 89 w 401"/>
                <a:gd name="T57" fmla="*/ 0 h 331"/>
                <a:gd name="T58" fmla="*/ 102 w 401"/>
                <a:gd name="T59" fmla="*/ 0 h 331"/>
                <a:gd name="T60" fmla="*/ 112 w 401"/>
                <a:gd name="T61" fmla="*/ 1 h 331"/>
                <a:gd name="T62" fmla="*/ 119 w 401"/>
                <a:gd name="T63" fmla="*/ 1 h 331"/>
                <a:gd name="T64" fmla="*/ 127 w 401"/>
                <a:gd name="T65" fmla="*/ 7 h 331"/>
                <a:gd name="T66" fmla="*/ 134 w 401"/>
                <a:gd name="T67" fmla="*/ 13 h 331"/>
                <a:gd name="T68" fmla="*/ 142 w 401"/>
                <a:gd name="T69" fmla="*/ 20 h 331"/>
                <a:gd name="T70" fmla="*/ 152 w 401"/>
                <a:gd name="T71" fmla="*/ 28 h 331"/>
                <a:gd name="T72" fmla="*/ 162 w 401"/>
                <a:gd name="T73" fmla="*/ 36 h 331"/>
                <a:gd name="T74" fmla="*/ 173 w 401"/>
                <a:gd name="T75" fmla="*/ 44 h 331"/>
                <a:gd name="T76" fmla="*/ 182 w 401"/>
                <a:gd name="T77" fmla="*/ 53 h 331"/>
                <a:gd name="T78" fmla="*/ 192 w 401"/>
                <a:gd name="T79" fmla="*/ 61 h 331"/>
                <a:gd name="T80" fmla="*/ 200 w 401"/>
                <a:gd name="T81" fmla="*/ 70 h 331"/>
                <a:gd name="T82" fmla="*/ 199 w 401"/>
                <a:gd name="T83" fmla="*/ 75 h 331"/>
                <a:gd name="T84" fmla="*/ 198 w 401"/>
                <a:gd name="T85" fmla="*/ 83 h 331"/>
                <a:gd name="T86" fmla="*/ 195 w 401"/>
                <a:gd name="T87" fmla="*/ 93 h 331"/>
                <a:gd name="T88" fmla="*/ 193 w 401"/>
                <a:gd name="T89" fmla="*/ 105 h 331"/>
                <a:gd name="T90" fmla="*/ 190 w 401"/>
                <a:gd name="T91" fmla="*/ 118 h 331"/>
                <a:gd name="T92" fmla="*/ 188 w 401"/>
                <a:gd name="T93" fmla="*/ 130 h 331"/>
                <a:gd name="T94" fmla="*/ 186 w 401"/>
                <a:gd name="T95" fmla="*/ 141 h 331"/>
                <a:gd name="T96" fmla="*/ 186 w 401"/>
                <a:gd name="T97" fmla="*/ 152 h 331"/>
                <a:gd name="T98" fmla="*/ 186 w 401"/>
                <a:gd name="T99" fmla="*/ 160 h 331"/>
                <a:gd name="T100" fmla="*/ 190 w 401"/>
                <a:gd name="T101" fmla="*/ 165 h 3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1"/>
                <a:gd name="T154" fmla="*/ 0 h 331"/>
                <a:gd name="T155" fmla="*/ 401 w 401"/>
                <a:gd name="T156" fmla="*/ 331 h 3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1" h="331">
                  <a:moveTo>
                    <a:pt x="380" y="331"/>
                  </a:moveTo>
                  <a:lnTo>
                    <a:pt x="377" y="329"/>
                  </a:lnTo>
                  <a:lnTo>
                    <a:pt x="371" y="323"/>
                  </a:lnTo>
                  <a:lnTo>
                    <a:pt x="367" y="319"/>
                  </a:lnTo>
                  <a:lnTo>
                    <a:pt x="361" y="314"/>
                  </a:lnTo>
                  <a:lnTo>
                    <a:pt x="354" y="308"/>
                  </a:lnTo>
                  <a:lnTo>
                    <a:pt x="348" y="304"/>
                  </a:lnTo>
                  <a:lnTo>
                    <a:pt x="340" y="296"/>
                  </a:lnTo>
                  <a:lnTo>
                    <a:pt x="333" y="289"/>
                  </a:lnTo>
                  <a:lnTo>
                    <a:pt x="323" y="281"/>
                  </a:lnTo>
                  <a:lnTo>
                    <a:pt x="316" y="274"/>
                  </a:lnTo>
                  <a:lnTo>
                    <a:pt x="310" y="268"/>
                  </a:lnTo>
                  <a:lnTo>
                    <a:pt x="304" y="264"/>
                  </a:lnTo>
                  <a:lnTo>
                    <a:pt x="301" y="260"/>
                  </a:lnTo>
                  <a:lnTo>
                    <a:pt x="295" y="257"/>
                  </a:lnTo>
                  <a:lnTo>
                    <a:pt x="289" y="251"/>
                  </a:lnTo>
                  <a:lnTo>
                    <a:pt x="283" y="247"/>
                  </a:lnTo>
                  <a:lnTo>
                    <a:pt x="278" y="243"/>
                  </a:lnTo>
                  <a:lnTo>
                    <a:pt x="274" y="239"/>
                  </a:lnTo>
                  <a:lnTo>
                    <a:pt x="266" y="234"/>
                  </a:lnTo>
                  <a:lnTo>
                    <a:pt x="261" y="228"/>
                  </a:lnTo>
                  <a:lnTo>
                    <a:pt x="255" y="224"/>
                  </a:lnTo>
                  <a:lnTo>
                    <a:pt x="249" y="218"/>
                  </a:lnTo>
                  <a:lnTo>
                    <a:pt x="244" y="213"/>
                  </a:lnTo>
                  <a:lnTo>
                    <a:pt x="238" y="209"/>
                  </a:lnTo>
                  <a:lnTo>
                    <a:pt x="232" y="203"/>
                  </a:lnTo>
                  <a:lnTo>
                    <a:pt x="226" y="199"/>
                  </a:lnTo>
                  <a:lnTo>
                    <a:pt x="219" y="194"/>
                  </a:lnTo>
                  <a:lnTo>
                    <a:pt x="213" y="190"/>
                  </a:lnTo>
                  <a:lnTo>
                    <a:pt x="207" y="184"/>
                  </a:lnTo>
                  <a:lnTo>
                    <a:pt x="202" y="180"/>
                  </a:lnTo>
                  <a:lnTo>
                    <a:pt x="194" y="175"/>
                  </a:lnTo>
                  <a:lnTo>
                    <a:pt x="188" y="171"/>
                  </a:lnTo>
                  <a:lnTo>
                    <a:pt x="183" y="167"/>
                  </a:lnTo>
                  <a:lnTo>
                    <a:pt x="177" y="16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58" y="148"/>
                  </a:lnTo>
                  <a:lnTo>
                    <a:pt x="150" y="144"/>
                  </a:lnTo>
                  <a:lnTo>
                    <a:pt x="145" y="139"/>
                  </a:lnTo>
                  <a:lnTo>
                    <a:pt x="139" y="135"/>
                  </a:lnTo>
                  <a:lnTo>
                    <a:pt x="131" y="131"/>
                  </a:lnTo>
                  <a:lnTo>
                    <a:pt x="126" y="127"/>
                  </a:lnTo>
                  <a:lnTo>
                    <a:pt x="120" y="123"/>
                  </a:lnTo>
                  <a:lnTo>
                    <a:pt x="114" y="120"/>
                  </a:lnTo>
                  <a:lnTo>
                    <a:pt x="109" y="116"/>
                  </a:lnTo>
                  <a:lnTo>
                    <a:pt x="103" y="112"/>
                  </a:lnTo>
                  <a:lnTo>
                    <a:pt x="97" y="110"/>
                  </a:lnTo>
                  <a:lnTo>
                    <a:pt x="91" y="106"/>
                  </a:lnTo>
                  <a:lnTo>
                    <a:pt x="86" y="104"/>
                  </a:lnTo>
                  <a:lnTo>
                    <a:pt x="82" y="101"/>
                  </a:lnTo>
                  <a:lnTo>
                    <a:pt x="69" y="38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69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4" y="2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38" y="2"/>
                  </a:lnTo>
                  <a:lnTo>
                    <a:pt x="240" y="6"/>
                  </a:lnTo>
                  <a:lnTo>
                    <a:pt x="245" y="9"/>
                  </a:lnTo>
                  <a:lnTo>
                    <a:pt x="255" y="15"/>
                  </a:lnTo>
                  <a:lnTo>
                    <a:pt x="259" y="19"/>
                  </a:lnTo>
                  <a:lnTo>
                    <a:pt x="264" y="23"/>
                  </a:lnTo>
                  <a:lnTo>
                    <a:pt x="268" y="26"/>
                  </a:lnTo>
                  <a:lnTo>
                    <a:pt x="274" y="32"/>
                  </a:lnTo>
                  <a:lnTo>
                    <a:pt x="280" y="36"/>
                  </a:lnTo>
                  <a:lnTo>
                    <a:pt x="285" y="40"/>
                  </a:lnTo>
                  <a:lnTo>
                    <a:pt x="291" y="45"/>
                  </a:lnTo>
                  <a:lnTo>
                    <a:pt x="299" y="51"/>
                  </a:lnTo>
                  <a:lnTo>
                    <a:pt x="304" y="57"/>
                  </a:lnTo>
                  <a:lnTo>
                    <a:pt x="312" y="61"/>
                  </a:lnTo>
                  <a:lnTo>
                    <a:pt x="318" y="66"/>
                  </a:lnTo>
                  <a:lnTo>
                    <a:pt x="325" y="72"/>
                  </a:lnTo>
                  <a:lnTo>
                    <a:pt x="333" y="78"/>
                  </a:lnTo>
                  <a:lnTo>
                    <a:pt x="339" y="83"/>
                  </a:lnTo>
                  <a:lnTo>
                    <a:pt x="346" y="89"/>
                  </a:lnTo>
                  <a:lnTo>
                    <a:pt x="354" y="97"/>
                  </a:lnTo>
                  <a:lnTo>
                    <a:pt x="360" y="101"/>
                  </a:lnTo>
                  <a:lnTo>
                    <a:pt x="365" y="106"/>
                  </a:lnTo>
                  <a:lnTo>
                    <a:pt x="373" y="112"/>
                  </a:lnTo>
                  <a:lnTo>
                    <a:pt x="379" y="118"/>
                  </a:lnTo>
                  <a:lnTo>
                    <a:pt x="384" y="123"/>
                  </a:lnTo>
                  <a:lnTo>
                    <a:pt x="390" y="129"/>
                  </a:lnTo>
                  <a:lnTo>
                    <a:pt x="396" y="135"/>
                  </a:lnTo>
                  <a:lnTo>
                    <a:pt x="401" y="141"/>
                  </a:lnTo>
                  <a:lnTo>
                    <a:pt x="401" y="142"/>
                  </a:lnTo>
                  <a:lnTo>
                    <a:pt x="399" y="146"/>
                  </a:lnTo>
                  <a:lnTo>
                    <a:pt x="398" y="150"/>
                  </a:lnTo>
                  <a:lnTo>
                    <a:pt x="398" y="156"/>
                  </a:lnTo>
                  <a:lnTo>
                    <a:pt x="396" y="160"/>
                  </a:lnTo>
                  <a:lnTo>
                    <a:pt x="396" y="167"/>
                  </a:lnTo>
                  <a:lnTo>
                    <a:pt x="392" y="173"/>
                  </a:lnTo>
                  <a:lnTo>
                    <a:pt x="392" y="179"/>
                  </a:lnTo>
                  <a:lnTo>
                    <a:pt x="390" y="186"/>
                  </a:lnTo>
                  <a:lnTo>
                    <a:pt x="388" y="194"/>
                  </a:lnTo>
                  <a:lnTo>
                    <a:pt x="386" y="201"/>
                  </a:lnTo>
                  <a:lnTo>
                    <a:pt x="386" y="211"/>
                  </a:lnTo>
                  <a:lnTo>
                    <a:pt x="384" y="218"/>
                  </a:lnTo>
                  <a:lnTo>
                    <a:pt x="382" y="228"/>
                  </a:lnTo>
                  <a:lnTo>
                    <a:pt x="380" y="236"/>
                  </a:lnTo>
                  <a:lnTo>
                    <a:pt x="380" y="245"/>
                  </a:lnTo>
                  <a:lnTo>
                    <a:pt x="379" y="253"/>
                  </a:lnTo>
                  <a:lnTo>
                    <a:pt x="377" y="260"/>
                  </a:lnTo>
                  <a:lnTo>
                    <a:pt x="375" y="268"/>
                  </a:lnTo>
                  <a:lnTo>
                    <a:pt x="375" y="277"/>
                  </a:lnTo>
                  <a:lnTo>
                    <a:pt x="373" y="283"/>
                  </a:lnTo>
                  <a:lnTo>
                    <a:pt x="373" y="293"/>
                  </a:lnTo>
                  <a:lnTo>
                    <a:pt x="373" y="298"/>
                  </a:lnTo>
                  <a:lnTo>
                    <a:pt x="373" y="304"/>
                  </a:lnTo>
                  <a:lnTo>
                    <a:pt x="373" y="310"/>
                  </a:lnTo>
                  <a:lnTo>
                    <a:pt x="373" y="315"/>
                  </a:lnTo>
                  <a:lnTo>
                    <a:pt x="373" y="321"/>
                  </a:lnTo>
                  <a:lnTo>
                    <a:pt x="375" y="325"/>
                  </a:lnTo>
                  <a:lnTo>
                    <a:pt x="377" y="329"/>
                  </a:lnTo>
                  <a:lnTo>
                    <a:pt x="380" y="331"/>
                  </a:lnTo>
                  <a:close/>
                </a:path>
              </a:pathLst>
            </a:custGeom>
            <a:solidFill>
              <a:srgbClr val="96B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4" name="Freeform 151"/>
            <p:cNvSpPr>
              <a:spLocks/>
            </p:cNvSpPr>
            <p:nvPr/>
          </p:nvSpPr>
          <p:spPr bwMode="auto">
            <a:xfrm>
              <a:off x="4442" y="3650"/>
              <a:ext cx="187" cy="70"/>
            </a:xfrm>
            <a:custGeom>
              <a:avLst/>
              <a:gdLst>
                <a:gd name="T0" fmla="*/ 0 w 375"/>
                <a:gd name="T1" fmla="*/ 0 h 139"/>
                <a:gd name="T2" fmla="*/ 3 w 375"/>
                <a:gd name="T3" fmla="*/ 0 h 139"/>
                <a:gd name="T4" fmla="*/ 8 w 375"/>
                <a:gd name="T5" fmla="*/ 0 h 139"/>
                <a:gd name="T6" fmla="*/ 12 w 375"/>
                <a:gd name="T7" fmla="*/ 0 h 139"/>
                <a:gd name="T8" fmla="*/ 17 w 375"/>
                <a:gd name="T9" fmla="*/ 0 h 139"/>
                <a:gd name="T10" fmla="*/ 22 w 375"/>
                <a:gd name="T11" fmla="*/ 0 h 139"/>
                <a:gd name="T12" fmla="*/ 27 w 375"/>
                <a:gd name="T13" fmla="*/ 0 h 139"/>
                <a:gd name="T14" fmla="*/ 32 w 375"/>
                <a:gd name="T15" fmla="*/ 0 h 139"/>
                <a:gd name="T16" fmla="*/ 38 w 375"/>
                <a:gd name="T17" fmla="*/ 0 h 139"/>
                <a:gd name="T18" fmla="*/ 44 w 375"/>
                <a:gd name="T19" fmla="*/ 1 h 139"/>
                <a:gd name="T20" fmla="*/ 50 w 375"/>
                <a:gd name="T21" fmla="*/ 1 h 139"/>
                <a:gd name="T22" fmla="*/ 57 w 375"/>
                <a:gd name="T23" fmla="*/ 1 h 139"/>
                <a:gd name="T24" fmla="*/ 65 w 375"/>
                <a:gd name="T25" fmla="*/ 2 h 139"/>
                <a:gd name="T26" fmla="*/ 71 w 375"/>
                <a:gd name="T27" fmla="*/ 2 h 139"/>
                <a:gd name="T28" fmla="*/ 79 w 375"/>
                <a:gd name="T29" fmla="*/ 2 h 139"/>
                <a:gd name="T30" fmla="*/ 86 w 375"/>
                <a:gd name="T31" fmla="*/ 3 h 139"/>
                <a:gd name="T32" fmla="*/ 94 w 375"/>
                <a:gd name="T33" fmla="*/ 4 h 139"/>
                <a:gd name="T34" fmla="*/ 102 w 375"/>
                <a:gd name="T35" fmla="*/ 4 h 139"/>
                <a:gd name="T36" fmla="*/ 109 w 375"/>
                <a:gd name="T37" fmla="*/ 5 h 139"/>
                <a:gd name="T38" fmla="*/ 118 w 375"/>
                <a:gd name="T39" fmla="*/ 5 h 139"/>
                <a:gd name="T40" fmla="*/ 125 w 375"/>
                <a:gd name="T41" fmla="*/ 6 h 139"/>
                <a:gd name="T42" fmla="*/ 133 w 375"/>
                <a:gd name="T43" fmla="*/ 7 h 139"/>
                <a:gd name="T44" fmla="*/ 141 w 375"/>
                <a:gd name="T45" fmla="*/ 8 h 139"/>
                <a:gd name="T46" fmla="*/ 148 w 375"/>
                <a:gd name="T47" fmla="*/ 9 h 139"/>
                <a:gd name="T48" fmla="*/ 156 w 375"/>
                <a:gd name="T49" fmla="*/ 10 h 139"/>
                <a:gd name="T50" fmla="*/ 163 w 375"/>
                <a:gd name="T51" fmla="*/ 11 h 139"/>
                <a:gd name="T52" fmla="*/ 170 w 375"/>
                <a:gd name="T53" fmla="*/ 12 h 139"/>
                <a:gd name="T54" fmla="*/ 177 w 375"/>
                <a:gd name="T55" fmla="*/ 14 h 139"/>
                <a:gd name="T56" fmla="*/ 183 w 375"/>
                <a:gd name="T57" fmla="*/ 15 h 139"/>
                <a:gd name="T58" fmla="*/ 186 w 375"/>
                <a:gd name="T59" fmla="*/ 17 h 139"/>
                <a:gd name="T60" fmla="*/ 182 w 375"/>
                <a:gd name="T61" fmla="*/ 17 h 139"/>
                <a:gd name="T62" fmla="*/ 178 w 375"/>
                <a:gd name="T63" fmla="*/ 17 h 139"/>
                <a:gd name="T64" fmla="*/ 173 w 375"/>
                <a:gd name="T65" fmla="*/ 19 h 139"/>
                <a:gd name="T66" fmla="*/ 167 w 375"/>
                <a:gd name="T67" fmla="*/ 21 h 139"/>
                <a:gd name="T68" fmla="*/ 161 w 375"/>
                <a:gd name="T69" fmla="*/ 23 h 139"/>
                <a:gd name="T70" fmla="*/ 154 w 375"/>
                <a:gd name="T71" fmla="*/ 25 h 139"/>
                <a:gd name="T72" fmla="*/ 147 w 375"/>
                <a:gd name="T73" fmla="*/ 27 h 139"/>
                <a:gd name="T74" fmla="*/ 140 w 375"/>
                <a:gd name="T75" fmla="*/ 30 h 139"/>
                <a:gd name="T76" fmla="*/ 133 w 375"/>
                <a:gd name="T77" fmla="*/ 32 h 139"/>
                <a:gd name="T78" fmla="*/ 125 w 375"/>
                <a:gd name="T79" fmla="*/ 35 h 139"/>
                <a:gd name="T80" fmla="*/ 120 w 375"/>
                <a:gd name="T81" fmla="*/ 36 h 139"/>
                <a:gd name="T82" fmla="*/ 114 w 375"/>
                <a:gd name="T83" fmla="*/ 39 h 139"/>
                <a:gd name="T84" fmla="*/ 107 w 375"/>
                <a:gd name="T85" fmla="*/ 43 h 139"/>
                <a:gd name="T86" fmla="*/ 104 w 375"/>
                <a:gd name="T87" fmla="*/ 47 h 139"/>
                <a:gd name="T88" fmla="*/ 98 w 375"/>
                <a:gd name="T89" fmla="*/ 52 h 139"/>
                <a:gd name="T90" fmla="*/ 92 w 375"/>
                <a:gd name="T91" fmla="*/ 58 h 139"/>
                <a:gd name="T92" fmla="*/ 89 w 375"/>
                <a:gd name="T93" fmla="*/ 62 h 139"/>
                <a:gd name="T94" fmla="*/ 86 w 375"/>
                <a:gd name="T95" fmla="*/ 68 h 139"/>
                <a:gd name="T96" fmla="*/ 86 w 375"/>
                <a:gd name="T97" fmla="*/ 70 h 1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139"/>
                <a:gd name="T149" fmla="*/ 375 w 375"/>
                <a:gd name="T150" fmla="*/ 139 h 1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139">
                  <a:moveTo>
                    <a:pt x="172" y="13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1" y="2"/>
                  </a:lnTo>
                  <a:lnTo>
                    <a:pt x="109" y="2"/>
                  </a:lnTo>
                  <a:lnTo>
                    <a:pt x="115" y="2"/>
                  </a:lnTo>
                  <a:lnTo>
                    <a:pt x="122" y="2"/>
                  </a:lnTo>
                  <a:lnTo>
                    <a:pt x="130" y="4"/>
                  </a:lnTo>
                  <a:lnTo>
                    <a:pt x="137" y="4"/>
                  </a:lnTo>
                  <a:lnTo>
                    <a:pt x="143" y="4"/>
                  </a:lnTo>
                  <a:lnTo>
                    <a:pt x="151" y="4"/>
                  </a:lnTo>
                  <a:lnTo>
                    <a:pt x="158" y="4"/>
                  </a:lnTo>
                  <a:lnTo>
                    <a:pt x="166" y="6"/>
                  </a:lnTo>
                  <a:lnTo>
                    <a:pt x="173" y="6"/>
                  </a:lnTo>
                  <a:lnTo>
                    <a:pt x="181" y="6"/>
                  </a:lnTo>
                  <a:lnTo>
                    <a:pt x="189" y="8"/>
                  </a:lnTo>
                  <a:lnTo>
                    <a:pt x="196" y="8"/>
                  </a:lnTo>
                  <a:lnTo>
                    <a:pt x="204" y="8"/>
                  </a:lnTo>
                  <a:lnTo>
                    <a:pt x="211" y="10"/>
                  </a:lnTo>
                  <a:lnTo>
                    <a:pt x="219" y="10"/>
                  </a:lnTo>
                  <a:lnTo>
                    <a:pt x="229" y="10"/>
                  </a:lnTo>
                  <a:lnTo>
                    <a:pt x="236" y="10"/>
                  </a:lnTo>
                  <a:lnTo>
                    <a:pt x="242" y="12"/>
                  </a:lnTo>
                  <a:lnTo>
                    <a:pt x="251" y="12"/>
                  </a:lnTo>
                  <a:lnTo>
                    <a:pt x="259" y="14"/>
                  </a:lnTo>
                  <a:lnTo>
                    <a:pt x="267" y="14"/>
                  </a:lnTo>
                  <a:lnTo>
                    <a:pt x="274" y="15"/>
                  </a:lnTo>
                  <a:lnTo>
                    <a:pt x="282" y="15"/>
                  </a:lnTo>
                  <a:lnTo>
                    <a:pt x="289" y="15"/>
                  </a:lnTo>
                  <a:lnTo>
                    <a:pt x="297" y="17"/>
                  </a:lnTo>
                  <a:lnTo>
                    <a:pt x="305" y="19"/>
                  </a:lnTo>
                  <a:lnTo>
                    <a:pt x="312" y="19"/>
                  </a:lnTo>
                  <a:lnTo>
                    <a:pt x="320" y="21"/>
                  </a:lnTo>
                  <a:lnTo>
                    <a:pt x="326" y="21"/>
                  </a:lnTo>
                  <a:lnTo>
                    <a:pt x="333" y="23"/>
                  </a:lnTo>
                  <a:lnTo>
                    <a:pt x="341" y="23"/>
                  </a:lnTo>
                  <a:lnTo>
                    <a:pt x="348" y="25"/>
                  </a:lnTo>
                  <a:lnTo>
                    <a:pt x="354" y="27"/>
                  </a:lnTo>
                  <a:lnTo>
                    <a:pt x="362" y="29"/>
                  </a:lnTo>
                  <a:lnTo>
                    <a:pt x="367" y="29"/>
                  </a:lnTo>
                  <a:lnTo>
                    <a:pt x="375" y="33"/>
                  </a:lnTo>
                  <a:lnTo>
                    <a:pt x="373" y="33"/>
                  </a:lnTo>
                  <a:lnTo>
                    <a:pt x="369" y="33"/>
                  </a:lnTo>
                  <a:lnTo>
                    <a:pt x="364" y="33"/>
                  </a:lnTo>
                  <a:lnTo>
                    <a:pt x="362" y="34"/>
                  </a:lnTo>
                  <a:lnTo>
                    <a:pt x="356" y="34"/>
                  </a:lnTo>
                  <a:lnTo>
                    <a:pt x="352" y="36"/>
                  </a:lnTo>
                  <a:lnTo>
                    <a:pt x="346" y="38"/>
                  </a:lnTo>
                  <a:lnTo>
                    <a:pt x="341" y="40"/>
                  </a:lnTo>
                  <a:lnTo>
                    <a:pt x="335" y="42"/>
                  </a:lnTo>
                  <a:lnTo>
                    <a:pt x="329" y="44"/>
                  </a:lnTo>
                  <a:lnTo>
                    <a:pt x="322" y="46"/>
                  </a:lnTo>
                  <a:lnTo>
                    <a:pt x="316" y="48"/>
                  </a:lnTo>
                  <a:lnTo>
                    <a:pt x="308" y="50"/>
                  </a:lnTo>
                  <a:lnTo>
                    <a:pt x="303" y="52"/>
                  </a:lnTo>
                  <a:lnTo>
                    <a:pt x="295" y="53"/>
                  </a:lnTo>
                  <a:lnTo>
                    <a:pt x="288" y="55"/>
                  </a:lnTo>
                  <a:lnTo>
                    <a:pt x="280" y="59"/>
                  </a:lnTo>
                  <a:lnTo>
                    <a:pt x="274" y="61"/>
                  </a:lnTo>
                  <a:lnTo>
                    <a:pt x="267" y="63"/>
                  </a:lnTo>
                  <a:lnTo>
                    <a:pt x="259" y="67"/>
                  </a:lnTo>
                  <a:lnTo>
                    <a:pt x="251" y="69"/>
                  </a:lnTo>
                  <a:lnTo>
                    <a:pt x="246" y="71"/>
                  </a:lnTo>
                  <a:lnTo>
                    <a:pt x="240" y="72"/>
                  </a:lnTo>
                  <a:lnTo>
                    <a:pt x="234" y="76"/>
                  </a:lnTo>
                  <a:lnTo>
                    <a:pt x="229" y="78"/>
                  </a:lnTo>
                  <a:lnTo>
                    <a:pt x="223" y="80"/>
                  </a:lnTo>
                  <a:lnTo>
                    <a:pt x="215" y="86"/>
                  </a:lnTo>
                  <a:lnTo>
                    <a:pt x="211" y="91"/>
                  </a:lnTo>
                  <a:lnTo>
                    <a:pt x="208" y="93"/>
                  </a:lnTo>
                  <a:lnTo>
                    <a:pt x="204" y="97"/>
                  </a:lnTo>
                  <a:lnTo>
                    <a:pt x="196" y="103"/>
                  </a:lnTo>
                  <a:lnTo>
                    <a:pt x="191" y="112"/>
                  </a:lnTo>
                  <a:lnTo>
                    <a:pt x="185" y="116"/>
                  </a:lnTo>
                  <a:lnTo>
                    <a:pt x="183" y="120"/>
                  </a:lnTo>
                  <a:lnTo>
                    <a:pt x="179" y="124"/>
                  </a:lnTo>
                  <a:lnTo>
                    <a:pt x="177" y="130"/>
                  </a:lnTo>
                  <a:lnTo>
                    <a:pt x="173" y="135"/>
                  </a:lnTo>
                  <a:lnTo>
                    <a:pt x="172" y="139"/>
                  </a:lnTo>
                  <a:close/>
                </a:path>
              </a:pathLst>
            </a:custGeom>
            <a:solidFill>
              <a:srgbClr val="C9D4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5" name="Freeform 152"/>
            <p:cNvSpPr>
              <a:spLocks/>
            </p:cNvSpPr>
            <p:nvPr/>
          </p:nvSpPr>
          <p:spPr bwMode="auto">
            <a:xfrm>
              <a:off x="4619" y="3717"/>
              <a:ext cx="661" cy="301"/>
            </a:xfrm>
            <a:custGeom>
              <a:avLst/>
              <a:gdLst>
                <a:gd name="T0" fmla="*/ 5 w 1322"/>
                <a:gd name="T1" fmla="*/ 60 h 603"/>
                <a:gd name="T2" fmla="*/ 22 w 1322"/>
                <a:gd name="T3" fmla="*/ 50 h 603"/>
                <a:gd name="T4" fmla="*/ 36 w 1322"/>
                <a:gd name="T5" fmla="*/ 44 h 603"/>
                <a:gd name="T6" fmla="*/ 55 w 1322"/>
                <a:gd name="T7" fmla="*/ 40 h 603"/>
                <a:gd name="T8" fmla="*/ 63 w 1322"/>
                <a:gd name="T9" fmla="*/ 38 h 603"/>
                <a:gd name="T10" fmla="*/ 79 w 1322"/>
                <a:gd name="T11" fmla="*/ 33 h 603"/>
                <a:gd name="T12" fmla="*/ 92 w 1322"/>
                <a:gd name="T13" fmla="*/ 30 h 603"/>
                <a:gd name="T14" fmla="*/ 111 w 1322"/>
                <a:gd name="T15" fmla="*/ 26 h 603"/>
                <a:gd name="T16" fmla="*/ 134 w 1322"/>
                <a:gd name="T17" fmla="*/ 22 h 603"/>
                <a:gd name="T18" fmla="*/ 159 w 1322"/>
                <a:gd name="T19" fmla="*/ 18 h 603"/>
                <a:gd name="T20" fmla="*/ 188 w 1322"/>
                <a:gd name="T21" fmla="*/ 13 h 603"/>
                <a:gd name="T22" fmla="*/ 219 w 1322"/>
                <a:gd name="T23" fmla="*/ 8 h 603"/>
                <a:gd name="T24" fmla="*/ 255 w 1322"/>
                <a:gd name="T25" fmla="*/ 5 h 603"/>
                <a:gd name="T26" fmla="*/ 293 w 1322"/>
                <a:gd name="T27" fmla="*/ 2 h 603"/>
                <a:gd name="T28" fmla="*/ 332 w 1322"/>
                <a:gd name="T29" fmla="*/ 0 h 603"/>
                <a:gd name="T30" fmla="*/ 372 w 1322"/>
                <a:gd name="T31" fmla="*/ 0 h 603"/>
                <a:gd name="T32" fmla="*/ 388 w 1322"/>
                <a:gd name="T33" fmla="*/ 1 h 603"/>
                <a:gd name="T34" fmla="*/ 402 w 1322"/>
                <a:gd name="T35" fmla="*/ 2 h 603"/>
                <a:gd name="T36" fmla="*/ 420 w 1322"/>
                <a:gd name="T37" fmla="*/ 8 h 603"/>
                <a:gd name="T38" fmla="*/ 431 w 1322"/>
                <a:gd name="T39" fmla="*/ 12 h 603"/>
                <a:gd name="T40" fmla="*/ 445 w 1322"/>
                <a:gd name="T41" fmla="*/ 21 h 603"/>
                <a:gd name="T42" fmla="*/ 463 w 1322"/>
                <a:gd name="T43" fmla="*/ 32 h 603"/>
                <a:gd name="T44" fmla="*/ 483 w 1322"/>
                <a:gd name="T45" fmla="*/ 46 h 603"/>
                <a:gd name="T46" fmla="*/ 505 w 1322"/>
                <a:gd name="T47" fmla="*/ 61 h 603"/>
                <a:gd name="T48" fmla="*/ 529 w 1322"/>
                <a:gd name="T49" fmla="*/ 79 h 603"/>
                <a:gd name="T50" fmla="*/ 553 w 1322"/>
                <a:gd name="T51" fmla="*/ 95 h 603"/>
                <a:gd name="T52" fmla="*/ 576 w 1322"/>
                <a:gd name="T53" fmla="*/ 113 h 603"/>
                <a:gd name="T54" fmla="*/ 599 w 1322"/>
                <a:gd name="T55" fmla="*/ 131 h 603"/>
                <a:gd name="T56" fmla="*/ 621 w 1322"/>
                <a:gd name="T57" fmla="*/ 148 h 603"/>
                <a:gd name="T58" fmla="*/ 639 w 1322"/>
                <a:gd name="T59" fmla="*/ 164 h 603"/>
                <a:gd name="T60" fmla="*/ 655 w 1322"/>
                <a:gd name="T61" fmla="*/ 179 h 603"/>
                <a:gd name="T62" fmla="*/ 655 w 1322"/>
                <a:gd name="T63" fmla="*/ 184 h 603"/>
                <a:gd name="T64" fmla="*/ 641 w 1322"/>
                <a:gd name="T65" fmla="*/ 185 h 603"/>
                <a:gd name="T66" fmla="*/ 622 w 1322"/>
                <a:gd name="T67" fmla="*/ 187 h 603"/>
                <a:gd name="T68" fmla="*/ 597 w 1322"/>
                <a:gd name="T69" fmla="*/ 190 h 603"/>
                <a:gd name="T70" fmla="*/ 566 w 1322"/>
                <a:gd name="T71" fmla="*/ 195 h 603"/>
                <a:gd name="T72" fmla="*/ 531 w 1322"/>
                <a:gd name="T73" fmla="*/ 201 h 603"/>
                <a:gd name="T74" fmla="*/ 487 w 1322"/>
                <a:gd name="T75" fmla="*/ 209 h 603"/>
                <a:gd name="T76" fmla="*/ 442 w 1322"/>
                <a:gd name="T77" fmla="*/ 220 h 603"/>
                <a:gd name="T78" fmla="*/ 390 w 1322"/>
                <a:gd name="T79" fmla="*/ 233 h 603"/>
                <a:gd name="T80" fmla="*/ 333 w 1322"/>
                <a:gd name="T81" fmla="*/ 249 h 603"/>
                <a:gd name="T82" fmla="*/ 274 w 1322"/>
                <a:gd name="T83" fmla="*/ 268 h 603"/>
                <a:gd name="T84" fmla="*/ 209 w 1322"/>
                <a:gd name="T85" fmla="*/ 291 h 603"/>
                <a:gd name="T86" fmla="*/ 180 w 1322"/>
                <a:gd name="T87" fmla="*/ 298 h 603"/>
                <a:gd name="T88" fmla="*/ 170 w 1322"/>
                <a:gd name="T89" fmla="*/ 281 h 603"/>
                <a:gd name="T90" fmla="*/ 162 w 1322"/>
                <a:gd name="T91" fmla="*/ 269 h 603"/>
                <a:gd name="T92" fmla="*/ 151 w 1322"/>
                <a:gd name="T93" fmla="*/ 253 h 603"/>
                <a:gd name="T94" fmla="*/ 140 w 1322"/>
                <a:gd name="T95" fmla="*/ 235 h 603"/>
                <a:gd name="T96" fmla="*/ 125 w 1322"/>
                <a:gd name="T97" fmla="*/ 216 h 603"/>
                <a:gd name="T98" fmla="*/ 108 w 1322"/>
                <a:gd name="T99" fmla="*/ 194 h 603"/>
                <a:gd name="T100" fmla="*/ 92 w 1322"/>
                <a:gd name="T101" fmla="*/ 171 h 603"/>
                <a:gd name="T102" fmla="*/ 73 w 1322"/>
                <a:gd name="T103" fmla="*/ 147 h 603"/>
                <a:gd name="T104" fmla="*/ 53 w 1322"/>
                <a:gd name="T105" fmla="*/ 124 h 603"/>
                <a:gd name="T106" fmla="*/ 31 w 1322"/>
                <a:gd name="T107" fmla="*/ 99 h 603"/>
                <a:gd name="T108" fmla="*/ 0 w 1322"/>
                <a:gd name="T109" fmla="*/ 66 h 6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2"/>
                <a:gd name="T166" fmla="*/ 0 h 603"/>
                <a:gd name="T167" fmla="*/ 1322 w 1322"/>
                <a:gd name="T168" fmla="*/ 603 h 6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2" h="603">
                  <a:moveTo>
                    <a:pt x="0" y="133"/>
                  </a:moveTo>
                  <a:lnTo>
                    <a:pt x="2" y="132"/>
                  </a:lnTo>
                  <a:lnTo>
                    <a:pt x="6" y="128"/>
                  </a:lnTo>
                  <a:lnTo>
                    <a:pt x="8" y="122"/>
                  </a:lnTo>
                  <a:lnTo>
                    <a:pt x="11" y="120"/>
                  </a:lnTo>
                  <a:lnTo>
                    <a:pt x="17" y="114"/>
                  </a:lnTo>
                  <a:lnTo>
                    <a:pt x="23" y="113"/>
                  </a:lnTo>
                  <a:lnTo>
                    <a:pt x="30" y="107"/>
                  </a:lnTo>
                  <a:lnTo>
                    <a:pt x="38" y="103"/>
                  </a:lnTo>
                  <a:lnTo>
                    <a:pt x="44" y="101"/>
                  </a:lnTo>
                  <a:lnTo>
                    <a:pt x="48" y="97"/>
                  </a:lnTo>
                  <a:lnTo>
                    <a:pt x="53" y="95"/>
                  </a:lnTo>
                  <a:lnTo>
                    <a:pt x="61" y="93"/>
                  </a:lnTo>
                  <a:lnTo>
                    <a:pt x="67" y="92"/>
                  </a:lnTo>
                  <a:lnTo>
                    <a:pt x="72" y="88"/>
                  </a:lnTo>
                  <a:lnTo>
                    <a:pt x="80" y="86"/>
                  </a:lnTo>
                  <a:lnTo>
                    <a:pt x="89" y="84"/>
                  </a:lnTo>
                  <a:lnTo>
                    <a:pt x="97" y="82"/>
                  </a:lnTo>
                  <a:lnTo>
                    <a:pt x="105" y="80"/>
                  </a:lnTo>
                  <a:lnTo>
                    <a:pt x="110" y="80"/>
                  </a:lnTo>
                  <a:lnTo>
                    <a:pt x="116" y="78"/>
                  </a:lnTo>
                  <a:lnTo>
                    <a:pt x="120" y="78"/>
                  </a:lnTo>
                  <a:lnTo>
                    <a:pt x="125" y="78"/>
                  </a:lnTo>
                  <a:lnTo>
                    <a:pt x="125" y="76"/>
                  </a:lnTo>
                  <a:lnTo>
                    <a:pt x="127" y="76"/>
                  </a:lnTo>
                  <a:lnTo>
                    <a:pt x="131" y="74"/>
                  </a:lnTo>
                  <a:lnTo>
                    <a:pt x="137" y="74"/>
                  </a:lnTo>
                  <a:lnTo>
                    <a:pt x="145" y="71"/>
                  </a:lnTo>
                  <a:lnTo>
                    <a:pt x="152" y="69"/>
                  </a:lnTo>
                  <a:lnTo>
                    <a:pt x="158" y="67"/>
                  </a:lnTo>
                  <a:lnTo>
                    <a:pt x="162" y="67"/>
                  </a:lnTo>
                  <a:lnTo>
                    <a:pt x="167" y="65"/>
                  </a:lnTo>
                  <a:lnTo>
                    <a:pt x="173" y="65"/>
                  </a:lnTo>
                  <a:lnTo>
                    <a:pt x="179" y="61"/>
                  </a:lnTo>
                  <a:lnTo>
                    <a:pt x="184" y="61"/>
                  </a:lnTo>
                  <a:lnTo>
                    <a:pt x="192" y="59"/>
                  </a:lnTo>
                  <a:lnTo>
                    <a:pt x="200" y="57"/>
                  </a:lnTo>
                  <a:lnTo>
                    <a:pt x="207" y="55"/>
                  </a:lnTo>
                  <a:lnTo>
                    <a:pt x="215" y="55"/>
                  </a:lnTo>
                  <a:lnTo>
                    <a:pt x="222" y="52"/>
                  </a:lnTo>
                  <a:lnTo>
                    <a:pt x="230" y="52"/>
                  </a:lnTo>
                  <a:lnTo>
                    <a:pt x="240" y="50"/>
                  </a:lnTo>
                  <a:lnTo>
                    <a:pt x="249" y="48"/>
                  </a:lnTo>
                  <a:lnTo>
                    <a:pt x="257" y="46"/>
                  </a:lnTo>
                  <a:lnTo>
                    <a:pt x="268" y="44"/>
                  </a:lnTo>
                  <a:lnTo>
                    <a:pt x="278" y="42"/>
                  </a:lnTo>
                  <a:lnTo>
                    <a:pt x="287" y="40"/>
                  </a:lnTo>
                  <a:lnTo>
                    <a:pt x="297" y="38"/>
                  </a:lnTo>
                  <a:lnTo>
                    <a:pt x="308" y="38"/>
                  </a:lnTo>
                  <a:lnTo>
                    <a:pt x="318" y="36"/>
                  </a:lnTo>
                  <a:lnTo>
                    <a:pt x="331" y="35"/>
                  </a:lnTo>
                  <a:lnTo>
                    <a:pt x="340" y="33"/>
                  </a:lnTo>
                  <a:lnTo>
                    <a:pt x="352" y="31"/>
                  </a:lnTo>
                  <a:lnTo>
                    <a:pt x="363" y="29"/>
                  </a:lnTo>
                  <a:lnTo>
                    <a:pt x="376" y="27"/>
                  </a:lnTo>
                  <a:lnTo>
                    <a:pt x="388" y="25"/>
                  </a:lnTo>
                  <a:lnTo>
                    <a:pt x="401" y="23"/>
                  </a:lnTo>
                  <a:lnTo>
                    <a:pt x="415" y="21"/>
                  </a:lnTo>
                  <a:lnTo>
                    <a:pt x="426" y="19"/>
                  </a:lnTo>
                  <a:lnTo>
                    <a:pt x="439" y="17"/>
                  </a:lnTo>
                  <a:lnTo>
                    <a:pt x="454" y="16"/>
                  </a:lnTo>
                  <a:lnTo>
                    <a:pt x="468" y="14"/>
                  </a:lnTo>
                  <a:lnTo>
                    <a:pt x="481" y="14"/>
                  </a:lnTo>
                  <a:lnTo>
                    <a:pt x="496" y="12"/>
                  </a:lnTo>
                  <a:lnTo>
                    <a:pt x="511" y="10"/>
                  </a:lnTo>
                  <a:lnTo>
                    <a:pt x="525" y="10"/>
                  </a:lnTo>
                  <a:lnTo>
                    <a:pt x="540" y="8"/>
                  </a:lnTo>
                  <a:lnTo>
                    <a:pt x="553" y="6"/>
                  </a:lnTo>
                  <a:lnTo>
                    <a:pt x="570" y="6"/>
                  </a:lnTo>
                  <a:lnTo>
                    <a:pt x="586" y="4"/>
                  </a:lnTo>
                  <a:lnTo>
                    <a:pt x="599" y="4"/>
                  </a:lnTo>
                  <a:lnTo>
                    <a:pt x="616" y="2"/>
                  </a:lnTo>
                  <a:lnTo>
                    <a:pt x="631" y="2"/>
                  </a:lnTo>
                  <a:lnTo>
                    <a:pt x="646" y="2"/>
                  </a:lnTo>
                  <a:lnTo>
                    <a:pt x="664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3" y="0"/>
                  </a:lnTo>
                  <a:lnTo>
                    <a:pt x="728" y="0"/>
                  </a:lnTo>
                  <a:lnTo>
                    <a:pt x="745" y="0"/>
                  </a:lnTo>
                  <a:lnTo>
                    <a:pt x="762" y="2"/>
                  </a:lnTo>
                  <a:lnTo>
                    <a:pt x="764" y="2"/>
                  </a:lnTo>
                  <a:lnTo>
                    <a:pt x="770" y="2"/>
                  </a:lnTo>
                  <a:lnTo>
                    <a:pt x="772" y="2"/>
                  </a:lnTo>
                  <a:lnTo>
                    <a:pt x="776" y="2"/>
                  </a:lnTo>
                  <a:lnTo>
                    <a:pt x="781" y="2"/>
                  </a:lnTo>
                  <a:lnTo>
                    <a:pt x="787" y="4"/>
                  </a:lnTo>
                  <a:lnTo>
                    <a:pt x="791" y="4"/>
                  </a:lnTo>
                  <a:lnTo>
                    <a:pt x="797" y="4"/>
                  </a:lnTo>
                  <a:lnTo>
                    <a:pt x="804" y="4"/>
                  </a:lnTo>
                  <a:lnTo>
                    <a:pt x="812" y="6"/>
                  </a:lnTo>
                  <a:lnTo>
                    <a:pt x="818" y="8"/>
                  </a:lnTo>
                  <a:lnTo>
                    <a:pt x="825" y="10"/>
                  </a:lnTo>
                  <a:lnTo>
                    <a:pt x="833" y="12"/>
                  </a:lnTo>
                  <a:lnTo>
                    <a:pt x="840" y="16"/>
                  </a:lnTo>
                  <a:lnTo>
                    <a:pt x="846" y="17"/>
                  </a:lnTo>
                  <a:lnTo>
                    <a:pt x="852" y="19"/>
                  </a:lnTo>
                  <a:lnTo>
                    <a:pt x="854" y="21"/>
                  </a:lnTo>
                  <a:lnTo>
                    <a:pt x="858" y="23"/>
                  </a:lnTo>
                  <a:lnTo>
                    <a:pt x="863" y="25"/>
                  </a:lnTo>
                  <a:lnTo>
                    <a:pt x="869" y="29"/>
                  </a:lnTo>
                  <a:lnTo>
                    <a:pt x="873" y="31"/>
                  </a:lnTo>
                  <a:lnTo>
                    <a:pt x="878" y="35"/>
                  </a:lnTo>
                  <a:lnTo>
                    <a:pt x="884" y="38"/>
                  </a:lnTo>
                  <a:lnTo>
                    <a:pt x="890" y="42"/>
                  </a:lnTo>
                  <a:lnTo>
                    <a:pt x="897" y="46"/>
                  </a:lnTo>
                  <a:lnTo>
                    <a:pt x="903" y="52"/>
                  </a:lnTo>
                  <a:lnTo>
                    <a:pt x="911" y="57"/>
                  </a:lnTo>
                  <a:lnTo>
                    <a:pt x="918" y="61"/>
                  </a:lnTo>
                  <a:lnTo>
                    <a:pt x="926" y="65"/>
                  </a:lnTo>
                  <a:lnTo>
                    <a:pt x="934" y="71"/>
                  </a:lnTo>
                  <a:lnTo>
                    <a:pt x="941" y="76"/>
                  </a:lnTo>
                  <a:lnTo>
                    <a:pt x="949" y="82"/>
                  </a:lnTo>
                  <a:lnTo>
                    <a:pt x="956" y="86"/>
                  </a:lnTo>
                  <a:lnTo>
                    <a:pt x="966" y="92"/>
                  </a:lnTo>
                  <a:lnTo>
                    <a:pt x="974" y="97"/>
                  </a:lnTo>
                  <a:lnTo>
                    <a:pt x="983" y="105"/>
                  </a:lnTo>
                  <a:lnTo>
                    <a:pt x="991" y="111"/>
                  </a:lnTo>
                  <a:lnTo>
                    <a:pt x="1000" y="116"/>
                  </a:lnTo>
                  <a:lnTo>
                    <a:pt x="1010" y="122"/>
                  </a:lnTo>
                  <a:lnTo>
                    <a:pt x="1019" y="130"/>
                  </a:lnTo>
                  <a:lnTo>
                    <a:pt x="1029" y="135"/>
                  </a:lnTo>
                  <a:lnTo>
                    <a:pt x="1038" y="143"/>
                  </a:lnTo>
                  <a:lnTo>
                    <a:pt x="1048" y="151"/>
                  </a:lnTo>
                  <a:lnTo>
                    <a:pt x="1057" y="158"/>
                  </a:lnTo>
                  <a:lnTo>
                    <a:pt x="1067" y="164"/>
                  </a:lnTo>
                  <a:lnTo>
                    <a:pt x="1076" y="171"/>
                  </a:lnTo>
                  <a:lnTo>
                    <a:pt x="1086" y="177"/>
                  </a:lnTo>
                  <a:lnTo>
                    <a:pt x="1095" y="185"/>
                  </a:lnTo>
                  <a:lnTo>
                    <a:pt x="1105" y="190"/>
                  </a:lnTo>
                  <a:lnTo>
                    <a:pt x="1114" y="198"/>
                  </a:lnTo>
                  <a:lnTo>
                    <a:pt x="1124" y="206"/>
                  </a:lnTo>
                  <a:lnTo>
                    <a:pt x="1133" y="213"/>
                  </a:lnTo>
                  <a:lnTo>
                    <a:pt x="1143" y="219"/>
                  </a:lnTo>
                  <a:lnTo>
                    <a:pt x="1152" y="227"/>
                  </a:lnTo>
                  <a:lnTo>
                    <a:pt x="1162" y="234"/>
                  </a:lnTo>
                  <a:lnTo>
                    <a:pt x="1171" y="242"/>
                  </a:lnTo>
                  <a:lnTo>
                    <a:pt x="1181" y="248"/>
                  </a:lnTo>
                  <a:lnTo>
                    <a:pt x="1188" y="255"/>
                  </a:lnTo>
                  <a:lnTo>
                    <a:pt x="1198" y="263"/>
                  </a:lnTo>
                  <a:lnTo>
                    <a:pt x="1207" y="270"/>
                  </a:lnTo>
                  <a:lnTo>
                    <a:pt x="1217" y="276"/>
                  </a:lnTo>
                  <a:lnTo>
                    <a:pt x="1225" y="284"/>
                  </a:lnTo>
                  <a:lnTo>
                    <a:pt x="1232" y="289"/>
                  </a:lnTo>
                  <a:lnTo>
                    <a:pt x="1242" y="297"/>
                  </a:lnTo>
                  <a:lnTo>
                    <a:pt x="1249" y="303"/>
                  </a:lnTo>
                  <a:lnTo>
                    <a:pt x="1257" y="310"/>
                  </a:lnTo>
                  <a:lnTo>
                    <a:pt x="1264" y="316"/>
                  </a:lnTo>
                  <a:lnTo>
                    <a:pt x="1272" y="324"/>
                  </a:lnTo>
                  <a:lnTo>
                    <a:pt x="1278" y="329"/>
                  </a:lnTo>
                  <a:lnTo>
                    <a:pt x="1285" y="335"/>
                  </a:lnTo>
                  <a:lnTo>
                    <a:pt x="1291" y="341"/>
                  </a:lnTo>
                  <a:lnTo>
                    <a:pt x="1299" y="346"/>
                  </a:lnTo>
                  <a:lnTo>
                    <a:pt x="1304" y="352"/>
                  </a:lnTo>
                  <a:lnTo>
                    <a:pt x="1310" y="358"/>
                  </a:lnTo>
                  <a:lnTo>
                    <a:pt x="1316" y="364"/>
                  </a:lnTo>
                  <a:lnTo>
                    <a:pt x="1322" y="369"/>
                  </a:lnTo>
                  <a:lnTo>
                    <a:pt x="1320" y="369"/>
                  </a:lnTo>
                  <a:lnTo>
                    <a:pt x="1316" y="369"/>
                  </a:lnTo>
                  <a:lnTo>
                    <a:pt x="1310" y="369"/>
                  </a:lnTo>
                  <a:lnTo>
                    <a:pt x="1302" y="369"/>
                  </a:lnTo>
                  <a:lnTo>
                    <a:pt x="1299" y="369"/>
                  </a:lnTo>
                  <a:lnTo>
                    <a:pt x="1293" y="369"/>
                  </a:lnTo>
                  <a:lnTo>
                    <a:pt x="1287" y="369"/>
                  </a:lnTo>
                  <a:lnTo>
                    <a:pt x="1282" y="371"/>
                  </a:lnTo>
                  <a:lnTo>
                    <a:pt x="1274" y="371"/>
                  </a:lnTo>
                  <a:lnTo>
                    <a:pt x="1268" y="371"/>
                  </a:lnTo>
                  <a:lnTo>
                    <a:pt x="1261" y="373"/>
                  </a:lnTo>
                  <a:lnTo>
                    <a:pt x="1253" y="375"/>
                  </a:lnTo>
                  <a:lnTo>
                    <a:pt x="1244" y="375"/>
                  </a:lnTo>
                  <a:lnTo>
                    <a:pt x="1234" y="377"/>
                  </a:lnTo>
                  <a:lnTo>
                    <a:pt x="1225" y="377"/>
                  </a:lnTo>
                  <a:lnTo>
                    <a:pt x="1215" y="379"/>
                  </a:lnTo>
                  <a:lnTo>
                    <a:pt x="1204" y="379"/>
                  </a:lnTo>
                  <a:lnTo>
                    <a:pt x="1194" y="381"/>
                  </a:lnTo>
                  <a:lnTo>
                    <a:pt x="1183" y="383"/>
                  </a:lnTo>
                  <a:lnTo>
                    <a:pt x="1171" y="384"/>
                  </a:lnTo>
                  <a:lnTo>
                    <a:pt x="1158" y="386"/>
                  </a:lnTo>
                  <a:lnTo>
                    <a:pt x="1145" y="388"/>
                  </a:lnTo>
                  <a:lnTo>
                    <a:pt x="1131" y="390"/>
                  </a:lnTo>
                  <a:lnTo>
                    <a:pt x="1118" y="392"/>
                  </a:lnTo>
                  <a:lnTo>
                    <a:pt x="1105" y="394"/>
                  </a:lnTo>
                  <a:lnTo>
                    <a:pt x="1091" y="396"/>
                  </a:lnTo>
                  <a:lnTo>
                    <a:pt x="1076" y="400"/>
                  </a:lnTo>
                  <a:lnTo>
                    <a:pt x="1061" y="403"/>
                  </a:lnTo>
                  <a:lnTo>
                    <a:pt x="1044" y="405"/>
                  </a:lnTo>
                  <a:lnTo>
                    <a:pt x="1029" y="409"/>
                  </a:lnTo>
                  <a:lnTo>
                    <a:pt x="1012" y="411"/>
                  </a:lnTo>
                  <a:lnTo>
                    <a:pt x="994" y="415"/>
                  </a:lnTo>
                  <a:lnTo>
                    <a:pt x="975" y="419"/>
                  </a:lnTo>
                  <a:lnTo>
                    <a:pt x="958" y="422"/>
                  </a:lnTo>
                  <a:lnTo>
                    <a:pt x="941" y="426"/>
                  </a:lnTo>
                  <a:lnTo>
                    <a:pt x="922" y="432"/>
                  </a:lnTo>
                  <a:lnTo>
                    <a:pt x="903" y="436"/>
                  </a:lnTo>
                  <a:lnTo>
                    <a:pt x="884" y="440"/>
                  </a:lnTo>
                  <a:lnTo>
                    <a:pt x="863" y="445"/>
                  </a:lnTo>
                  <a:lnTo>
                    <a:pt x="844" y="449"/>
                  </a:lnTo>
                  <a:lnTo>
                    <a:pt x="821" y="455"/>
                  </a:lnTo>
                  <a:lnTo>
                    <a:pt x="801" y="461"/>
                  </a:lnTo>
                  <a:lnTo>
                    <a:pt x="780" y="466"/>
                  </a:lnTo>
                  <a:lnTo>
                    <a:pt x="759" y="472"/>
                  </a:lnTo>
                  <a:lnTo>
                    <a:pt x="736" y="478"/>
                  </a:lnTo>
                  <a:lnTo>
                    <a:pt x="713" y="485"/>
                  </a:lnTo>
                  <a:lnTo>
                    <a:pt x="690" y="491"/>
                  </a:lnTo>
                  <a:lnTo>
                    <a:pt x="667" y="499"/>
                  </a:lnTo>
                  <a:lnTo>
                    <a:pt x="645" y="504"/>
                  </a:lnTo>
                  <a:lnTo>
                    <a:pt x="620" y="512"/>
                  </a:lnTo>
                  <a:lnTo>
                    <a:pt x="597" y="521"/>
                  </a:lnTo>
                  <a:lnTo>
                    <a:pt x="572" y="529"/>
                  </a:lnTo>
                  <a:lnTo>
                    <a:pt x="548" y="537"/>
                  </a:lnTo>
                  <a:lnTo>
                    <a:pt x="521" y="544"/>
                  </a:lnTo>
                  <a:lnTo>
                    <a:pt x="496" y="554"/>
                  </a:lnTo>
                  <a:lnTo>
                    <a:pt x="472" y="563"/>
                  </a:lnTo>
                  <a:lnTo>
                    <a:pt x="445" y="573"/>
                  </a:lnTo>
                  <a:lnTo>
                    <a:pt x="418" y="582"/>
                  </a:lnTo>
                  <a:lnTo>
                    <a:pt x="392" y="592"/>
                  </a:lnTo>
                  <a:lnTo>
                    <a:pt x="365" y="603"/>
                  </a:lnTo>
                  <a:lnTo>
                    <a:pt x="365" y="601"/>
                  </a:lnTo>
                  <a:lnTo>
                    <a:pt x="363" y="599"/>
                  </a:lnTo>
                  <a:lnTo>
                    <a:pt x="361" y="596"/>
                  </a:lnTo>
                  <a:lnTo>
                    <a:pt x="359" y="592"/>
                  </a:lnTo>
                  <a:lnTo>
                    <a:pt x="356" y="586"/>
                  </a:lnTo>
                  <a:lnTo>
                    <a:pt x="350" y="580"/>
                  </a:lnTo>
                  <a:lnTo>
                    <a:pt x="346" y="573"/>
                  </a:lnTo>
                  <a:lnTo>
                    <a:pt x="340" y="563"/>
                  </a:lnTo>
                  <a:lnTo>
                    <a:pt x="337" y="557"/>
                  </a:lnTo>
                  <a:lnTo>
                    <a:pt x="335" y="554"/>
                  </a:lnTo>
                  <a:lnTo>
                    <a:pt x="331" y="548"/>
                  </a:lnTo>
                  <a:lnTo>
                    <a:pt x="327" y="542"/>
                  </a:lnTo>
                  <a:lnTo>
                    <a:pt x="323" y="538"/>
                  </a:lnTo>
                  <a:lnTo>
                    <a:pt x="319" y="531"/>
                  </a:lnTo>
                  <a:lnTo>
                    <a:pt x="316" y="525"/>
                  </a:lnTo>
                  <a:lnTo>
                    <a:pt x="312" y="519"/>
                  </a:lnTo>
                  <a:lnTo>
                    <a:pt x="306" y="514"/>
                  </a:lnTo>
                  <a:lnTo>
                    <a:pt x="302" y="506"/>
                  </a:lnTo>
                  <a:lnTo>
                    <a:pt x="299" y="499"/>
                  </a:lnTo>
                  <a:lnTo>
                    <a:pt x="293" y="493"/>
                  </a:lnTo>
                  <a:lnTo>
                    <a:pt x="289" y="485"/>
                  </a:lnTo>
                  <a:lnTo>
                    <a:pt x="283" y="478"/>
                  </a:lnTo>
                  <a:lnTo>
                    <a:pt x="280" y="470"/>
                  </a:lnTo>
                  <a:lnTo>
                    <a:pt x="274" y="464"/>
                  </a:lnTo>
                  <a:lnTo>
                    <a:pt x="268" y="455"/>
                  </a:lnTo>
                  <a:lnTo>
                    <a:pt x="262" y="447"/>
                  </a:lnTo>
                  <a:lnTo>
                    <a:pt x="255" y="440"/>
                  </a:lnTo>
                  <a:lnTo>
                    <a:pt x="251" y="432"/>
                  </a:lnTo>
                  <a:lnTo>
                    <a:pt x="243" y="422"/>
                  </a:lnTo>
                  <a:lnTo>
                    <a:pt x="238" y="415"/>
                  </a:lnTo>
                  <a:lnTo>
                    <a:pt x="230" y="405"/>
                  </a:lnTo>
                  <a:lnTo>
                    <a:pt x="224" y="398"/>
                  </a:lnTo>
                  <a:lnTo>
                    <a:pt x="217" y="388"/>
                  </a:lnTo>
                  <a:lnTo>
                    <a:pt x="211" y="379"/>
                  </a:lnTo>
                  <a:lnTo>
                    <a:pt x="203" y="369"/>
                  </a:lnTo>
                  <a:lnTo>
                    <a:pt x="198" y="362"/>
                  </a:lnTo>
                  <a:lnTo>
                    <a:pt x="190" y="352"/>
                  </a:lnTo>
                  <a:lnTo>
                    <a:pt x="184" y="343"/>
                  </a:lnTo>
                  <a:lnTo>
                    <a:pt x="177" y="333"/>
                  </a:lnTo>
                  <a:lnTo>
                    <a:pt x="169" y="325"/>
                  </a:lnTo>
                  <a:lnTo>
                    <a:pt x="162" y="314"/>
                  </a:lnTo>
                  <a:lnTo>
                    <a:pt x="154" y="305"/>
                  </a:lnTo>
                  <a:lnTo>
                    <a:pt x="146" y="295"/>
                  </a:lnTo>
                  <a:lnTo>
                    <a:pt x="139" y="286"/>
                  </a:lnTo>
                  <a:lnTo>
                    <a:pt x="129" y="276"/>
                  </a:lnTo>
                  <a:lnTo>
                    <a:pt x="122" y="267"/>
                  </a:lnTo>
                  <a:lnTo>
                    <a:pt x="114" y="255"/>
                  </a:lnTo>
                  <a:lnTo>
                    <a:pt x="106" y="248"/>
                  </a:lnTo>
                  <a:lnTo>
                    <a:pt x="97" y="236"/>
                  </a:lnTo>
                  <a:lnTo>
                    <a:pt x="89" y="227"/>
                  </a:lnTo>
                  <a:lnTo>
                    <a:pt x="80" y="217"/>
                  </a:lnTo>
                  <a:lnTo>
                    <a:pt x="70" y="208"/>
                  </a:lnTo>
                  <a:lnTo>
                    <a:pt x="63" y="198"/>
                  </a:lnTo>
                  <a:lnTo>
                    <a:pt x="53" y="189"/>
                  </a:lnTo>
                  <a:lnTo>
                    <a:pt x="44" y="179"/>
                  </a:lnTo>
                  <a:lnTo>
                    <a:pt x="36" y="17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9D4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6" name="Freeform 153"/>
            <p:cNvSpPr>
              <a:spLocks/>
            </p:cNvSpPr>
            <p:nvPr/>
          </p:nvSpPr>
          <p:spPr bwMode="auto">
            <a:xfrm>
              <a:off x="4821" y="3665"/>
              <a:ext cx="413" cy="149"/>
            </a:xfrm>
            <a:custGeom>
              <a:avLst/>
              <a:gdLst>
                <a:gd name="T0" fmla="*/ 2 w 825"/>
                <a:gd name="T1" fmla="*/ 0 h 296"/>
                <a:gd name="T2" fmla="*/ 7 w 825"/>
                <a:gd name="T3" fmla="*/ 0 h 296"/>
                <a:gd name="T4" fmla="*/ 12 w 825"/>
                <a:gd name="T5" fmla="*/ 1 h 296"/>
                <a:gd name="T6" fmla="*/ 18 w 825"/>
                <a:gd name="T7" fmla="*/ 2 h 296"/>
                <a:gd name="T8" fmla="*/ 25 w 825"/>
                <a:gd name="T9" fmla="*/ 3 h 296"/>
                <a:gd name="T10" fmla="*/ 35 w 825"/>
                <a:gd name="T11" fmla="*/ 5 h 296"/>
                <a:gd name="T12" fmla="*/ 44 w 825"/>
                <a:gd name="T13" fmla="*/ 7 h 296"/>
                <a:gd name="T14" fmla="*/ 55 w 825"/>
                <a:gd name="T15" fmla="*/ 9 h 296"/>
                <a:gd name="T16" fmla="*/ 68 w 825"/>
                <a:gd name="T17" fmla="*/ 11 h 296"/>
                <a:gd name="T18" fmla="*/ 80 w 825"/>
                <a:gd name="T19" fmla="*/ 14 h 296"/>
                <a:gd name="T20" fmla="*/ 94 w 825"/>
                <a:gd name="T21" fmla="*/ 16 h 296"/>
                <a:gd name="T22" fmla="*/ 110 w 825"/>
                <a:gd name="T23" fmla="*/ 19 h 296"/>
                <a:gd name="T24" fmla="*/ 124 w 825"/>
                <a:gd name="T25" fmla="*/ 22 h 296"/>
                <a:gd name="T26" fmla="*/ 140 w 825"/>
                <a:gd name="T27" fmla="*/ 25 h 296"/>
                <a:gd name="T28" fmla="*/ 156 w 825"/>
                <a:gd name="T29" fmla="*/ 29 h 296"/>
                <a:gd name="T30" fmla="*/ 173 w 825"/>
                <a:gd name="T31" fmla="*/ 31 h 296"/>
                <a:gd name="T32" fmla="*/ 189 w 825"/>
                <a:gd name="T33" fmla="*/ 35 h 296"/>
                <a:gd name="T34" fmla="*/ 207 w 825"/>
                <a:gd name="T35" fmla="*/ 39 h 296"/>
                <a:gd name="T36" fmla="*/ 225 w 825"/>
                <a:gd name="T37" fmla="*/ 43 h 296"/>
                <a:gd name="T38" fmla="*/ 241 w 825"/>
                <a:gd name="T39" fmla="*/ 47 h 296"/>
                <a:gd name="T40" fmla="*/ 259 w 825"/>
                <a:gd name="T41" fmla="*/ 50 h 296"/>
                <a:gd name="T42" fmla="*/ 275 w 825"/>
                <a:gd name="T43" fmla="*/ 54 h 296"/>
                <a:gd name="T44" fmla="*/ 292 w 825"/>
                <a:gd name="T45" fmla="*/ 58 h 296"/>
                <a:gd name="T46" fmla="*/ 309 w 825"/>
                <a:gd name="T47" fmla="*/ 62 h 296"/>
                <a:gd name="T48" fmla="*/ 324 w 825"/>
                <a:gd name="T49" fmla="*/ 67 h 296"/>
                <a:gd name="T50" fmla="*/ 341 w 825"/>
                <a:gd name="T51" fmla="*/ 70 h 296"/>
                <a:gd name="T52" fmla="*/ 356 w 825"/>
                <a:gd name="T53" fmla="*/ 75 h 296"/>
                <a:gd name="T54" fmla="*/ 369 w 825"/>
                <a:gd name="T55" fmla="*/ 79 h 296"/>
                <a:gd name="T56" fmla="*/ 383 w 825"/>
                <a:gd name="T57" fmla="*/ 82 h 296"/>
                <a:gd name="T58" fmla="*/ 396 w 825"/>
                <a:gd name="T59" fmla="*/ 87 h 296"/>
                <a:gd name="T60" fmla="*/ 407 w 825"/>
                <a:gd name="T61" fmla="*/ 91 h 296"/>
                <a:gd name="T62" fmla="*/ 382 w 825"/>
                <a:gd name="T63" fmla="*/ 149 h 296"/>
                <a:gd name="T64" fmla="*/ 380 w 825"/>
                <a:gd name="T65" fmla="*/ 148 h 296"/>
                <a:gd name="T66" fmla="*/ 374 w 825"/>
                <a:gd name="T67" fmla="*/ 145 h 296"/>
                <a:gd name="T68" fmla="*/ 368 w 825"/>
                <a:gd name="T69" fmla="*/ 143 h 296"/>
                <a:gd name="T70" fmla="*/ 363 w 825"/>
                <a:gd name="T71" fmla="*/ 141 h 296"/>
                <a:gd name="T72" fmla="*/ 357 w 825"/>
                <a:gd name="T73" fmla="*/ 137 h 296"/>
                <a:gd name="T74" fmla="*/ 350 w 825"/>
                <a:gd name="T75" fmla="*/ 136 h 296"/>
                <a:gd name="T76" fmla="*/ 343 w 825"/>
                <a:gd name="T77" fmla="*/ 132 h 296"/>
                <a:gd name="T78" fmla="*/ 333 w 825"/>
                <a:gd name="T79" fmla="*/ 128 h 296"/>
                <a:gd name="T80" fmla="*/ 324 w 825"/>
                <a:gd name="T81" fmla="*/ 125 h 296"/>
                <a:gd name="T82" fmla="*/ 314 w 825"/>
                <a:gd name="T83" fmla="*/ 121 h 296"/>
                <a:gd name="T84" fmla="*/ 303 w 825"/>
                <a:gd name="T85" fmla="*/ 117 h 296"/>
                <a:gd name="T86" fmla="*/ 291 w 825"/>
                <a:gd name="T87" fmla="*/ 112 h 296"/>
                <a:gd name="T88" fmla="*/ 279 w 825"/>
                <a:gd name="T89" fmla="*/ 108 h 296"/>
                <a:gd name="T90" fmla="*/ 267 w 825"/>
                <a:gd name="T91" fmla="*/ 104 h 296"/>
                <a:gd name="T92" fmla="*/ 253 w 825"/>
                <a:gd name="T93" fmla="*/ 99 h 296"/>
                <a:gd name="T94" fmla="*/ 239 w 825"/>
                <a:gd name="T95" fmla="*/ 95 h 296"/>
                <a:gd name="T96" fmla="*/ 225 w 825"/>
                <a:gd name="T97" fmla="*/ 90 h 296"/>
                <a:gd name="T98" fmla="*/ 209 w 825"/>
                <a:gd name="T99" fmla="*/ 85 h 296"/>
                <a:gd name="T100" fmla="*/ 194 w 825"/>
                <a:gd name="T101" fmla="*/ 80 h 296"/>
                <a:gd name="T102" fmla="*/ 178 w 825"/>
                <a:gd name="T103" fmla="*/ 75 h 296"/>
                <a:gd name="T104" fmla="*/ 162 w 825"/>
                <a:gd name="T105" fmla="*/ 70 h 296"/>
                <a:gd name="T106" fmla="*/ 146 w 825"/>
                <a:gd name="T107" fmla="*/ 66 h 296"/>
                <a:gd name="T108" fmla="*/ 129 w 825"/>
                <a:gd name="T109" fmla="*/ 61 h 296"/>
                <a:gd name="T110" fmla="*/ 112 w 825"/>
                <a:gd name="T111" fmla="*/ 56 h 296"/>
                <a:gd name="T112" fmla="*/ 93 w 825"/>
                <a:gd name="T113" fmla="*/ 52 h 296"/>
                <a:gd name="T114" fmla="*/ 76 w 825"/>
                <a:gd name="T115" fmla="*/ 49 h 296"/>
                <a:gd name="T116" fmla="*/ 58 w 825"/>
                <a:gd name="T117" fmla="*/ 45 h 296"/>
                <a:gd name="T118" fmla="*/ 40 w 825"/>
                <a:gd name="T119" fmla="*/ 41 h 296"/>
                <a:gd name="T120" fmla="*/ 21 w 825"/>
                <a:gd name="T121" fmla="*/ 37 h 296"/>
                <a:gd name="T122" fmla="*/ 3 w 825"/>
                <a:gd name="T123" fmla="*/ 35 h 296"/>
                <a:gd name="T124" fmla="*/ 2 w 825"/>
                <a:gd name="T125" fmla="*/ 0 h 2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5"/>
                <a:gd name="T190" fmla="*/ 0 h 296"/>
                <a:gd name="T191" fmla="*/ 825 w 825"/>
                <a:gd name="T192" fmla="*/ 296 h 2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5" h="29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31" y="3"/>
                  </a:lnTo>
                  <a:lnTo>
                    <a:pt x="36" y="3"/>
                  </a:lnTo>
                  <a:lnTo>
                    <a:pt x="42" y="5"/>
                  </a:lnTo>
                  <a:lnTo>
                    <a:pt x="50" y="5"/>
                  </a:lnTo>
                  <a:lnTo>
                    <a:pt x="59" y="9"/>
                  </a:lnTo>
                  <a:lnTo>
                    <a:pt x="69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99" y="17"/>
                  </a:lnTo>
                  <a:lnTo>
                    <a:pt x="110" y="17"/>
                  </a:lnTo>
                  <a:lnTo>
                    <a:pt x="122" y="21"/>
                  </a:lnTo>
                  <a:lnTo>
                    <a:pt x="135" y="22"/>
                  </a:lnTo>
                  <a:lnTo>
                    <a:pt x="148" y="24"/>
                  </a:lnTo>
                  <a:lnTo>
                    <a:pt x="160" y="28"/>
                  </a:lnTo>
                  <a:lnTo>
                    <a:pt x="175" y="30"/>
                  </a:lnTo>
                  <a:lnTo>
                    <a:pt x="188" y="32"/>
                  </a:lnTo>
                  <a:lnTo>
                    <a:pt x="204" y="36"/>
                  </a:lnTo>
                  <a:lnTo>
                    <a:pt x="219" y="38"/>
                  </a:lnTo>
                  <a:lnTo>
                    <a:pt x="232" y="41"/>
                  </a:lnTo>
                  <a:lnTo>
                    <a:pt x="247" y="43"/>
                  </a:lnTo>
                  <a:lnTo>
                    <a:pt x="264" y="47"/>
                  </a:lnTo>
                  <a:lnTo>
                    <a:pt x="280" y="49"/>
                  </a:lnTo>
                  <a:lnTo>
                    <a:pt x="297" y="53"/>
                  </a:lnTo>
                  <a:lnTo>
                    <a:pt x="312" y="57"/>
                  </a:lnTo>
                  <a:lnTo>
                    <a:pt x="329" y="60"/>
                  </a:lnTo>
                  <a:lnTo>
                    <a:pt x="346" y="62"/>
                  </a:lnTo>
                  <a:lnTo>
                    <a:pt x="361" y="68"/>
                  </a:lnTo>
                  <a:lnTo>
                    <a:pt x="378" y="70"/>
                  </a:lnTo>
                  <a:lnTo>
                    <a:pt x="398" y="74"/>
                  </a:lnTo>
                  <a:lnTo>
                    <a:pt x="413" y="78"/>
                  </a:lnTo>
                  <a:lnTo>
                    <a:pt x="430" y="81"/>
                  </a:lnTo>
                  <a:lnTo>
                    <a:pt x="449" y="85"/>
                  </a:lnTo>
                  <a:lnTo>
                    <a:pt x="466" y="89"/>
                  </a:lnTo>
                  <a:lnTo>
                    <a:pt x="481" y="93"/>
                  </a:lnTo>
                  <a:lnTo>
                    <a:pt x="500" y="97"/>
                  </a:lnTo>
                  <a:lnTo>
                    <a:pt x="517" y="100"/>
                  </a:lnTo>
                  <a:lnTo>
                    <a:pt x="534" y="104"/>
                  </a:lnTo>
                  <a:lnTo>
                    <a:pt x="550" y="108"/>
                  </a:lnTo>
                  <a:lnTo>
                    <a:pt x="569" y="112"/>
                  </a:lnTo>
                  <a:lnTo>
                    <a:pt x="584" y="116"/>
                  </a:lnTo>
                  <a:lnTo>
                    <a:pt x="601" y="119"/>
                  </a:lnTo>
                  <a:lnTo>
                    <a:pt x="618" y="123"/>
                  </a:lnTo>
                  <a:lnTo>
                    <a:pt x="633" y="127"/>
                  </a:lnTo>
                  <a:lnTo>
                    <a:pt x="648" y="133"/>
                  </a:lnTo>
                  <a:lnTo>
                    <a:pt x="666" y="137"/>
                  </a:lnTo>
                  <a:lnTo>
                    <a:pt x="681" y="140"/>
                  </a:lnTo>
                  <a:lnTo>
                    <a:pt x="696" y="144"/>
                  </a:lnTo>
                  <a:lnTo>
                    <a:pt x="711" y="148"/>
                  </a:lnTo>
                  <a:lnTo>
                    <a:pt x="725" y="152"/>
                  </a:lnTo>
                  <a:lnTo>
                    <a:pt x="738" y="156"/>
                  </a:lnTo>
                  <a:lnTo>
                    <a:pt x="753" y="159"/>
                  </a:lnTo>
                  <a:lnTo>
                    <a:pt x="766" y="163"/>
                  </a:lnTo>
                  <a:lnTo>
                    <a:pt x="780" y="169"/>
                  </a:lnTo>
                  <a:lnTo>
                    <a:pt x="791" y="173"/>
                  </a:lnTo>
                  <a:lnTo>
                    <a:pt x="803" y="176"/>
                  </a:lnTo>
                  <a:lnTo>
                    <a:pt x="814" y="180"/>
                  </a:lnTo>
                  <a:lnTo>
                    <a:pt x="825" y="186"/>
                  </a:lnTo>
                  <a:lnTo>
                    <a:pt x="764" y="296"/>
                  </a:lnTo>
                  <a:lnTo>
                    <a:pt x="763" y="296"/>
                  </a:lnTo>
                  <a:lnTo>
                    <a:pt x="759" y="294"/>
                  </a:lnTo>
                  <a:lnTo>
                    <a:pt x="753" y="292"/>
                  </a:lnTo>
                  <a:lnTo>
                    <a:pt x="747" y="289"/>
                  </a:lnTo>
                  <a:lnTo>
                    <a:pt x="742" y="287"/>
                  </a:lnTo>
                  <a:lnTo>
                    <a:pt x="736" y="285"/>
                  </a:lnTo>
                  <a:lnTo>
                    <a:pt x="732" y="281"/>
                  </a:lnTo>
                  <a:lnTo>
                    <a:pt x="726" y="281"/>
                  </a:lnTo>
                  <a:lnTo>
                    <a:pt x="721" y="277"/>
                  </a:lnTo>
                  <a:lnTo>
                    <a:pt x="713" y="273"/>
                  </a:lnTo>
                  <a:lnTo>
                    <a:pt x="707" y="272"/>
                  </a:lnTo>
                  <a:lnTo>
                    <a:pt x="700" y="270"/>
                  </a:lnTo>
                  <a:lnTo>
                    <a:pt x="692" y="266"/>
                  </a:lnTo>
                  <a:lnTo>
                    <a:pt x="685" y="262"/>
                  </a:lnTo>
                  <a:lnTo>
                    <a:pt x="675" y="258"/>
                  </a:lnTo>
                  <a:lnTo>
                    <a:pt x="666" y="254"/>
                  </a:lnTo>
                  <a:lnTo>
                    <a:pt x="656" y="251"/>
                  </a:lnTo>
                  <a:lnTo>
                    <a:pt x="647" y="249"/>
                  </a:lnTo>
                  <a:lnTo>
                    <a:pt x="637" y="243"/>
                  </a:lnTo>
                  <a:lnTo>
                    <a:pt x="628" y="241"/>
                  </a:lnTo>
                  <a:lnTo>
                    <a:pt x="616" y="235"/>
                  </a:lnTo>
                  <a:lnTo>
                    <a:pt x="605" y="232"/>
                  </a:lnTo>
                  <a:lnTo>
                    <a:pt x="593" y="228"/>
                  </a:lnTo>
                  <a:lnTo>
                    <a:pt x="582" y="222"/>
                  </a:lnTo>
                  <a:lnTo>
                    <a:pt x="571" y="218"/>
                  </a:lnTo>
                  <a:lnTo>
                    <a:pt x="557" y="215"/>
                  </a:lnTo>
                  <a:lnTo>
                    <a:pt x="546" y="211"/>
                  </a:lnTo>
                  <a:lnTo>
                    <a:pt x="533" y="207"/>
                  </a:lnTo>
                  <a:lnTo>
                    <a:pt x="519" y="201"/>
                  </a:lnTo>
                  <a:lnTo>
                    <a:pt x="506" y="197"/>
                  </a:lnTo>
                  <a:lnTo>
                    <a:pt x="491" y="192"/>
                  </a:lnTo>
                  <a:lnTo>
                    <a:pt x="477" y="188"/>
                  </a:lnTo>
                  <a:lnTo>
                    <a:pt x="462" y="182"/>
                  </a:lnTo>
                  <a:lnTo>
                    <a:pt x="449" y="178"/>
                  </a:lnTo>
                  <a:lnTo>
                    <a:pt x="434" y="173"/>
                  </a:lnTo>
                  <a:lnTo>
                    <a:pt x="418" y="169"/>
                  </a:lnTo>
                  <a:lnTo>
                    <a:pt x="403" y="163"/>
                  </a:lnTo>
                  <a:lnTo>
                    <a:pt x="388" y="159"/>
                  </a:lnTo>
                  <a:lnTo>
                    <a:pt x="373" y="154"/>
                  </a:lnTo>
                  <a:lnTo>
                    <a:pt x="356" y="148"/>
                  </a:lnTo>
                  <a:lnTo>
                    <a:pt x="340" y="144"/>
                  </a:lnTo>
                  <a:lnTo>
                    <a:pt x="323" y="140"/>
                  </a:lnTo>
                  <a:lnTo>
                    <a:pt x="306" y="135"/>
                  </a:lnTo>
                  <a:lnTo>
                    <a:pt x="291" y="131"/>
                  </a:lnTo>
                  <a:lnTo>
                    <a:pt x="274" y="125"/>
                  </a:lnTo>
                  <a:lnTo>
                    <a:pt x="257" y="121"/>
                  </a:lnTo>
                  <a:lnTo>
                    <a:pt x="240" y="118"/>
                  </a:lnTo>
                  <a:lnTo>
                    <a:pt x="223" y="112"/>
                  </a:lnTo>
                  <a:lnTo>
                    <a:pt x="204" y="108"/>
                  </a:lnTo>
                  <a:lnTo>
                    <a:pt x="186" y="104"/>
                  </a:lnTo>
                  <a:lnTo>
                    <a:pt x="169" y="100"/>
                  </a:lnTo>
                  <a:lnTo>
                    <a:pt x="152" y="97"/>
                  </a:lnTo>
                  <a:lnTo>
                    <a:pt x="133" y="93"/>
                  </a:lnTo>
                  <a:lnTo>
                    <a:pt x="116" y="89"/>
                  </a:lnTo>
                  <a:lnTo>
                    <a:pt x="97" y="85"/>
                  </a:lnTo>
                  <a:lnTo>
                    <a:pt x="80" y="81"/>
                  </a:lnTo>
                  <a:lnTo>
                    <a:pt x="61" y="78"/>
                  </a:lnTo>
                  <a:lnTo>
                    <a:pt x="42" y="74"/>
                  </a:lnTo>
                  <a:lnTo>
                    <a:pt x="23" y="72"/>
                  </a:lnTo>
                  <a:lnTo>
                    <a:pt x="6" y="70"/>
                  </a:lnTo>
                  <a:lnTo>
                    <a:pt x="0" y="2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7E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7" name="Freeform 154"/>
            <p:cNvSpPr>
              <a:spLocks/>
            </p:cNvSpPr>
            <p:nvPr/>
          </p:nvSpPr>
          <p:spPr bwMode="auto">
            <a:xfrm>
              <a:off x="4251" y="3573"/>
              <a:ext cx="411" cy="108"/>
            </a:xfrm>
            <a:custGeom>
              <a:avLst/>
              <a:gdLst>
                <a:gd name="T0" fmla="*/ 96 w 824"/>
                <a:gd name="T1" fmla="*/ 0 h 215"/>
                <a:gd name="T2" fmla="*/ 105 w 824"/>
                <a:gd name="T3" fmla="*/ 0 h 215"/>
                <a:gd name="T4" fmla="*/ 115 w 824"/>
                <a:gd name="T5" fmla="*/ 1 h 215"/>
                <a:gd name="T6" fmla="*/ 126 w 824"/>
                <a:gd name="T7" fmla="*/ 3 h 215"/>
                <a:gd name="T8" fmla="*/ 137 w 824"/>
                <a:gd name="T9" fmla="*/ 6 h 215"/>
                <a:gd name="T10" fmla="*/ 97 w 824"/>
                <a:gd name="T11" fmla="*/ 47 h 215"/>
                <a:gd name="T12" fmla="*/ 103 w 824"/>
                <a:gd name="T13" fmla="*/ 47 h 215"/>
                <a:gd name="T14" fmla="*/ 109 w 824"/>
                <a:gd name="T15" fmla="*/ 48 h 215"/>
                <a:gd name="T16" fmla="*/ 120 w 824"/>
                <a:gd name="T17" fmla="*/ 49 h 215"/>
                <a:gd name="T18" fmla="*/ 132 w 824"/>
                <a:gd name="T19" fmla="*/ 50 h 215"/>
                <a:gd name="T20" fmla="*/ 145 w 824"/>
                <a:gd name="T21" fmla="*/ 51 h 215"/>
                <a:gd name="T22" fmla="*/ 161 w 824"/>
                <a:gd name="T23" fmla="*/ 53 h 215"/>
                <a:gd name="T24" fmla="*/ 179 w 824"/>
                <a:gd name="T25" fmla="*/ 55 h 215"/>
                <a:gd name="T26" fmla="*/ 196 w 824"/>
                <a:gd name="T27" fmla="*/ 55 h 215"/>
                <a:gd name="T28" fmla="*/ 214 w 824"/>
                <a:gd name="T29" fmla="*/ 57 h 215"/>
                <a:gd name="T30" fmla="*/ 234 w 824"/>
                <a:gd name="T31" fmla="*/ 59 h 215"/>
                <a:gd name="T32" fmla="*/ 254 w 824"/>
                <a:gd name="T33" fmla="*/ 62 h 215"/>
                <a:gd name="T34" fmla="*/ 273 w 824"/>
                <a:gd name="T35" fmla="*/ 63 h 215"/>
                <a:gd name="T36" fmla="*/ 293 w 824"/>
                <a:gd name="T37" fmla="*/ 66 h 215"/>
                <a:gd name="T38" fmla="*/ 313 w 824"/>
                <a:gd name="T39" fmla="*/ 68 h 215"/>
                <a:gd name="T40" fmla="*/ 331 w 824"/>
                <a:gd name="T41" fmla="*/ 71 h 215"/>
                <a:gd name="T42" fmla="*/ 348 w 824"/>
                <a:gd name="T43" fmla="*/ 73 h 215"/>
                <a:gd name="T44" fmla="*/ 364 w 824"/>
                <a:gd name="T45" fmla="*/ 74 h 215"/>
                <a:gd name="T46" fmla="*/ 379 w 824"/>
                <a:gd name="T47" fmla="*/ 76 h 215"/>
                <a:gd name="T48" fmla="*/ 392 w 824"/>
                <a:gd name="T49" fmla="*/ 79 h 215"/>
                <a:gd name="T50" fmla="*/ 402 w 824"/>
                <a:gd name="T51" fmla="*/ 81 h 215"/>
                <a:gd name="T52" fmla="*/ 410 w 824"/>
                <a:gd name="T53" fmla="*/ 107 h 215"/>
                <a:gd name="T54" fmla="*/ 405 w 824"/>
                <a:gd name="T55" fmla="*/ 106 h 215"/>
                <a:gd name="T56" fmla="*/ 395 w 824"/>
                <a:gd name="T57" fmla="*/ 104 h 215"/>
                <a:gd name="T58" fmla="*/ 388 w 824"/>
                <a:gd name="T59" fmla="*/ 104 h 215"/>
                <a:gd name="T60" fmla="*/ 378 w 824"/>
                <a:gd name="T61" fmla="*/ 102 h 215"/>
                <a:gd name="T62" fmla="*/ 367 w 824"/>
                <a:gd name="T63" fmla="*/ 101 h 215"/>
                <a:gd name="T64" fmla="*/ 354 w 824"/>
                <a:gd name="T65" fmla="*/ 99 h 215"/>
                <a:gd name="T66" fmla="*/ 340 w 824"/>
                <a:gd name="T67" fmla="*/ 98 h 215"/>
                <a:gd name="T68" fmla="*/ 324 w 824"/>
                <a:gd name="T69" fmla="*/ 96 h 215"/>
                <a:gd name="T70" fmla="*/ 306 w 824"/>
                <a:gd name="T71" fmla="*/ 95 h 215"/>
                <a:gd name="T72" fmla="*/ 286 w 824"/>
                <a:gd name="T73" fmla="*/ 94 h 215"/>
                <a:gd name="T74" fmla="*/ 264 w 824"/>
                <a:gd name="T75" fmla="*/ 93 h 215"/>
                <a:gd name="T76" fmla="*/ 240 w 824"/>
                <a:gd name="T77" fmla="*/ 91 h 215"/>
                <a:gd name="T78" fmla="*/ 214 w 824"/>
                <a:gd name="T79" fmla="*/ 90 h 215"/>
                <a:gd name="T80" fmla="*/ 188 w 824"/>
                <a:gd name="T81" fmla="*/ 89 h 215"/>
                <a:gd name="T82" fmla="*/ 160 w 824"/>
                <a:gd name="T83" fmla="*/ 89 h 215"/>
                <a:gd name="T84" fmla="*/ 128 w 824"/>
                <a:gd name="T85" fmla="*/ 88 h 215"/>
                <a:gd name="T86" fmla="*/ 96 w 824"/>
                <a:gd name="T87" fmla="*/ 88 h 215"/>
                <a:gd name="T88" fmla="*/ 61 w 824"/>
                <a:gd name="T89" fmla="*/ 88 h 215"/>
                <a:gd name="T90" fmla="*/ 25 w 824"/>
                <a:gd name="T91" fmla="*/ 89 h 2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4"/>
                <a:gd name="T139" fmla="*/ 0 h 215"/>
                <a:gd name="T140" fmla="*/ 824 w 824"/>
                <a:gd name="T141" fmla="*/ 215 h 2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4" h="215">
                  <a:moveTo>
                    <a:pt x="0" y="175"/>
                  </a:moveTo>
                  <a:lnTo>
                    <a:pt x="192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7" y="2"/>
                  </a:lnTo>
                  <a:lnTo>
                    <a:pt x="225" y="2"/>
                  </a:lnTo>
                  <a:lnTo>
                    <a:pt x="230" y="2"/>
                  </a:lnTo>
                  <a:lnTo>
                    <a:pt x="238" y="4"/>
                  </a:lnTo>
                  <a:lnTo>
                    <a:pt x="246" y="4"/>
                  </a:lnTo>
                  <a:lnTo>
                    <a:pt x="253" y="6"/>
                  </a:lnTo>
                  <a:lnTo>
                    <a:pt x="261" y="8"/>
                  </a:lnTo>
                  <a:lnTo>
                    <a:pt x="268" y="10"/>
                  </a:lnTo>
                  <a:lnTo>
                    <a:pt x="274" y="12"/>
                  </a:lnTo>
                  <a:lnTo>
                    <a:pt x="282" y="13"/>
                  </a:lnTo>
                  <a:lnTo>
                    <a:pt x="194" y="93"/>
                  </a:lnTo>
                  <a:lnTo>
                    <a:pt x="200" y="93"/>
                  </a:lnTo>
                  <a:lnTo>
                    <a:pt x="202" y="93"/>
                  </a:lnTo>
                  <a:lnTo>
                    <a:pt x="206" y="93"/>
                  </a:lnTo>
                  <a:lnTo>
                    <a:pt x="209" y="95"/>
                  </a:lnTo>
                  <a:lnTo>
                    <a:pt x="215" y="95"/>
                  </a:lnTo>
                  <a:lnTo>
                    <a:pt x="219" y="95"/>
                  </a:lnTo>
                  <a:lnTo>
                    <a:pt x="225" y="95"/>
                  </a:lnTo>
                  <a:lnTo>
                    <a:pt x="232" y="97"/>
                  </a:lnTo>
                  <a:lnTo>
                    <a:pt x="240" y="97"/>
                  </a:lnTo>
                  <a:lnTo>
                    <a:pt x="247" y="97"/>
                  </a:lnTo>
                  <a:lnTo>
                    <a:pt x="255" y="99"/>
                  </a:lnTo>
                  <a:lnTo>
                    <a:pt x="265" y="99"/>
                  </a:lnTo>
                  <a:lnTo>
                    <a:pt x="274" y="101"/>
                  </a:lnTo>
                  <a:lnTo>
                    <a:pt x="282" y="101"/>
                  </a:lnTo>
                  <a:lnTo>
                    <a:pt x="291" y="101"/>
                  </a:lnTo>
                  <a:lnTo>
                    <a:pt x="301" y="103"/>
                  </a:lnTo>
                  <a:lnTo>
                    <a:pt x="312" y="103"/>
                  </a:lnTo>
                  <a:lnTo>
                    <a:pt x="322" y="105"/>
                  </a:lnTo>
                  <a:lnTo>
                    <a:pt x="333" y="107"/>
                  </a:lnTo>
                  <a:lnTo>
                    <a:pt x="344" y="107"/>
                  </a:lnTo>
                  <a:lnTo>
                    <a:pt x="358" y="109"/>
                  </a:lnTo>
                  <a:lnTo>
                    <a:pt x="369" y="109"/>
                  </a:lnTo>
                  <a:lnTo>
                    <a:pt x="381" y="110"/>
                  </a:lnTo>
                  <a:lnTo>
                    <a:pt x="392" y="110"/>
                  </a:lnTo>
                  <a:lnTo>
                    <a:pt x="405" y="112"/>
                  </a:lnTo>
                  <a:lnTo>
                    <a:pt x="419" y="112"/>
                  </a:lnTo>
                  <a:lnTo>
                    <a:pt x="430" y="114"/>
                  </a:lnTo>
                  <a:lnTo>
                    <a:pt x="443" y="116"/>
                  </a:lnTo>
                  <a:lnTo>
                    <a:pt x="458" y="118"/>
                  </a:lnTo>
                  <a:lnTo>
                    <a:pt x="470" y="118"/>
                  </a:lnTo>
                  <a:lnTo>
                    <a:pt x="483" y="120"/>
                  </a:lnTo>
                  <a:lnTo>
                    <a:pt x="497" y="122"/>
                  </a:lnTo>
                  <a:lnTo>
                    <a:pt x="510" y="124"/>
                  </a:lnTo>
                  <a:lnTo>
                    <a:pt x="523" y="124"/>
                  </a:lnTo>
                  <a:lnTo>
                    <a:pt x="536" y="126"/>
                  </a:lnTo>
                  <a:lnTo>
                    <a:pt x="548" y="126"/>
                  </a:lnTo>
                  <a:lnTo>
                    <a:pt x="563" y="128"/>
                  </a:lnTo>
                  <a:lnTo>
                    <a:pt x="574" y="129"/>
                  </a:lnTo>
                  <a:lnTo>
                    <a:pt x="588" y="131"/>
                  </a:lnTo>
                  <a:lnTo>
                    <a:pt x="601" y="131"/>
                  </a:lnTo>
                  <a:lnTo>
                    <a:pt x="614" y="133"/>
                  </a:lnTo>
                  <a:lnTo>
                    <a:pt x="628" y="135"/>
                  </a:lnTo>
                  <a:lnTo>
                    <a:pt x="639" y="137"/>
                  </a:lnTo>
                  <a:lnTo>
                    <a:pt x="652" y="137"/>
                  </a:lnTo>
                  <a:lnTo>
                    <a:pt x="664" y="141"/>
                  </a:lnTo>
                  <a:lnTo>
                    <a:pt x="675" y="141"/>
                  </a:lnTo>
                  <a:lnTo>
                    <a:pt x="687" y="143"/>
                  </a:lnTo>
                  <a:lnTo>
                    <a:pt x="698" y="145"/>
                  </a:lnTo>
                  <a:lnTo>
                    <a:pt x="709" y="147"/>
                  </a:lnTo>
                  <a:lnTo>
                    <a:pt x="719" y="147"/>
                  </a:lnTo>
                  <a:lnTo>
                    <a:pt x="730" y="148"/>
                  </a:lnTo>
                  <a:lnTo>
                    <a:pt x="740" y="150"/>
                  </a:lnTo>
                  <a:lnTo>
                    <a:pt x="751" y="152"/>
                  </a:lnTo>
                  <a:lnTo>
                    <a:pt x="759" y="152"/>
                  </a:lnTo>
                  <a:lnTo>
                    <a:pt x="768" y="154"/>
                  </a:lnTo>
                  <a:lnTo>
                    <a:pt x="776" y="156"/>
                  </a:lnTo>
                  <a:lnTo>
                    <a:pt x="786" y="158"/>
                  </a:lnTo>
                  <a:lnTo>
                    <a:pt x="791" y="158"/>
                  </a:lnTo>
                  <a:lnTo>
                    <a:pt x="799" y="162"/>
                  </a:lnTo>
                  <a:lnTo>
                    <a:pt x="806" y="162"/>
                  </a:lnTo>
                  <a:lnTo>
                    <a:pt x="812" y="164"/>
                  </a:lnTo>
                  <a:lnTo>
                    <a:pt x="824" y="215"/>
                  </a:lnTo>
                  <a:lnTo>
                    <a:pt x="822" y="213"/>
                  </a:lnTo>
                  <a:lnTo>
                    <a:pt x="816" y="213"/>
                  </a:lnTo>
                  <a:lnTo>
                    <a:pt x="812" y="211"/>
                  </a:lnTo>
                  <a:lnTo>
                    <a:pt x="805" y="209"/>
                  </a:lnTo>
                  <a:lnTo>
                    <a:pt x="797" y="209"/>
                  </a:lnTo>
                  <a:lnTo>
                    <a:pt x="791" y="207"/>
                  </a:lnTo>
                  <a:lnTo>
                    <a:pt x="787" y="207"/>
                  </a:lnTo>
                  <a:lnTo>
                    <a:pt x="784" y="207"/>
                  </a:lnTo>
                  <a:lnTo>
                    <a:pt x="778" y="207"/>
                  </a:lnTo>
                  <a:lnTo>
                    <a:pt x="770" y="206"/>
                  </a:lnTo>
                  <a:lnTo>
                    <a:pt x="765" y="204"/>
                  </a:lnTo>
                  <a:lnTo>
                    <a:pt x="757" y="204"/>
                  </a:lnTo>
                  <a:lnTo>
                    <a:pt x="751" y="202"/>
                  </a:lnTo>
                  <a:lnTo>
                    <a:pt x="744" y="202"/>
                  </a:lnTo>
                  <a:lnTo>
                    <a:pt x="736" y="202"/>
                  </a:lnTo>
                  <a:lnTo>
                    <a:pt x="727" y="200"/>
                  </a:lnTo>
                  <a:lnTo>
                    <a:pt x="719" y="200"/>
                  </a:lnTo>
                  <a:lnTo>
                    <a:pt x="709" y="198"/>
                  </a:lnTo>
                  <a:lnTo>
                    <a:pt x="700" y="198"/>
                  </a:lnTo>
                  <a:lnTo>
                    <a:pt x="690" y="196"/>
                  </a:lnTo>
                  <a:lnTo>
                    <a:pt x="681" y="196"/>
                  </a:lnTo>
                  <a:lnTo>
                    <a:pt x="670" y="194"/>
                  </a:lnTo>
                  <a:lnTo>
                    <a:pt x="660" y="194"/>
                  </a:lnTo>
                  <a:lnTo>
                    <a:pt x="649" y="192"/>
                  </a:lnTo>
                  <a:lnTo>
                    <a:pt x="637" y="192"/>
                  </a:lnTo>
                  <a:lnTo>
                    <a:pt x="624" y="190"/>
                  </a:lnTo>
                  <a:lnTo>
                    <a:pt x="613" y="190"/>
                  </a:lnTo>
                  <a:lnTo>
                    <a:pt x="599" y="188"/>
                  </a:lnTo>
                  <a:lnTo>
                    <a:pt x="586" y="188"/>
                  </a:lnTo>
                  <a:lnTo>
                    <a:pt x="573" y="187"/>
                  </a:lnTo>
                  <a:lnTo>
                    <a:pt x="557" y="187"/>
                  </a:lnTo>
                  <a:lnTo>
                    <a:pt x="542" y="185"/>
                  </a:lnTo>
                  <a:lnTo>
                    <a:pt x="529" y="185"/>
                  </a:lnTo>
                  <a:lnTo>
                    <a:pt x="514" y="183"/>
                  </a:lnTo>
                  <a:lnTo>
                    <a:pt x="498" y="183"/>
                  </a:lnTo>
                  <a:lnTo>
                    <a:pt x="481" y="181"/>
                  </a:lnTo>
                  <a:lnTo>
                    <a:pt x="466" y="181"/>
                  </a:lnTo>
                  <a:lnTo>
                    <a:pt x="447" y="181"/>
                  </a:lnTo>
                  <a:lnTo>
                    <a:pt x="430" y="179"/>
                  </a:lnTo>
                  <a:lnTo>
                    <a:pt x="413" y="179"/>
                  </a:lnTo>
                  <a:lnTo>
                    <a:pt x="396" y="179"/>
                  </a:lnTo>
                  <a:lnTo>
                    <a:pt x="377" y="177"/>
                  </a:lnTo>
                  <a:lnTo>
                    <a:pt x="358" y="177"/>
                  </a:lnTo>
                  <a:lnTo>
                    <a:pt x="339" y="177"/>
                  </a:lnTo>
                  <a:lnTo>
                    <a:pt x="320" y="177"/>
                  </a:lnTo>
                  <a:lnTo>
                    <a:pt x="299" y="175"/>
                  </a:lnTo>
                  <a:lnTo>
                    <a:pt x="278" y="175"/>
                  </a:lnTo>
                  <a:lnTo>
                    <a:pt x="257" y="175"/>
                  </a:lnTo>
                  <a:lnTo>
                    <a:pt x="236" y="175"/>
                  </a:lnTo>
                  <a:lnTo>
                    <a:pt x="213" y="175"/>
                  </a:lnTo>
                  <a:lnTo>
                    <a:pt x="192" y="175"/>
                  </a:lnTo>
                  <a:lnTo>
                    <a:pt x="168" y="175"/>
                  </a:lnTo>
                  <a:lnTo>
                    <a:pt x="147" y="175"/>
                  </a:lnTo>
                  <a:lnTo>
                    <a:pt x="122" y="175"/>
                  </a:lnTo>
                  <a:lnTo>
                    <a:pt x="97" y="175"/>
                  </a:lnTo>
                  <a:lnTo>
                    <a:pt x="72" y="177"/>
                  </a:lnTo>
                  <a:lnTo>
                    <a:pt x="50" y="177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7ED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8" name="Freeform 155"/>
            <p:cNvSpPr>
              <a:spLocks/>
            </p:cNvSpPr>
            <p:nvPr/>
          </p:nvSpPr>
          <p:spPr bwMode="auto">
            <a:xfrm>
              <a:off x="4832" y="3452"/>
              <a:ext cx="611" cy="302"/>
            </a:xfrm>
            <a:custGeom>
              <a:avLst/>
              <a:gdLst>
                <a:gd name="T0" fmla="*/ 6 w 1221"/>
                <a:gd name="T1" fmla="*/ 160 h 602"/>
                <a:gd name="T2" fmla="*/ 16 w 1221"/>
                <a:gd name="T3" fmla="*/ 162 h 602"/>
                <a:gd name="T4" fmla="*/ 26 w 1221"/>
                <a:gd name="T5" fmla="*/ 164 h 602"/>
                <a:gd name="T6" fmla="*/ 37 w 1221"/>
                <a:gd name="T7" fmla="*/ 166 h 602"/>
                <a:gd name="T8" fmla="*/ 50 w 1221"/>
                <a:gd name="T9" fmla="*/ 169 h 602"/>
                <a:gd name="T10" fmla="*/ 63 w 1221"/>
                <a:gd name="T11" fmla="*/ 172 h 602"/>
                <a:gd name="T12" fmla="*/ 76 w 1221"/>
                <a:gd name="T13" fmla="*/ 175 h 602"/>
                <a:gd name="T14" fmla="*/ 91 w 1221"/>
                <a:gd name="T15" fmla="*/ 177 h 602"/>
                <a:gd name="T16" fmla="*/ 105 w 1221"/>
                <a:gd name="T17" fmla="*/ 180 h 602"/>
                <a:gd name="T18" fmla="*/ 118 w 1221"/>
                <a:gd name="T19" fmla="*/ 184 h 602"/>
                <a:gd name="T20" fmla="*/ 131 w 1221"/>
                <a:gd name="T21" fmla="*/ 187 h 602"/>
                <a:gd name="T22" fmla="*/ 144 w 1221"/>
                <a:gd name="T23" fmla="*/ 191 h 602"/>
                <a:gd name="T24" fmla="*/ 154 w 1221"/>
                <a:gd name="T25" fmla="*/ 194 h 602"/>
                <a:gd name="T26" fmla="*/ 164 w 1221"/>
                <a:gd name="T27" fmla="*/ 196 h 602"/>
                <a:gd name="T28" fmla="*/ 232 w 1221"/>
                <a:gd name="T29" fmla="*/ 194 h 602"/>
                <a:gd name="T30" fmla="*/ 419 w 1221"/>
                <a:gd name="T31" fmla="*/ 225 h 602"/>
                <a:gd name="T32" fmla="*/ 425 w 1221"/>
                <a:gd name="T33" fmla="*/ 215 h 602"/>
                <a:gd name="T34" fmla="*/ 432 w 1221"/>
                <a:gd name="T35" fmla="*/ 206 h 602"/>
                <a:gd name="T36" fmla="*/ 440 w 1221"/>
                <a:gd name="T37" fmla="*/ 192 h 602"/>
                <a:gd name="T38" fmla="*/ 450 w 1221"/>
                <a:gd name="T39" fmla="*/ 177 h 602"/>
                <a:gd name="T40" fmla="*/ 461 w 1221"/>
                <a:gd name="T41" fmla="*/ 160 h 602"/>
                <a:gd name="T42" fmla="*/ 474 w 1221"/>
                <a:gd name="T43" fmla="*/ 142 h 602"/>
                <a:gd name="T44" fmla="*/ 486 w 1221"/>
                <a:gd name="T45" fmla="*/ 123 h 602"/>
                <a:gd name="T46" fmla="*/ 499 w 1221"/>
                <a:gd name="T47" fmla="*/ 104 h 602"/>
                <a:gd name="T48" fmla="*/ 514 w 1221"/>
                <a:gd name="T49" fmla="*/ 84 h 602"/>
                <a:gd name="T50" fmla="*/ 528 w 1221"/>
                <a:gd name="T51" fmla="*/ 66 h 602"/>
                <a:gd name="T52" fmla="*/ 542 w 1221"/>
                <a:gd name="T53" fmla="*/ 48 h 602"/>
                <a:gd name="T54" fmla="*/ 556 w 1221"/>
                <a:gd name="T55" fmla="*/ 31 h 602"/>
                <a:gd name="T56" fmla="*/ 570 w 1221"/>
                <a:gd name="T57" fmla="*/ 16 h 602"/>
                <a:gd name="T58" fmla="*/ 583 w 1221"/>
                <a:gd name="T59" fmla="*/ 3 h 602"/>
                <a:gd name="T60" fmla="*/ 566 w 1221"/>
                <a:gd name="T61" fmla="*/ 78 h 602"/>
                <a:gd name="T62" fmla="*/ 561 w 1221"/>
                <a:gd name="T63" fmla="*/ 84 h 602"/>
                <a:gd name="T64" fmla="*/ 553 w 1221"/>
                <a:gd name="T65" fmla="*/ 95 h 602"/>
                <a:gd name="T66" fmla="*/ 546 w 1221"/>
                <a:gd name="T67" fmla="*/ 106 h 602"/>
                <a:gd name="T68" fmla="*/ 537 w 1221"/>
                <a:gd name="T69" fmla="*/ 118 h 602"/>
                <a:gd name="T70" fmla="*/ 528 w 1221"/>
                <a:gd name="T71" fmla="*/ 132 h 602"/>
                <a:gd name="T72" fmla="*/ 518 w 1221"/>
                <a:gd name="T73" fmla="*/ 148 h 602"/>
                <a:gd name="T74" fmla="*/ 507 w 1221"/>
                <a:gd name="T75" fmla="*/ 165 h 602"/>
                <a:gd name="T76" fmla="*/ 496 w 1221"/>
                <a:gd name="T77" fmla="*/ 183 h 602"/>
                <a:gd name="T78" fmla="*/ 485 w 1221"/>
                <a:gd name="T79" fmla="*/ 201 h 602"/>
                <a:gd name="T80" fmla="*/ 474 w 1221"/>
                <a:gd name="T81" fmla="*/ 219 h 602"/>
                <a:gd name="T82" fmla="*/ 464 w 1221"/>
                <a:gd name="T83" fmla="*/ 238 h 602"/>
                <a:gd name="T84" fmla="*/ 454 w 1221"/>
                <a:gd name="T85" fmla="*/ 257 h 602"/>
                <a:gd name="T86" fmla="*/ 444 w 1221"/>
                <a:gd name="T87" fmla="*/ 275 h 602"/>
                <a:gd name="T88" fmla="*/ 437 w 1221"/>
                <a:gd name="T89" fmla="*/ 293 h 602"/>
                <a:gd name="T90" fmla="*/ 429 w 1221"/>
                <a:gd name="T91" fmla="*/ 301 h 602"/>
                <a:gd name="T92" fmla="*/ 419 w 1221"/>
                <a:gd name="T93" fmla="*/ 298 h 602"/>
                <a:gd name="T94" fmla="*/ 404 w 1221"/>
                <a:gd name="T95" fmla="*/ 293 h 602"/>
                <a:gd name="T96" fmla="*/ 384 w 1221"/>
                <a:gd name="T97" fmla="*/ 289 h 602"/>
                <a:gd name="T98" fmla="*/ 360 w 1221"/>
                <a:gd name="T99" fmla="*/ 282 h 602"/>
                <a:gd name="T100" fmla="*/ 331 w 1221"/>
                <a:gd name="T101" fmla="*/ 275 h 602"/>
                <a:gd name="T102" fmla="*/ 300 w 1221"/>
                <a:gd name="T103" fmla="*/ 267 h 602"/>
                <a:gd name="T104" fmla="*/ 267 w 1221"/>
                <a:gd name="T105" fmla="*/ 259 h 602"/>
                <a:gd name="T106" fmla="*/ 231 w 1221"/>
                <a:gd name="T107" fmla="*/ 251 h 602"/>
                <a:gd name="T108" fmla="*/ 196 w 1221"/>
                <a:gd name="T109" fmla="*/ 242 h 602"/>
                <a:gd name="T110" fmla="*/ 159 w 1221"/>
                <a:gd name="T111" fmla="*/ 234 h 602"/>
                <a:gd name="T112" fmla="*/ 124 w 1221"/>
                <a:gd name="T113" fmla="*/ 227 h 602"/>
                <a:gd name="T114" fmla="*/ 90 w 1221"/>
                <a:gd name="T115" fmla="*/ 220 h 602"/>
                <a:gd name="T116" fmla="*/ 57 w 1221"/>
                <a:gd name="T117" fmla="*/ 215 h 602"/>
                <a:gd name="T118" fmla="*/ 27 w 1221"/>
                <a:gd name="T119" fmla="*/ 210 h 602"/>
                <a:gd name="T120" fmla="*/ 0 w 1221"/>
                <a:gd name="T121" fmla="*/ 206 h 6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1"/>
                <a:gd name="T184" fmla="*/ 0 h 602"/>
                <a:gd name="T185" fmla="*/ 1221 w 1221"/>
                <a:gd name="T186" fmla="*/ 602 h 6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1" h="602">
                  <a:moveTo>
                    <a:pt x="0" y="317"/>
                  </a:moveTo>
                  <a:lnTo>
                    <a:pt x="2" y="317"/>
                  </a:lnTo>
                  <a:lnTo>
                    <a:pt x="6" y="317"/>
                  </a:lnTo>
                  <a:lnTo>
                    <a:pt x="11" y="319"/>
                  </a:lnTo>
                  <a:lnTo>
                    <a:pt x="15" y="319"/>
                  </a:lnTo>
                  <a:lnTo>
                    <a:pt x="23" y="321"/>
                  </a:lnTo>
                  <a:lnTo>
                    <a:pt x="27" y="321"/>
                  </a:lnTo>
                  <a:lnTo>
                    <a:pt x="32" y="323"/>
                  </a:lnTo>
                  <a:lnTo>
                    <a:pt x="36" y="323"/>
                  </a:lnTo>
                  <a:lnTo>
                    <a:pt x="42" y="325"/>
                  </a:lnTo>
                  <a:lnTo>
                    <a:pt x="46" y="325"/>
                  </a:lnTo>
                  <a:lnTo>
                    <a:pt x="51" y="327"/>
                  </a:lnTo>
                  <a:lnTo>
                    <a:pt x="57" y="327"/>
                  </a:lnTo>
                  <a:lnTo>
                    <a:pt x="63" y="329"/>
                  </a:lnTo>
                  <a:lnTo>
                    <a:pt x="66" y="329"/>
                  </a:lnTo>
                  <a:lnTo>
                    <a:pt x="74" y="331"/>
                  </a:lnTo>
                  <a:lnTo>
                    <a:pt x="80" y="332"/>
                  </a:lnTo>
                  <a:lnTo>
                    <a:pt x="85" y="334"/>
                  </a:lnTo>
                  <a:lnTo>
                    <a:pt x="91" y="334"/>
                  </a:lnTo>
                  <a:lnTo>
                    <a:pt x="99" y="336"/>
                  </a:lnTo>
                  <a:lnTo>
                    <a:pt x="105" y="336"/>
                  </a:lnTo>
                  <a:lnTo>
                    <a:pt x="112" y="338"/>
                  </a:lnTo>
                  <a:lnTo>
                    <a:pt x="118" y="340"/>
                  </a:lnTo>
                  <a:lnTo>
                    <a:pt x="125" y="342"/>
                  </a:lnTo>
                  <a:lnTo>
                    <a:pt x="133" y="342"/>
                  </a:lnTo>
                  <a:lnTo>
                    <a:pt x="141" y="346"/>
                  </a:lnTo>
                  <a:lnTo>
                    <a:pt x="146" y="346"/>
                  </a:lnTo>
                  <a:lnTo>
                    <a:pt x="152" y="348"/>
                  </a:lnTo>
                  <a:lnTo>
                    <a:pt x="160" y="350"/>
                  </a:lnTo>
                  <a:lnTo>
                    <a:pt x="167" y="351"/>
                  </a:lnTo>
                  <a:lnTo>
                    <a:pt x="173" y="351"/>
                  </a:lnTo>
                  <a:lnTo>
                    <a:pt x="181" y="353"/>
                  </a:lnTo>
                  <a:lnTo>
                    <a:pt x="188" y="355"/>
                  </a:lnTo>
                  <a:lnTo>
                    <a:pt x="196" y="357"/>
                  </a:lnTo>
                  <a:lnTo>
                    <a:pt x="203" y="359"/>
                  </a:lnTo>
                  <a:lnTo>
                    <a:pt x="209" y="359"/>
                  </a:lnTo>
                  <a:lnTo>
                    <a:pt x="217" y="361"/>
                  </a:lnTo>
                  <a:lnTo>
                    <a:pt x="222" y="363"/>
                  </a:lnTo>
                  <a:lnTo>
                    <a:pt x="230" y="365"/>
                  </a:lnTo>
                  <a:lnTo>
                    <a:pt x="236" y="367"/>
                  </a:lnTo>
                  <a:lnTo>
                    <a:pt x="243" y="369"/>
                  </a:lnTo>
                  <a:lnTo>
                    <a:pt x="251" y="370"/>
                  </a:lnTo>
                  <a:lnTo>
                    <a:pt x="257" y="372"/>
                  </a:lnTo>
                  <a:lnTo>
                    <a:pt x="262" y="372"/>
                  </a:lnTo>
                  <a:lnTo>
                    <a:pt x="268" y="374"/>
                  </a:lnTo>
                  <a:lnTo>
                    <a:pt x="276" y="376"/>
                  </a:lnTo>
                  <a:lnTo>
                    <a:pt x="281" y="378"/>
                  </a:lnTo>
                  <a:lnTo>
                    <a:pt x="287" y="380"/>
                  </a:lnTo>
                  <a:lnTo>
                    <a:pt x="293" y="380"/>
                  </a:lnTo>
                  <a:lnTo>
                    <a:pt x="298" y="384"/>
                  </a:lnTo>
                  <a:lnTo>
                    <a:pt x="302" y="384"/>
                  </a:lnTo>
                  <a:lnTo>
                    <a:pt x="308" y="386"/>
                  </a:lnTo>
                  <a:lnTo>
                    <a:pt x="312" y="388"/>
                  </a:lnTo>
                  <a:lnTo>
                    <a:pt x="317" y="389"/>
                  </a:lnTo>
                  <a:lnTo>
                    <a:pt x="321" y="389"/>
                  </a:lnTo>
                  <a:lnTo>
                    <a:pt x="327" y="391"/>
                  </a:lnTo>
                  <a:lnTo>
                    <a:pt x="331" y="393"/>
                  </a:lnTo>
                  <a:lnTo>
                    <a:pt x="335" y="395"/>
                  </a:lnTo>
                  <a:lnTo>
                    <a:pt x="403" y="431"/>
                  </a:lnTo>
                  <a:lnTo>
                    <a:pt x="464" y="386"/>
                  </a:lnTo>
                  <a:lnTo>
                    <a:pt x="835" y="460"/>
                  </a:lnTo>
                  <a:lnTo>
                    <a:pt x="835" y="458"/>
                  </a:lnTo>
                  <a:lnTo>
                    <a:pt x="837" y="456"/>
                  </a:lnTo>
                  <a:lnTo>
                    <a:pt x="838" y="448"/>
                  </a:lnTo>
                  <a:lnTo>
                    <a:pt x="842" y="443"/>
                  </a:lnTo>
                  <a:lnTo>
                    <a:pt x="844" y="439"/>
                  </a:lnTo>
                  <a:lnTo>
                    <a:pt x="846" y="435"/>
                  </a:lnTo>
                  <a:lnTo>
                    <a:pt x="850" y="429"/>
                  </a:lnTo>
                  <a:lnTo>
                    <a:pt x="854" y="426"/>
                  </a:lnTo>
                  <a:lnTo>
                    <a:pt x="856" y="420"/>
                  </a:lnTo>
                  <a:lnTo>
                    <a:pt x="859" y="416"/>
                  </a:lnTo>
                  <a:lnTo>
                    <a:pt x="863" y="410"/>
                  </a:lnTo>
                  <a:lnTo>
                    <a:pt x="869" y="405"/>
                  </a:lnTo>
                  <a:lnTo>
                    <a:pt x="871" y="397"/>
                  </a:lnTo>
                  <a:lnTo>
                    <a:pt x="876" y="389"/>
                  </a:lnTo>
                  <a:lnTo>
                    <a:pt x="880" y="382"/>
                  </a:lnTo>
                  <a:lnTo>
                    <a:pt x="886" y="376"/>
                  </a:lnTo>
                  <a:lnTo>
                    <a:pt x="890" y="367"/>
                  </a:lnTo>
                  <a:lnTo>
                    <a:pt x="896" y="359"/>
                  </a:lnTo>
                  <a:lnTo>
                    <a:pt x="899" y="353"/>
                  </a:lnTo>
                  <a:lnTo>
                    <a:pt x="905" y="346"/>
                  </a:lnTo>
                  <a:lnTo>
                    <a:pt x="911" y="336"/>
                  </a:lnTo>
                  <a:lnTo>
                    <a:pt x="916" y="327"/>
                  </a:lnTo>
                  <a:lnTo>
                    <a:pt x="922" y="319"/>
                  </a:lnTo>
                  <a:lnTo>
                    <a:pt x="928" y="310"/>
                  </a:lnTo>
                  <a:lnTo>
                    <a:pt x="934" y="302"/>
                  </a:lnTo>
                  <a:lnTo>
                    <a:pt x="941" y="293"/>
                  </a:lnTo>
                  <a:lnTo>
                    <a:pt x="947" y="283"/>
                  </a:lnTo>
                  <a:lnTo>
                    <a:pt x="953" y="275"/>
                  </a:lnTo>
                  <a:lnTo>
                    <a:pt x="960" y="264"/>
                  </a:lnTo>
                  <a:lnTo>
                    <a:pt x="966" y="254"/>
                  </a:lnTo>
                  <a:lnTo>
                    <a:pt x="972" y="245"/>
                  </a:lnTo>
                  <a:lnTo>
                    <a:pt x="979" y="235"/>
                  </a:lnTo>
                  <a:lnTo>
                    <a:pt x="987" y="226"/>
                  </a:lnTo>
                  <a:lnTo>
                    <a:pt x="992" y="216"/>
                  </a:lnTo>
                  <a:lnTo>
                    <a:pt x="998" y="207"/>
                  </a:lnTo>
                  <a:lnTo>
                    <a:pt x="1006" y="197"/>
                  </a:lnTo>
                  <a:lnTo>
                    <a:pt x="1013" y="188"/>
                  </a:lnTo>
                  <a:lnTo>
                    <a:pt x="1021" y="178"/>
                  </a:lnTo>
                  <a:lnTo>
                    <a:pt x="1027" y="167"/>
                  </a:lnTo>
                  <a:lnTo>
                    <a:pt x="1034" y="159"/>
                  </a:lnTo>
                  <a:lnTo>
                    <a:pt x="1042" y="148"/>
                  </a:lnTo>
                  <a:lnTo>
                    <a:pt x="1048" y="140"/>
                  </a:lnTo>
                  <a:lnTo>
                    <a:pt x="1055" y="131"/>
                  </a:lnTo>
                  <a:lnTo>
                    <a:pt x="1063" y="123"/>
                  </a:lnTo>
                  <a:lnTo>
                    <a:pt x="1070" y="112"/>
                  </a:lnTo>
                  <a:lnTo>
                    <a:pt x="1078" y="104"/>
                  </a:lnTo>
                  <a:lnTo>
                    <a:pt x="1084" y="95"/>
                  </a:lnTo>
                  <a:lnTo>
                    <a:pt x="1091" y="85"/>
                  </a:lnTo>
                  <a:lnTo>
                    <a:pt x="1099" y="78"/>
                  </a:lnTo>
                  <a:lnTo>
                    <a:pt x="1105" y="68"/>
                  </a:lnTo>
                  <a:lnTo>
                    <a:pt x="1112" y="61"/>
                  </a:lnTo>
                  <a:lnTo>
                    <a:pt x="1120" y="53"/>
                  </a:lnTo>
                  <a:lnTo>
                    <a:pt x="1126" y="45"/>
                  </a:lnTo>
                  <a:lnTo>
                    <a:pt x="1133" y="38"/>
                  </a:lnTo>
                  <a:lnTo>
                    <a:pt x="1139" y="32"/>
                  </a:lnTo>
                  <a:lnTo>
                    <a:pt x="1146" y="24"/>
                  </a:lnTo>
                  <a:lnTo>
                    <a:pt x="1152" y="19"/>
                  </a:lnTo>
                  <a:lnTo>
                    <a:pt x="1160" y="13"/>
                  </a:lnTo>
                  <a:lnTo>
                    <a:pt x="1166" y="5"/>
                  </a:lnTo>
                  <a:lnTo>
                    <a:pt x="1173" y="0"/>
                  </a:lnTo>
                  <a:lnTo>
                    <a:pt x="1221" y="0"/>
                  </a:lnTo>
                  <a:lnTo>
                    <a:pt x="1122" y="110"/>
                  </a:lnTo>
                  <a:lnTo>
                    <a:pt x="1131" y="156"/>
                  </a:lnTo>
                  <a:lnTo>
                    <a:pt x="1129" y="159"/>
                  </a:lnTo>
                  <a:lnTo>
                    <a:pt x="1126" y="161"/>
                  </a:lnTo>
                  <a:lnTo>
                    <a:pt x="1122" y="167"/>
                  </a:lnTo>
                  <a:lnTo>
                    <a:pt x="1118" y="175"/>
                  </a:lnTo>
                  <a:lnTo>
                    <a:pt x="1112" y="182"/>
                  </a:lnTo>
                  <a:lnTo>
                    <a:pt x="1108" y="186"/>
                  </a:lnTo>
                  <a:lnTo>
                    <a:pt x="1105" y="190"/>
                  </a:lnTo>
                  <a:lnTo>
                    <a:pt x="1103" y="196"/>
                  </a:lnTo>
                  <a:lnTo>
                    <a:pt x="1099" y="201"/>
                  </a:lnTo>
                  <a:lnTo>
                    <a:pt x="1095" y="207"/>
                  </a:lnTo>
                  <a:lnTo>
                    <a:pt x="1091" y="211"/>
                  </a:lnTo>
                  <a:lnTo>
                    <a:pt x="1088" y="216"/>
                  </a:lnTo>
                  <a:lnTo>
                    <a:pt x="1084" y="222"/>
                  </a:lnTo>
                  <a:lnTo>
                    <a:pt x="1078" y="228"/>
                  </a:lnTo>
                  <a:lnTo>
                    <a:pt x="1074" y="235"/>
                  </a:lnTo>
                  <a:lnTo>
                    <a:pt x="1070" y="243"/>
                  </a:lnTo>
                  <a:lnTo>
                    <a:pt x="1067" y="251"/>
                  </a:lnTo>
                  <a:lnTo>
                    <a:pt x="1061" y="256"/>
                  </a:lnTo>
                  <a:lnTo>
                    <a:pt x="1055" y="264"/>
                  </a:lnTo>
                  <a:lnTo>
                    <a:pt x="1051" y="272"/>
                  </a:lnTo>
                  <a:lnTo>
                    <a:pt x="1046" y="279"/>
                  </a:lnTo>
                  <a:lnTo>
                    <a:pt x="1040" y="287"/>
                  </a:lnTo>
                  <a:lnTo>
                    <a:pt x="1036" y="296"/>
                  </a:lnTo>
                  <a:lnTo>
                    <a:pt x="1031" y="304"/>
                  </a:lnTo>
                  <a:lnTo>
                    <a:pt x="1025" y="313"/>
                  </a:lnTo>
                  <a:lnTo>
                    <a:pt x="1019" y="321"/>
                  </a:lnTo>
                  <a:lnTo>
                    <a:pt x="1013" y="329"/>
                  </a:lnTo>
                  <a:lnTo>
                    <a:pt x="1008" y="338"/>
                  </a:lnTo>
                  <a:lnTo>
                    <a:pt x="1004" y="348"/>
                  </a:lnTo>
                  <a:lnTo>
                    <a:pt x="998" y="355"/>
                  </a:lnTo>
                  <a:lnTo>
                    <a:pt x="991" y="365"/>
                  </a:lnTo>
                  <a:lnTo>
                    <a:pt x="987" y="372"/>
                  </a:lnTo>
                  <a:lnTo>
                    <a:pt x="981" y="382"/>
                  </a:lnTo>
                  <a:lnTo>
                    <a:pt x="975" y="391"/>
                  </a:lnTo>
                  <a:lnTo>
                    <a:pt x="970" y="401"/>
                  </a:lnTo>
                  <a:lnTo>
                    <a:pt x="964" y="410"/>
                  </a:lnTo>
                  <a:lnTo>
                    <a:pt x="958" y="420"/>
                  </a:lnTo>
                  <a:lnTo>
                    <a:pt x="953" y="429"/>
                  </a:lnTo>
                  <a:lnTo>
                    <a:pt x="947" y="437"/>
                  </a:lnTo>
                  <a:lnTo>
                    <a:pt x="943" y="448"/>
                  </a:lnTo>
                  <a:lnTo>
                    <a:pt x="937" y="458"/>
                  </a:lnTo>
                  <a:lnTo>
                    <a:pt x="932" y="467"/>
                  </a:lnTo>
                  <a:lnTo>
                    <a:pt x="928" y="475"/>
                  </a:lnTo>
                  <a:lnTo>
                    <a:pt x="922" y="485"/>
                  </a:lnTo>
                  <a:lnTo>
                    <a:pt x="916" y="494"/>
                  </a:lnTo>
                  <a:lnTo>
                    <a:pt x="911" y="504"/>
                  </a:lnTo>
                  <a:lnTo>
                    <a:pt x="907" y="513"/>
                  </a:lnTo>
                  <a:lnTo>
                    <a:pt x="903" y="523"/>
                  </a:lnTo>
                  <a:lnTo>
                    <a:pt x="897" y="532"/>
                  </a:lnTo>
                  <a:lnTo>
                    <a:pt x="894" y="540"/>
                  </a:lnTo>
                  <a:lnTo>
                    <a:pt x="888" y="549"/>
                  </a:lnTo>
                  <a:lnTo>
                    <a:pt x="884" y="559"/>
                  </a:lnTo>
                  <a:lnTo>
                    <a:pt x="880" y="568"/>
                  </a:lnTo>
                  <a:lnTo>
                    <a:pt x="876" y="576"/>
                  </a:lnTo>
                  <a:lnTo>
                    <a:pt x="873" y="585"/>
                  </a:lnTo>
                  <a:lnTo>
                    <a:pt x="869" y="593"/>
                  </a:lnTo>
                  <a:lnTo>
                    <a:pt x="865" y="602"/>
                  </a:lnTo>
                  <a:lnTo>
                    <a:pt x="863" y="602"/>
                  </a:lnTo>
                  <a:lnTo>
                    <a:pt x="857" y="601"/>
                  </a:lnTo>
                  <a:lnTo>
                    <a:pt x="854" y="599"/>
                  </a:lnTo>
                  <a:lnTo>
                    <a:pt x="850" y="597"/>
                  </a:lnTo>
                  <a:lnTo>
                    <a:pt x="844" y="597"/>
                  </a:lnTo>
                  <a:lnTo>
                    <a:pt x="838" y="595"/>
                  </a:lnTo>
                  <a:lnTo>
                    <a:pt x="831" y="593"/>
                  </a:lnTo>
                  <a:lnTo>
                    <a:pt x="825" y="589"/>
                  </a:lnTo>
                  <a:lnTo>
                    <a:pt x="816" y="587"/>
                  </a:lnTo>
                  <a:lnTo>
                    <a:pt x="808" y="585"/>
                  </a:lnTo>
                  <a:lnTo>
                    <a:pt x="799" y="583"/>
                  </a:lnTo>
                  <a:lnTo>
                    <a:pt x="787" y="582"/>
                  </a:lnTo>
                  <a:lnTo>
                    <a:pt x="778" y="578"/>
                  </a:lnTo>
                  <a:lnTo>
                    <a:pt x="768" y="576"/>
                  </a:lnTo>
                  <a:lnTo>
                    <a:pt x="755" y="572"/>
                  </a:lnTo>
                  <a:lnTo>
                    <a:pt x="743" y="570"/>
                  </a:lnTo>
                  <a:lnTo>
                    <a:pt x="730" y="566"/>
                  </a:lnTo>
                  <a:lnTo>
                    <a:pt x="719" y="563"/>
                  </a:lnTo>
                  <a:lnTo>
                    <a:pt x="703" y="559"/>
                  </a:lnTo>
                  <a:lnTo>
                    <a:pt x="690" y="555"/>
                  </a:lnTo>
                  <a:lnTo>
                    <a:pt x="675" y="551"/>
                  </a:lnTo>
                  <a:lnTo>
                    <a:pt x="662" y="549"/>
                  </a:lnTo>
                  <a:lnTo>
                    <a:pt x="646" y="545"/>
                  </a:lnTo>
                  <a:lnTo>
                    <a:pt x="631" y="540"/>
                  </a:lnTo>
                  <a:lnTo>
                    <a:pt x="616" y="536"/>
                  </a:lnTo>
                  <a:lnTo>
                    <a:pt x="599" y="532"/>
                  </a:lnTo>
                  <a:lnTo>
                    <a:pt x="584" y="528"/>
                  </a:lnTo>
                  <a:lnTo>
                    <a:pt x="567" y="525"/>
                  </a:lnTo>
                  <a:lnTo>
                    <a:pt x="549" y="521"/>
                  </a:lnTo>
                  <a:lnTo>
                    <a:pt x="534" y="517"/>
                  </a:lnTo>
                  <a:lnTo>
                    <a:pt x="515" y="513"/>
                  </a:lnTo>
                  <a:lnTo>
                    <a:pt x="498" y="507"/>
                  </a:lnTo>
                  <a:lnTo>
                    <a:pt x="479" y="504"/>
                  </a:lnTo>
                  <a:lnTo>
                    <a:pt x="462" y="500"/>
                  </a:lnTo>
                  <a:lnTo>
                    <a:pt x="445" y="494"/>
                  </a:lnTo>
                  <a:lnTo>
                    <a:pt x="426" y="490"/>
                  </a:lnTo>
                  <a:lnTo>
                    <a:pt x="409" y="486"/>
                  </a:lnTo>
                  <a:lnTo>
                    <a:pt x="392" y="483"/>
                  </a:lnTo>
                  <a:lnTo>
                    <a:pt x="373" y="479"/>
                  </a:lnTo>
                  <a:lnTo>
                    <a:pt x="355" y="475"/>
                  </a:lnTo>
                  <a:lnTo>
                    <a:pt x="336" y="469"/>
                  </a:lnTo>
                  <a:lnTo>
                    <a:pt x="317" y="467"/>
                  </a:lnTo>
                  <a:lnTo>
                    <a:pt x="300" y="462"/>
                  </a:lnTo>
                  <a:lnTo>
                    <a:pt x="283" y="460"/>
                  </a:lnTo>
                  <a:lnTo>
                    <a:pt x="266" y="456"/>
                  </a:lnTo>
                  <a:lnTo>
                    <a:pt x="247" y="452"/>
                  </a:lnTo>
                  <a:lnTo>
                    <a:pt x="230" y="448"/>
                  </a:lnTo>
                  <a:lnTo>
                    <a:pt x="213" y="445"/>
                  </a:lnTo>
                  <a:lnTo>
                    <a:pt x="196" y="441"/>
                  </a:lnTo>
                  <a:lnTo>
                    <a:pt x="179" y="439"/>
                  </a:lnTo>
                  <a:lnTo>
                    <a:pt x="162" y="435"/>
                  </a:lnTo>
                  <a:lnTo>
                    <a:pt x="144" y="431"/>
                  </a:lnTo>
                  <a:lnTo>
                    <a:pt x="127" y="429"/>
                  </a:lnTo>
                  <a:lnTo>
                    <a:pt x="114" y="428"/>
                  </a:lnTo>
                  <a:lnTo>
                    <a:pt x="97" y="424"/>
                  </a:lnTo>
                  <a:lnTo>
                    <a:pt x="82" y="422"/>
                  </a:lnTo>
                  <a:lnTo>
                    <a:pt x="66" y="418"/>
                  </a:lnTo>
                  <a:lnTo>
                    <a:pt x="53" y="418"/>
                  </a:lnTo>
                  <a:lnTo>
                    <a:pt x="38" y="414"/>
                  </a:lnTo>
                  <a:lnTo>
                    <a:pt x="25" y="412"/>
                  </a:lnTo>
                  <a:lnTo>
                    <a:pt x="11" y="410"/>
                  </a:lnTo>
                  <a:lnTo>
                    <a:pt x="0" y="41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49" name="Freeform 156"/>
            <p:cNvSpPr>
              <a:spLocks/>
            </p:cNvSpPr>
            <p:nvPr/>
          </p:nvSpPr>
          <p:spPr bwMode="auto">
            <a:xfrm>
              <a:off x="4700" y="3790"/>
              <a:ext cx="170" cy="57"/>
            </a:xfrm>
            <a:custGeom>
              <a:avLst/>
              <a:gdLst>
                <a:gd name="T0" fmla="*/ 22 w 340"/>
                <a:gd name="T1" fmla="*/ 0 h 114"/>
                <a:gd name="T2" fmla="*/ 27 w 340"/>
                <a:gd name="T3" fmla="*/ 2 h 114"/>
                <a:gd name="T4" fmla="*/ 32 w 340"/>
                <a:gd name="T5" fmla="*/ 6 h 114"/>
                <a:gd name="T6" fmla="*/ 37 w 340"/>
                <a:gd name="T7" fmla="*/ 7 h 114"/>
                <a:gd name="T8" fmla="*/ 43 w 340"/>
                <a:gd name="T9" fmla="*/ 11 h 114"/>
                <a:gd name="T10" fmla="*/ 51 w 340"/>
                <a:gd name="T11" fmla="*/ 13 h 114"/>
                <a:gd name="T12" fmla="*/ 59 w 340"/>
                <a:gd name="T13" fmla="*/ 16 h 114"/>
                <a:gd name="T14" fmla="*/ 66 w 340"/>
                <a:gd name="T15" fmla="*/ 18 h 114"/>
                <a:gd name="T16" fmla="*/ 69 w 340"/>
                <a:gd name="T17" fmla="*/ 19 h 114"/>
                <a:gd name="T18" fmla="*/ 74 w 340"/>
                <a:gd name="T19" fmla="*/ 20 h 114"/>
                <a:gd name="T20" fmla="*/ 79 w 340"/>
                <a:gd name="T21" fmla="*/ 21 h 114"/>
                <a:gd name="T22" fmla="*/ 85 w 340"/>
                <a:gd name="T23" fmla="*/ 22 h 114"/>
                <a:gd name="T24" fmla="*/ 90 w 340"/>
                <a:gd name="T25" fmla="*/ 24 h 114"/>
                <a:gd name="T26" fmla="*/ 95 w 340"/>
                <a:gd name="T27" fmla="*/ 25 h 114"/>
                <a:gd name="T28" fmla="*/ 100 w 340"/>
                <a:gd name="T29" fmla="*/ 26 h 114"/>
                <a:gd name="T30" fmla="*/ 107 w 340"/>
                <a:gd name="T31" fmla="*/ 26 h 114"/>
                <a:gd name="T32" fmla="*/ 113 w 340"/>
                <a:gd name="T33" fmla="*/ 27 h 114"/>
                <a:gd name="T34" fmla="*/ 119 w 340"/>
                <a:gd name="T35" fmla="*/ 28 h 114"/>
                <a:gd name="T36" fmla="*/ 125 w 340"/>
                <a:gd name="T37" fmla="*/ 28 h 114"/>
                <a:gd name="T38" fmla="*/ 132 w 340"/>
                <a:gd name="T39" fmla="*/ 28 h 114"/>
                <a:gd name="T40" fmla="*/ 139 w 340"/>
                <a:gd name="T41" fmla="*/ 28 h 114"/>
                <a:gd name="T42" fmla="*/ 144 w 340"/>
                <a:gd name="T43" fmla="*/ 28 h 114"/>
                <a:gd name="T44" fmla="*/ 148 w 340"/>
                <a:gd name="T45" fmla="*/ 28 h 114"/>
                <a:gd name="T46" fmla="*/ 153 w 340"/>
                <a:gd name="T47" fmla="*/ 28 h 114"/>
                <a:gd name="T48" fmla="*/ 158 w 340"/>
                <a:gd name="T49" fmla="*/ 29 h 114"/>
                <a:gd name="T50" fmla="*/ 162 w 340"/>
                <a:gd name="T51" fmla="*/ 29 h 114"/>
                <a:gd name="T52" fmla="*/ 165 w 340"/>
                <a:gd name="T53" fmla="*/ 32 h 114"/>
                <a:gd name="T54" fmla="*/ 165 w 340"/>
                <a:gd name="T55" fmla="*/ 35 h 114"/>
                <a:gd name="T56" fmla="*/ 167 w 340"/>
                <a:gd name="T57" fmla="*/ 40 h 114"/>
                <a:gd name="T58" fmla="*/ 170 w 340"/>
                <a:gd name="T59" fmla="*/ 45 h 114"/>
                <a:gd name="T60" fmla="*/ 170 w 340"/>
                <a:gd name="T61" fmla="*/ 51 h 114"/>
                <a:gd name="T62" fmla="*/ 168 w 340"/>
                <a:gd name="T63" fmla="*/ 53 h 114"/>
                <a:gd name="T64" fmla="*/ 165 w 340"/>
                <a:gd name="T65" fmla="*/ 55 h 114"/>
                <a:gd name="T66" fmla="*/ 158 w 340"/>
                <a:gd name="T67" fmla="*/ 56 h 114"/>
                <a:gd name="T68" fmla="*/ 151 w 340"/>
                <a:gd name="T69" fmla="*/ 57 h 114"/>
                <a:gd name="T70" fmla="*/ 143 w 340"/>
                <a:gd name="T71" fmla="*/ 56 h 114"/>
                <a:gd name="T72" fmla="*/ 135 w 340"/>
                <a:gd name="T73" fmla="*/ 56 h 114"/>
                <a:gd name="T74" fmla="*/ 127 w 340"/>
                <a:gd name="T75" fmla="*/ 55 h 114"/>
                <a:gd name="T76" fmla="*/ 121 w 340"/>
                <a:gd name="T77" fmla="*/ 54 h 114"/>
                <a:gd name="T78" fmla="*/ 116 w 340"/>
                <a:gd name="T79" fmla="*/ 54 h 114"/>
                <a:gd name="T80" fmla="*/ 115 w 340"/>
                <a:gd name="T81" fmla="*/ 53 h 114"/>
                <a:gd name="T82" fmla="*/ 110 w 340"/>
                <a:gd name="T83" fmla="*/ 51 h 114"/>
                <a:gd name="T84" fmla="*/ 105 w 340"/>
                <a:gd name="T85" fmla="*/ 51 h 114"/>
                <a:gd name="T86" fmla="*/ 99 w 340"/>
                <a:gd name="T87" fmla="*/ 49 h 114"/>
                <a:gd name="T88" fmla="*/ 93 w 340"/>
                <a:gd name="T89" fmla="*/ 47 h 114"/>
                <a:gd name="T90" fmla="*/ 85 w 340"/>
                <a:gd name="T91" fmla="*/ 45 h 114"/>
                <a:gd name="T92" fmla="*/ 76 w 340"/>
                <a:gd name="T93" fmla="*/ 42 h 114"/>
                <a:gd name="T94" fmla="*/ 69 w 340"/>
                <a:gd name="T95" fmla="*/ 39 h 114"/>
                <a:gd name="T96" fmla="*/ 65 w 340"/>
                <a:gd name="T97" fmla="*/ 38 h 114"/>
                <a:gd name="T98" fmla="*/ 59 w 340"/>
                <a:gd name="T99" fmla="*/ 35 h 114"/>
                <a:gd name="T100" fmla="*/ 55 w 340"/>
                <a:gd name="T101" fmla="*/ 34 h 114"/>
                <a:gd name="T102" fmla="*/ 50 w 340"/>
                <a:gd name="T103" fmla="*/ 31 h 114"/>
                <a:gd name="T104" fmla="*/ 45 w 340"/>
                <a:gd name="T105" fmla="*/ 29 h 114"/>
                <a:gd name="T106" fmla="*/ 41 w 340"/>
                <a:gd name="T107" fmla="*/ 28 h 114"/>
                <a:gd name="T108" fmla="*/ 36 w 340"/>
                <a:gd name="T109" fmla="*/ 26 h 114"/>
                <a:gd name="T110" fmla="*/ 31 w 340"/>
                <a:gd name="T111" fmla="*/ 24 h 114"/>
                <a:gd name="T112" fmla="*/ 26 w 340"/>
                <a:gd name="T113" fmla="*/ 21 h 114"/>
                <a:gd name="T114" fmla="*/ 19 w 340"/>
                <a:gd name="T115" fmla="*/ 17 h 114"/>
                <a:gd name="T116" fmla="*/ 11 w 340"/>
                <a:gd name="T117" fmla="*/ 12 h 114"/>
                <a:gd name="T118" fmla="*/ 3 w 340"/>
                <a:gd name="T119" fmla="*/ 6 h 114"/>
                <a:gd name="T120" fmla="*/ 22 w 340"/>
                <a:gd name="T121" fmla="*/ 0 h 1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"/>
                <a:gd name="T184" fmla="*/ 0 h 114"/>
                <a:gd name="T185" fmla="*/ 340 w 340"/>
                <a:gd name="T186" fmla="*/ 114 h 1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" h="114">
                  <a:moveTo>
                    <a:pt x="45" y="0"/>
                  </a:moveTo>
                  <a:lnTo>
                    <a:pt x="45" y="0"/>
                  </a:lnTo>
                  <a:lnTo>
                    <a:pt x="49" y="2"/>
                  </a:lnTo>
                  <a:lnTo>
                    <a:pt x="55" y="4"/>
                  </a:lnTo>
                  <a:lnTo>
                    <a:pt x="60" y="9"/>
                  </a:lnTo>
                  <a:lnTo>
                    <a:pt x="64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81" y="19"/>
                  </a:lnTo>
                  <a:lnTo>
                    <a:pt x="87" y="21"/>
                  </a:lnTo>
                  <a:lnTo>
                    <a:pt x="95" y="24"/>
                  </a:lnTo>
                  <a:lnTo>
                    <a:pt x="102" y="26"/>
                  </a:lnTo>
                  <a:lnTo>
                    <a:pt x="110" y="30"/>
                  </a:lnTo>
                  <a:lnTo>
                    <a:pt x="118" y="32"/>
                  </a:lnTo>
                  <a:lnTo>
                    <a:pt x="125" y="34"/>
                  </a:lnTo>
                  <a:lnTo>
                    <a:pt x="131" y="36"/>
                  </a:lnTo>
                  <a:lnTo>
                    <a:pt x="135" y="38"/>
                  </a:lnTo>
                  <a:lnTo>
                    <a:pt x="138" y="38"/>
                  </a:lnTo>
                  <a:lnTo>
                    <a:pt x="144" y="40"/>
                  </a:lnTo>
                  <a:lnTo>
                    <a:pt x="148" y="40"/>
                  </a:lnTo>
                  <a:lnTo>
                    <a:pt x="154" y="42"/>
                  </a:lnTo>
                  <a:lnTo>
                    <a:pt x="157" y="42"/>
                  </a:lnTo>
                  <a:lnTo>
                    <a:pt x="163" y="43"/>
                  </a:lnTo>
                  <a:lnTo>
                    <a:pt x="169" y="43"/>
                  </a:lnTo>
                  <a:lnTo>
                    <a:pt x="175" y="45"/>
                  </a:lnTo>
                  <a:lnTo>
                    <a:pt x="180" y="47"/>
                  </a:lnTo>
                  <a:lnTo>
                    <a:pt x="186" y="49"/>
                  </a:lnTo>
                  <a:lnTo>
                    <a:pt x="190" y="49"/>
                  </a:lnTo>
                  <a:lnTo>
                    <a:pt x="195" y="49"/>
                  </a:lnTo>
                  <a:lnTo>
                    <a:pt x="201" y="51"/>
                  </a:lnTo>
                  <a:lnTo>
                    <a:pt x="207" y="51"/>
                  </a:lnTo>
                  <a:lnTo>
                    <a:pt x="214" y="51"/>
                  </a:lnTo>
                  <a:lnTo>
                    <a:pt x="220" y="53"/>
                  </a:lnTo>
                  <a:lnTo>
                    <a:pt x="226" y="53"/>
                  </a:lnTo>
                  <a:lnTo>
                    <a:pt x="233" y="55"/>
                  </a:lnTo>
                  <a:lnTo>
                    <a:pt x="239" y="55"/>
                  </a:lnTo>
                  <a:lnTo>
                    <a:pt x="245" y="55"/>
                  </a:lnTo>
                  <a:lnTo>
                    <a:pt x="251" y="55"/>
                  </a:lnTo>
                  <a:lnTo>
                    <a:pt x="258" y="55"/>
                  </a:lnTo>
                  <a:lnTo>
                    <a:pt x="264" y="55"/>
                  </a:lnTo>
                  <a:lnTo>
                    <a:pt x="272" y="55"/>
                  </a:lnTo>
                  <a:lnTo>
                    <a:pt x="277" y="55"/>
                  </a:lnTo>
                  <a:lnTo>
                    <a:pt x="285" y="55"/>
                  </a:lnTo>
                  <a:lnTo>
                    <a:pt x="287" y="55"/>
                  </a:lnTo>
                  <a:lnTo>
                    <a:pt x="292" y="55"/>
                  </a:lnTo>
                  <a:lnTo>
                    <a:pt x="296" y="55"/>
                  </a:lnTo>
                  <a:lnTo>
                    <a:pt x="302" y="55"/>
                  </a:lnTo>
                  <a:lnTo>
                    <a:pt x="306" y="55"/>
                  </a:lnTo>
                  <a:lnTo>
                    <a:pt x="311" y="57"/>
                  </a:lnTo>
                  <a:lnTo>
                    <a:pt x="315" y="57"/>
                  </a:lnTo>
                  <a:lnTo>
                    <a:pt x="321" y="57"/>
                  </a:lnTo>
                  <a:lnTo>
                    <a:pt x="323" y="59"/>
                  </a:lnTo>
                  <a:lnTo>
                    <a:pt x="327" y="62"/>
                  </a:lnTo>
                  <a:lnTo>
                    <a:pt x="329" y="64"/>
                  </a:lnTo>
                  <a:lnTo>
                    <a:pt x="330" y="68"/>
                  </a:lnTo>
                  <a:lnTo>
                    <a:pt x="330" y="70"/>
                  </a:lnTo>
                  <a:lnTo>
                    <a:pt x="330" y="76"/>
                  </a:lnTo>
                  <a:lnTo>
                    <a:pt x="334" y="80"/>
                  </a:lnTo>
                  <a:lnTo>
                    <a:pt x="336" y="83"/>
                  </a:lnTo>
                  <a:lnTo>
                    <a:pt x="340" y="89"/>
                  </a:lnTo>
                  <a:lnTo>
                    <a:pt x="340" y="95"/>
                  </a:lnTo>
                  <a:lnTo>
                    <a:pt x="340" y="101"/>
                  </a:lnTo>
                  <a:lnTo>
                    <a:pt x="338" y="102"/>
                  </a:lnTo>
                  <a:lnTo>
                    <a:pt x="336" y="106"/>
                  </a:lnTo>
                  <a:lnTo>
                    <a:pt x="332" y="108"/>
                  </a:lnTo>
                  <a:lnTo>
                    <a:pt x="329" y="110"/>
                  </a:lnTo>
                  <a:lnTo>
                    <a:pt x="321" y="112"/>
                  </a:lnTo>
                  <a:lnTo>
                    <a:pt x="315" y="112"/>
                  </a:lnTo>
                  <a:lnTo>
                    <a:pt x="308" y="112"/>
                  </a:lnTo>
                  <a:lnTo>
                    <a:pt x="302" y="114"/>
                  </a:lnTo>
                  <a:lnTo>
                    <a:pt x="292" y="112"/>
                  </a:lnTo>
                  <a:lnTo>
                    <a:pt x="285" y="112"/>
                  </a:lnTo>
                  <a:lnTo>
                    <a:pt x="277" y="112"/>
                  </a:lnTo>
                  <a:lnTo>
                    <a:pt x="270" y="112"/>
                  </a:lnTo>
                  <a:lnTo>
                    <a:pt x="260" y="110"/>
                  </a:lnTo>
                  <a:lnTo>
                    <a:pt x="254" y="110"/>
                  </a:lnTo>
                  <a:lnTo>
                    <a:pt x="247" y="108"/>
                  </a:lnTo>
                  <a:lnTo>
                    <a:pt x="243" y="108"/>
                  </a:lnTo>
                  <a:lnTo>
                    <a:pt x="237" y="108"/>
                  </a:lnTo>
                  <a:lnTo>
                    <a:pt x="233" y="108"/>
                  </a:lnTo>
                  <a:lnTo>
                    <a:pt x="232" y="108"/>
                  </a:lnTo>
                  <a:lnTo>
                    <a:pt x="230" y="106"/>
                  </a:lnTo>
                  <a:lnTo>
                    <a:pt x="224" y="104"/>
                  </a:lnTo>
                  <a:lnTo>
                    <a:pt x="220" y="102"/>
                  </a:lnTo>
                  <a:lnTo>
                    <a:pt x="216" y="102"/>
                  </a:lnTo>
                  <a:lnTo>
                    <a:pt x="211" y="101"/>
                  </a:lnTo>
                  <a:lnTo>
                    <a:pt x="207" y="101"/>
                  </a:lnTo>
                  <a:lnTo>
                    <a:pt x="199" y="97"/>
                  </a:lnTo>
                  <a:lnTo>
                    <a:pt x="194" y="95"/>
                  </a:lnTo>
                  <a:lnTo>
                    <a:pt x="186" y="93"/>
                  </a:lnTo>
                  <a:lnTo>
                    <a:pt x="178" y="91"/>
                  </a:lnTo>
                  <a:lnTo>
                    <a:pt x="169" y="89"/>
                  </a:lnTo>
                  <a:lnTo>
                    <a:pt x="161" y="85"/>
                  </a:lnTo>
                  <a:lnTo>
                    <a:pt x="152" y="83"/>
                  </a:lnTo>
                  <a:lnTo>
                    <a:pt x="144" y="82"/>
                  </a:lnTo>
                  <a:lnTo>
                    <a:pt x="138" y="78"/>
                  </a:lnTo>
                  <a:lnTo>
                    <a:pt x="135" y="76"/>
                  </a:lnTo>
                  <a:lnTo>
                    <a:pt x="129" y="76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4" y="70"/>
                  </a:lnTo>
                  <a:lnTo>
                    <a:pt x="110" y="68"/>
                  </a:lnTo>
                  <a:lnTo>
                    <a:pt x="106" y="66"/>
                  </a:lnTo>
                  <a:lnTo>
                    <a:pt x="100" y="62"/>
                  </a:lnTo>
                  <a:lnTo>
                    <a:pt x="95" y="62"/>
                  </a:lnTo>
                  <a:lnTo>
                    <a:pt x="91" y="59"/>
                  </a:lnTo>
                  <a:lnTo>
                    <a:pt x="87" y="57"/>
                  </a:lnTo>
                  <a:lnTo>
                    <a:pt x="81" y="55"/>
                  </a:lnTo>
                  <a:lnTo>
                    <a:pt x="76" y="53"/>
                  </a:lnTo>
                  <a:lnTo>
                    <a:pt x="72" y="51"/>
                  </a:lnTo>
                  <a:lnTo>
                    <a:pt x="68" y="49"/>
                  </a:lnTo>
                  <a:lnTo>
                    <a:pt x="62" y="47"/>
                  </a:lnTo>
                  <a:lnTo>
                    <a:pt x="57" y="43"/>
                  </a:lnTo>
                  <a:lnTo>
                    <a:pt x="53" y="42"/>
                  </a:lnTo>
                  <a:lnTo>
                    <a:pt x="47" y="40"/>
                  </a:lnTo>
                  <a:lnTo>
                    <a:pt x="38" y="34"/>
                  </a:lnTo>
                  <a:lnTo>
                    <a:pt x="30" y="30"/>
                  </a:lnTo>
                  <a:lnTo>
                    <a:pt x="21" y="24"/>
                  </a:lnTo>
                  <a:lnTo>
                    <a:pt x="13" y="19"/>
                  </a:lnTo>
                  <a:lnTo>
                    <a:pt x="5" y="11"/>
                  </a:lnTo>
                  <a:lnTo>
                    <a:pt x="0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0" name="Freeform 157"/>
            <p:cNvSpPr>
              <a:spLocks/>
            </p:cNvSpPr>
            <p:nvPr/>
          </p:nvSpPr>
          <p:spPr bwMode="auto">
            <a:xfrm>
              <a:off x="4741" y="3743"/>
              <a:ext cx="195" cy="54"/>
            </a:xfrm>
            <a:custGeom>
              <a:avLst/>
              <a:gdLst>
                <a:gd name="T0" fmla="*/ 59 w 390"/>
                <a:gd name="T1" fmla="*/ 13 h 106"/>
                <a:gd name="T2" fmla="*/ 68 w 390"/>
                <a:gd name="T3" fmla="*/ 11 h 106"/>
                <a:gd name="T4" fmla="*/ 76 w 390"/>
                <a:gd name="T5" fmla="*/ 10 h 106"/>
                <a:gd name="T6" fmla="*/ 82 w 390"/>
                <a:gd name="T7" fmla="*/ 10 h 106"/>
                <a:gd name="T8" fmla="*/ 90 w 390"/>
                <a:gd name="T9" fmla="*/ 9 h 106"/>
                <a:gd name="T10" fmla="*/ 97 w 390"/>
                <a:gd name="T11" fmla="*/ 8 h 106"/>
                <a:gd name="T12" fmla="*/ 105 w 390"/>
                <a:gd name="T13" fmla="*/ 7 h 106"/>
                <a:gd name="T14" fmla="*/ 114 w 390"/>
                <a:gd name="T15" fmla="*/ 6 h 106"/>
                <a:gd name="T16" fmla="*/ 123 w 390"/>
                <a:gd name="T17" fmla="*/ 5 h 106"/>
                <a:gd name="T18" fmla="*/ 132 w 390"/>
                <a:gd name="T19" fmla="*/ 4 h 106"/>
                <a:gd name="T20" fmla="*/ 140 w 390"/>
                <a:gd name="T21" fmla="*/ 3 h 106"/>
                <a:gd name="T22" fmla="*/ 149 w 390"/>
                <a:gd name="T23" fmla="*/ 2 h 106"/>
                <a:gd name="T24" fmla="*/ 158 w 390"/>
                <a:gd name="T25" fmla="*/ 2 h 106"/>
                <a:gd name="T26" fmla="*/ 166 w 390"/>
                <a:gd name="T27" fmla="*/ 1 h 106"/>
                <a:gd name="T28" fmla="*/ 173 w 390"/>
                <a:gd name="T29" fmla="*/ 0 h 106"/>
                <a:gd name="T30" fmla="*/ 183 w 390"/>
                <a:gd name="T31" fmla="*/ 0 h 106"/>
                <a:gd name="T32" fmla="*/ 195 w 390"/>
                <a:gd name="T33" fmla="*/ 0 h 106"/>
                <a:gd name="T34" fmla="*/ 192 w 390"/>
                <a:gd name="T35" fmla="*/ 5 h 106"/>
                <a:gd name="T36" fmla="*/ 184 w 390"/>
                <a:gd name="T37" fmla="*/ 17 h 106"/>
                <a:gd name="T38" fmla="*/ 177 w 390"/>
                <a:gd name="T39" fmla="*/ 24 h 106"/>
                <a:gd name="T40" fmla="*/ 169 w 390"/>
                <a:gd name="T41" fmla="*/ 32 h 106"/>
                <a:gd name="T42" fmla="*/ 159 w 390"/>
                <a:gd name="T43" fmla="*/ 39 h 106"/>
                <a:gd name="T44" fmla="*/ 148 w 390"/>
                <a:gd name="T45" fmla="*/ 45 h 106"/>
                <a:gd name="T46" fmla="*/ 140 w 390"/>
                <a:gd name="T47" fmla="*/ 47 h 106"/>
                <a:gd name="T48" fmla="*/ 134 w 390"/>
                <a:gd name="T49" fmla="*/ 50 h 106"/>
                <a:gd name="T50" fmla="*/ 124 w 390"/>
                <a:gd name="T51" fmla="*/ 52 h 106"/>
                <a:gd name="T52" fmla="*/ 117 w 390"/>
                <a:gd name="T53" fmla="*/ 53 h 106"/>
                <a:gd name="T54" fmla="*/ 107 w 390"/>
                <a:gd name="T55" fmla="*/ 53 h 106"/>
                <a:gd name="T56" fmla="*/ 98 w 390"/>
                <a:gd name="T57" fmla="*/ 53 h 106"/>
                <a:gd name="T58" fmla="*/ 90 w 390"/>
                <a:gd name="T59" fmla="*/ 53 h 106"/>
                <a:gd name="T60" fmla="*/ 82 w 390"/>
                <a:gd name="T61" fmla="*/ 53 h 106"/>
                <a:gd name="T62" fmla="*/ 74 w 390"/>
                <a:gd name="T63" fmla="*/ 52 h 106"/>
                <a:gd name="T64" fmla="*/ 63 w 390"/>
                <a:gd name="T65" fmla="*/ 51 h 106"/>
                <a:gd name="T66" fmla="*/ 50 w 390"/>
                <a:gd name="T67" fmla="*/ 48 h 106"/>
                <a:gd name="T68" fmla="*/ 40 w 390"/>
                <a:gd name="T69" fmla="*/ 46 h 106"/>
                <a:gd name="T70" fmla="*/ 33 w 390"/>
                <a:gd name="T71" fmla="*/ 43 h 106"/>
                <a:gd name="T72" fmla="*/ 26 w 390"/>
                <a:gd name="T73" fmla="*/ 41 h 106"/>
                <a:gd name="T74" fmla="*/ 18 w 390"/>
                <a:gd name="T75" fmla="*/ 38 h 106"/>
                <a:gd name="T76" fmla="*/ 14 w 390"/>
                <a:gd name="T77" fmla="*/ 35 h 106"/>
                <a:gd name="T78" fmla="*/ 7 w 390"/>
                <a:gd name="T79" fmla="*/ 30 h 106"/>
                <a:gd name="T80" fmla="*/ 0 w 390"/>
                <a:gd name="T81" fmla="*/ 22 h 106"/>
                <a:gd name="T82" fmla="*/ 3 w 390"/>
                <a:gd name="T83" fmla="*/ 21 h 106"/>
                <a:gd name="T84" fmla="*/ 12 w 390"/>
                <a:gd name="T85" fmla="*/ 20 h 106"/>
                <a:gd name="T86" fmla="*/ 25 w 390"/>
                <a:gd name="T87" fmla="*/ 17 h 106"/>
                <a:gd name="T88" fmla="*/ 38 w 390"/>
                <a:gd name="T89" fmla="*/ 15 h 106"/>
                <a:gd name="T90" fmla="*/ 47 w 390"/>
                <a:gd name="T91" fmla="*/ 14 h 106"/>
                <a:gd name="T92" fmla="*/ 55 w 390"/>
                <a:gd name="T93" fmla="*/ 1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0"/>
                <a:gd name="T142" fmla="*/ 0 h 106"/>
                <a:gd name="T143" fmla="*/ 390 w 39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0" h="106">
                  <a:moveTo>
                    <a:pt x="111" y="28"/>
                  </a:moveTo>
                  <a:lnTo>
                    <a:pt x="113" y="26"/>
                  </a:lnTo>
                  <a:lnTo>
                    <a:pt x="118" y="26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5" y="22"/>
                  </a:lnTo>
                  <a:lnTo>
                    <a:pt x="143" y="22"/>
                  </a:lnTo>
                  <a:lnTo>
                    <a:pt x="147" y="22"/>
                  </a:lnTo>
                  <a:lnTo>
                    <a:pt x="151" y="20"/>
                  </a:lnTo>
                  <a:lnTo>
                    <a:pt x="154" y="20"/>
                  </a:lnTo>
                  <a:lnTo>
                    <a:pt x="160" y="20"/>
                  </a:lnTo>
                  <a:lnTo>
                    <a:pt x="164" y="19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9" y="17"/>
                  </a:lnTo>
                  <a:lnTo>
                    <a:pt x="183" y="17"/>
                  </a:lnTo>
                  <a:lnTo>
                    <a:pt x="189" y="15"/>
                  </a:lnTo>
                  <a:lnTo>
                    <a:pt x="194" y="15"/>
                  </a:lnTo>
                  <a:lnTo>
                    <a:pt x="200" y="15"/>
                  </a:lnTo>
                  <a:lnTo>
                    <a:pt x="204" y="15"/>
                  </a:lnTo>
                  <a:lnTo>
                    <a:pt x="210" y="13"/>
                  </a:lnTo>
                  <a:lnTo>
                    <a:pt x="215" y="13"/>
                  </a:lnTo>
                  <a:lnTo>
                    <a:pt x="223" y="13"/>
                  </a:lnTo>
                  <a:lnTo>
                    <a:pt x="229" y="11"/>
                  </a:lnTo>
                  <a:lnTo>
                    <a:pt x="234" y="11"/>
                  </a:lnTo>
                  <a:lnTo>
                    <a:pt x="240" y="9"/>
                  </a:lnTo>
                  <a:lnTo>
                    <a:pt x="246" y="9"/>
                  </a:lnTo>
                  <a:lnTo>
                    <a:pt x="251" y="9"/>
                  </a:lnTo>
                  <a:lnTo>
                    <a:pt x="257" y="7"/>
                  </a:lnTo>
                  <a:lnTo>
                    <a:pt x="263" y="7"/>
                  </a:lnTo>
                  <a:lnTo>
                    <a:pt x="268" y="7"/>
                  </a:lnTo>
                  <a:lnTo>
                    <a:pt x="274" y="7"/>
                  </a:lnTo>
                  <a:lnTo>
                    <a:pt x="280" y="5"/>
                  </a:lnTo>
                  <a:lnTo>
                    <a:pt x="286" y="5"/>
                  </a:lnTo>
                  <a:lnTo>
                    <a:pt x="291" y="5"/>
                  </a:lnTo>
                  <a:lnTo>
                    <a:pt x="297" y="3"/>
                  </a:lnTo>
                  <a:lnTo>
                    <a:pt x="305" y="3"/>
                  </a:lnTo>
                  <a:lnTo>
                    <a:pt x="308" y="3"/>
                  </a:lnTo>
                  <a:lnTo>
                    <a:pt x="316" y="3"/>
                  </a:lnTo>
                  <a:lnTo>
                    <a:pt x="320" y="3"/>
                  </a:lnTo>
                  <a:lnTo>
                    <a:pt x="326" y="1"/>
                  </a:lnTo>
                  <a:lnTo>
                    <a:pt x="331" y="1"/>
                  </a:lnTo>
                  <a:lnTo>
                    <a:pt x="337" y="1"/>
                  </a:lnTo>
                  <a:lnTo>
                    <a:pt x="343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6" y="0"/>
                  </a:lnTo>
                  <a:lnTo>
                    <a:pt x="365" y="0"/>
                  </a:lnTo>
                  <a:lnTo>
                    <a:pt x="373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388" y="1"/>
                  </a:lnTo>
                  <a:lnTo>
                    <a:pt x="386" y="3"/>
                  </a:lnTo>
                  <a:lnTo>
                    <a:pt x="384" y="9"/>
                  </a:lnTo>
                  <a:lnTo>
                    <a:pt x="381" y="17"/>
                  </a:lnTo>
                  <a:lnTo>
                    <a:pt x="373" y="24"/>
                  </a:lnTo>
                  <a:lnTo>
                    <a:pt x="367" y="34"/>
                  </a:lnTo>
                  <a:lnTo>
                    <a:pt x="364" y="38"/>
                  </a:lnTo>
                  <a:lnTo>
                    <a:pt x="360" y="43"/>
                  </a:lnTo>
                  <a:lnTo>
                    <a:pt x="354" y="47"/>
                  </a:lnTo>
                  <a:lnTo>
                    <a:pt x="350" y="53"/>
                  </a:lnTo>
                  <a:lnTo>
                    <a:pt x="343" y="57"/>
                  </a:lnTo>
                  <a:lnTo>
                    <a:pt x="337" y="62"/>
                  </a:lnTo>
                  <a:lnTo>
                    <a:pt x="331" y="66"/>
                  </a:lnTo>
                  <a:lnTo>
                    <a:pt x="326" y="72"/>
                  </a:lnTo>
                  <a:lnTo>
                    <a:pt x="318" y="76"/>
                  </a:lnTo>
                  <a:lnTo>
                    <a:pt x="310" y="81"/>
                  </a:lnTo>
                  <a:lnTo>
                    <a:pt x="303" y="85"/>
                  </a:lnTo>
                  <a:lnTo>
                    <a:pt x="295" y="89"/>
                  </a:lnTo>
                  <a:lnTo>
                    <a:pt x="289" y="91"/>
                  </a:lnTo>
                  <a:lnTo>
                    <a:pt x="286" y="93"/>
                  </a:lnTo>
                  <a:lnTo>
                    <a:pt x="280" y="93"/>
                  </a:lnTo>
                  <a:lnTo>
                    <a:pt x="276" y="97"/>
                  </a:lnTo>
                  <a:lnTo>
                    <a:pt x="270" y="97"/>
                  </a:lnTo>
                  <a:lnTo>
                    <a:pt x="267" y="98"/>
                  </a:lnTo>
                  <a:lnTo>
                    <a:pt x="261" y="98"/>
                  </a:lnTo>
                  <a:lnTo>
                    <a:pt x="255" y="100"/>
                  </a:lnTo>
                  <a:lnTo>
                    <a:pt x="249" y="102"/>
                  </a:lnTo>
                  <a:lnTo>
                    <a:pt x="244" y="102"/>
                  </a:lnTo>
                  <a:lnTo>
                    <a:pt x="238" y="104"/>
                  </a:lnTo>
                  <a:lnTo>
                    <a:pt x="234" y="104"/>
                  </a:lnTo>
                  <a:lnTo>
                    <a:pt x="229" y="104"/>
                  </a:lnTo>
                  <a:lnTo>
                    <a:pt x="221" y="104"/>
                  </a:lnTo>
                  <a:lnTo>
                    <a:pt x="215" y="104"/>
                  </a:lnTo>
                  <a:lnTo>
                    <a:pt x="210" y="106"/>
                  </a:lnTo>
                  <a:lnTo>
                    <a:pt x="202" y="104"/>
                  </a:lnTo>
                  <a:lnTo>
                    <a:pt x="196" y="104"/>
                  </a:lnTo>
                  <a:lnTo>
                    <a:pt x="191" y="104"/>
                  </a:lnTo>
                  <a:lnTo>
                    <a:pt x="185" y="104"/>
                  </a:lnTo>
                  <a:lnTo>
                    <a:pt x="179" y="104"/>
                  </a:lnTo>
                  <a:lnTo>
                    <a:pt x="173" y="104"/>
                  </a:lnTo>
                  <a:lnTo>
                    <a:pt x="168" y="104"/>
                  </a:lnTo>
                  <a:lnTo>
                    <a:pt x="164" y="104"/>
                  </a:lnTo>
                  <a:lnTo>
                    <a:pt x="158" y="104"/>
                  </a:lnTo>
                  <a:lnTo>
                    <a:pt x="152" y="102"/>
                  </a:lnTo>
                  <a:lnTo>
                    <a:pt x="147" y="102"/>
                  </a:lnTo>
                  <a:lnTo>
                    <a:pt x="143" y="102"/>
                  </a:lnTo>
                  <a:lnTo>
                    <a:pt x="133" y="100"/>
                  </a:lnTo>
                  <a:lnTo>
                    <a:pt x="126" y="100"/>
                  </a:lnTo>
                  <a:lnTo>
                    <a:pt x="116" y="98"/>
                  </a:lnTo>
                  <a:lnTo>
                    <a:pt x="107" y="97"/>
                  </a:lnTo>
                  <a:lnTo>
                    <a:pt x="101" y="95"/>
                  </a:lnTo>
                  <a:lnTo>
                    <a:pt x="94" y="95"/>
                  </a:lnTo>
                  <a:lnTo>
                    <a:pt x="86" y="93"/>
                  </a:lnTo>
                  <a:lnTo>
                    <a:pt x="80" y="91"/>
                  </a:lnTo>
                  <a:lnTo>
                    <a:pt x="75" y="89"/>
                  </a:lnTo>
                  <a:lnTo>
                    <a:pt x="71" y="89"/>
                  </a:lnTo>
                  <a:lnTo>
                    <a:pt x="65" y="85"/>
                  </a:lnTo>
                  <a:lnTo>
                    <a:pt x="59" y="85"/>
                  </a:lnTo>
                  <a:lnTo>
                    <a:pt x="56" y="83"/>
                  </a:lnTo>
                  <a:lnTo>
                    <a:pt x="52" y="81"/>
                  </a:lnTo>
                  <a:lnTo>
                    <a:pt x="44" y="79"/>
                  </a:lnTo>
                  <a:lnTo>
                    <a:pt x="40" y="78"/>
                  </a:lnTo>
                  <a:lnTo>
                    <a:pt x="35" y="74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29" y="68"/>
                  </a:lnTo>
                  <a:lnTo>
                    <a:pt x="23" y="66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8" y="53"/>
                  </a:lnTo>
                  <a:lnTo>
                    <a:pt x="4" y="47"/>
                  </a:lnTo>
                  <a:lnTo>
                    <a:pt x="0" y="43"/>
                  </a:lnTo>
                  <a:lnTo>
                    <a:pt x="4" y="43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7" y="39"/>
                  </a:lnTo>
                  <a:lnTo>
                    <a:pt x="25" y="39"/>
                  </a:lnTo>
                  <a:lnTo>
                    <a:pt x="33" y="38"/>
                  </a:lnTo>
                  <a:lnTo>
                    <a:pt x="42" y="36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7" y="32"/>
                  </a:lnTo>
                  <a:lnTo>
                    <a:pt x="75" y="30"/>
                  </a:lnTo>
                  <a:lnTo>
                    <a:pt x="82" y="28"/>
                  </a:lnTo>
                  <a:lnTo>
                    <a:pt x="88" y="28"/>
                  </a:lnTo>
                  <a:lnTo>
                    <a:pt x="94" y="28"/>
                  </a:lnTo>
                  <a:lnTo>
                    <a:pt x="99" y="28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1" name="Freeform 158"/>
            <p:cNvSpPr>
              <a:spLocks/>
            </p:cNvSpPr>
            <p:nvPr/>
          </p:nvSpPr>
          <p:spPr bwMode="auto">
            <a:xfrm>
              <a:off x="4311" y="3507"/>
              <a:ext cx="354" cy="141"/>
            </a:xfrm>
            <a:custGeom>
              <a:avLst/>
              <a:gdLst>
                <a:gd name="T0" fmla="*/ 73 w 707"/>
                <a:gd name="T1" fmla="*/ 60 h 281"/>
                <a:gd name="T2" fmla="*/ 33 w 707"/>
                <a:gd name="T3" fmla="*/ 0 h 281"/>
                <a:gd name="T4" fmla="*/ 354 w 707"/>
                <a:gd name="T5" fmla="*/ 141 h 281"/>
                <a:gd name="T6" fmla="*/ 352 w 707"/>
                <a:gd name="T7" fmla="*/ 140 h 281"/>
                <a:gd name="T8" fmla="*/ 345 w 707"/>
                <a:gd name="T9" fmla="*/ 139 h 281"/>
                <a:gd name="T10" fmla="*/ 341 w 707"/>
                <a:gd name="T11" fmla="*/ 138 h 281"/>
                <a:gd name="T12" fmla="*/ 335 w 707"/>
                <a:gd name="T13" fmla="*/ 137 h 281"/>
                <a:gd name="T14" fmla="*/ 328 w 707"/>
                <a:gd name="T15" fmla="*/ 136 h 281"/>
                <a:gd name="T16" fmla="*/ 322 w 707"/>
                <a:gd name="T17" fmla="*/ 135 h 281"/>
                <a:gd name="T18" fmla="*/ 314 w 707"/>
                <a:gd name="T19" fmla="*/ 134 h 281"/>
                <a:gd name="T20" fmla="*/ 305 w 707"/>
                <a:gd name="T21" fmla="*/ 133 h 281"/>
                <a:gd name="T22" fmla="*/ 296 w 707"/>
                <a:gd name="T23" fmla="*/ 131 h 281"/>
                <a:gd name="T24" fmla="*/ 287 w 707"/>
                <a:gd name="T25" fmla="*/ 130 h 281"/>
                <a:gd name="T26" fmla="*/ 277 w 707"/>
                <a:gd name="T27" fmla="*/ 129 h 281"/>
                <a:gd name="T28" fmla="*/ 267 w 707"/>
                <a:gd name="T29" fmla="*/ 128 h 281"/>
                <a:gd name="T30" fmla="*/ 256 w 707"/>
                <a:gd name="T31" fmla="*/ 126 h 281"/>
                <a:gd name="T32" fmla="*/ 246 w 707"/>
                <a:gd name="T33" fmla="*/ 125 h 281"/>
                <a:gd name="T34" fmla="*/ 234 w 707"/>
                <a:gd name="T35" fmla="*/ 123 h 281"/>
                <a:gd name="T36" fmla="*/ 223 w 707"/>
                <a:gd name="T37" fmla="*/ 122 h 281"/>
                <a:gd name="T38" fmla="*/ 210 w 707"/>
                <a:gd name="T39" fmla="*/ 120 h 281"/>
                <a:gd name="T40" fmla="*/ 199 w 707"/>
                <a:gd name="T41" fmla="*/ 119 h 281"/>
                <a:gd name="T42" fmla="*/ 188 w 707"/>
                <a:gd name="T43" fmla="*/ 117 h 281"/>
                <a:gd name="T44" fmla="*/ 176 w 707"/>
                <a:gd name="T45" fmla="*/ 115 h 281"/>
                <a:gd name="T46" fmla="*/ 165 w 707"/>
                <a:gd name="T47" fmla="*/ 114 h 281"/>
                <a:gd name="T48" fmla="*/ 153 w 707"/>
                <a:gd name="T49" fmla="*/ 113 h 281"/>
                <a:gd name="T50" fmla="*/ 142 w 707"/>
                <a:gd name="T51" fmla="*/ 112 h 281"/>
                <a:gd name="T52" fmla="*/ 131 w 707"/>
                <a:gd name="T53" fmla="*/ 111 h 281"/>
                <a:gd name="T54" fmla="*/ 121 w 707"/>
                <a:gd name="T55" fmla="*/ 110 h 281"/>
                <a:gd name="T56" fmla="*/ 110 w 707"/>
                <a:gd name="T57" fmla="*/ 109 h 281"/>
                <a:gd name="T58" fmla="*/ 101 w 707"/>
                <a:gd name="T59" fmla="*/ 108 h 281"/>
                <a:gd name="T60" fmla="*/ 91 w 707"/>
                <a:gd name="T61" fmla="*/ 107 h 281"/>
                <a:gd name="T62" fmla="*/ 83 w 707"/>
                <a:gd name="T63" fmla="*/ 106 h 281"/>
                <a:gd name="T64" fmla="*/ 75 w 707"/>
                <a:gd name="T65" fmla="*/ 106 h 281"/>
                <a:gd name="T66" fmla="*/ 39 w 707"/>
                <a:gd name="T67" fmla="*/ 101 h 2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7"/>
                <a:gd name="T103" fmla="*/ 0 h 281"/>
                <a:gd name="T104" fmla="*/ 707 w 707"/>
                <a:gd name="T105" fmla="*/ 281 h 2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7" h="281">
                  <a:moveTo>
                    <a:pt x="78" y="202"/>
                  </a:moveTo>
                  <a:lnTo>
                    <a:pt x="146" y="120"/>
                  </a:lnTo>
                  <a:lnTo>
                    <a:pt x="0" y="87"/>
                  </a:lnTo>
                  <a:lnTo>
                    <a:pt x="65" y="0"/>
                  </a:lnTo>
                  <a:lnTo>
                    <a:pt x="690" y="133"/>
                  </a:lnTo>
                  <a:lnTo>
                    <a:pt x="707" y="281"/>
                  </a:lnTo>
                  <a:lnTo>
                    <a:pt x="705" y="279"/>
                  </a:lnTo>
                  <a:lnTo>
                    <a:pt x="703" y="279"/>
                  </a:lnTo>
                  <a:lnTo>
                    <a:pt x="698" y="278"/>
                  </a:lnTo>
                  <a:lnTo>
                    <a:pt x="690" y="278"/>
                  </a:lnTo>
                  <a:lnTo>
                    <a:pt x="686" y="276"/>
                  </a:lnTo>
                  <a:lnTo>
                    <a:pt x="681" y="276"/>
                  </a:lnTo>
                  <a:lnTo>
                    <a:pt x="675" y="274"/>
                  </a:lnTo>
                  <a:lnTo>
                    <a:pt x="669" y="274"/>
                  </a:lnTo>
                  <a:lnTo>
                    <a:pt x="664" y="272"/>
                  </a:lnTo>
                  <a:lnTo>
                    <a:pt x="656" y="272"/>
                  </a:lnTo>
                  <a:lnTo>
                    <a:pt x="650" y="270"/>
                  </a:lnTo>
                  <a:lnTo>
                    <a:pt x="643" y="270"/>
                  </a:lnTo>
                  <a:lnTo>
                    <a:pt x="635" y="268"/>
                  </a:lnTo>
                  <a:lnTo>
                    <a:pt x="627" y="268"/>
                  </a:lnTo>
                  <a:lnTo>
                    <a:pt x="618" y="266"/>
                  </a:lnTo>
                  <a:lnTo>
                    <a:pt x="610" y="266"/>
                  </a:lnTo>
                  <a:lnTo>
                    <a:pt x="601" y="264"/>
                  </a:lnTo>
                  <a:lnTo>
                    <a:pt x="591" y="262"/>
                  </a:lnTo>
                  <a:lnTo>
                    <a:pt x="584" y="262"/>
                  </a:lnTo>
                  <a:lnTo>
                    <a:pt x="574" y="260"/>
                  </a:lnTo>
                  <a:lnTo>
                    <a:pt x="563" y="259"/>
                  </a:lnTo>
                  <a:lnTo>
                    <a:pt x="553" y="257"/>
                  </a:lnTo>
                  <a:lnTo>
                    <a:pt x="544" y="257"/>
                  </a:lnTo>
                  <a:lnTo>
                    <a:pt x="534" y="255"/>
                  </a:lnTo>
                  <a:lnTo>
                    <a:pt x="523" y="253"/>
                  </a:lnTo>
                  <a:lnTo>
                    <a:pt x="511" y="251"/>
                  </a:lnTo>
                  <a:lnTo>
                    <a:pt x="502" y="249"/>
                  </a:lnTo>
                  <a:lnTo>
                    <a:pt x="491" y="249"/>
                  </a:lnTo>
                  <a:lnTo>
                    <a:pt x="479" y="247"/>
                  </a:lnTo>
                  <a:lnTo>
                    <a:pt x="468" y="245"/>
                  </a:lnTo>
                  <a:lnTo>
                    <a:pt x="456" y="243"/>
                  </a:lnTo>
                  <a:lnTo>
                    <a:pt x="445" y="243"/>
                  </a:lnTo>
                  <a:lnTo>
                    <a:pt x="433" y="241"/>
                  </a:lnTo>
                  <a:lnTo>
                    <a:pt x="420" y="240"/>
                  </a:lnTo>
                  <a:lnTo>
                    <a:pt x="409" y="238"/>
                  </a:lnTo>
                  <a:lnTo>
                    <a:pt x="397" y="238"/>
                  </a:lnTo>
                  <a:lnTo>
                    <a:pt x="386" y="234"/>
                  </a:lnTo>
                  <a:lnTo>
                    <a:pt x="375" y="234"/>
                  </a:lnTo>
                  <a:lnTo>
                    <a:pt x="363" y="232"/>
                  </a:lnTo>
                  <a:lnTo>
                    <a:pt x="352" y="230"/>
                  </a:lnTo>
                  <a:lnTo>
                    <a:pt x="338" y="230"/>
                  </a:lnTo>
                  <a:lnTo>
                    <a:pt x="329" y="228"/>
                  </a:lnTo>
                  <a:lnTo>
                    <a:pt x="317" y="226"/>
                  </a:lnTo>
                  <a:lnTo>
                    <a:pt x="306" y="226"/>
                  </a:lnTo>
                  <a:lnTo>
                    <a:pt x="295" y="224"/>
                  </a:lnTo>
                  <a:lnTo>
                    <a:pt x="283" y="224"/>
                  </a:lnTo>
                  <a:lnTo>
                    <a:pt x="272" y="222"/>
                  </a:lnTo>
                  <a:lnTo>
                    <a:pt x="262" y="221"/>
                  </a:lnTo>
                  <a:lnTo>
                    <a:pt x="251" y="219"/>
                  </a:lnTo>
                  <a:lnTo>
                    <a:pt x="241" y="219"/>
                  </a:lnTo>
                  <a:lnTo>
                    <a:pt x="230" y="217"/>
                  </a:lnTo>
                  <a:lnTo>
                    <a:pt x="220" y="217"/>
                  </a:lnTo>
                  <a:lnTo>
                    <a:pt x="211" y="215"/>
                  </a:lnTo>
                  <a:lnTo>
                    <a:pt x="201" y="215"/>
                  </a:lnTo>
                  <a:lnTo>
                    <a:pt x="192" y="213"/>
                  </a:lnTo>
                  <a:lnTo>
                    <a:pt x="182" y="213"/>
                  </a:lnTo>
                  <a:lnTo>
                    <a:pt x="173" y="213"/>
                  </a:lnTo>
                  <a:lnTo>
                    <a:pt x="165" y="211"/>
                  </a:lnTo>
                  <a:lnTo>
                    <a:pt x="158" y="211"/>
                  </a:lnTo>
                  <a:lnTo>
                    <a:pt x="150" y="211"/>
                  </a:lnTo>
                  <a:lnTo>
                    <a:pt x="78" y="202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2" name="Freeform 159"/>
            <p:cNvSpPr>
              <a:spLocks/>
            </p:cNvSpPr>
            <p:nvPr/>
          </p:nvSpPr>
          <p:spPr bwMode="auto">
            <a:xfrm>
              <a:off x="4578" y="3210"/>
              <a:ext cx="445" cy="372"/>
            </a:xfrm>
            <a:custGeom>
              <a:avLst/>
              <a:gdLst>
                <a:gd name="T0" fmla="*/ 127 w 890"/>
                <a:gd name="T1" fmla="*/ 335 h 743"/>
                <a:gd name="T2" fmla="*/ 127 w 890"/>
                <a:gd name="T3" fmla="*/ 321 h 743"/>
                <a:gd name="T4" fmla="*/ 127 w 890"/>
                <a:gd name="T5" fmla="*/ 312 h 743"/>
                <a:gd name="T6" fmla="*/ 127 w 890"/>
                <a:gd name="T7" fmla="*/ 302 h 743"/>
                <a:gd name="T8" fmla="*/ 127 w 890"/>
                <a:gd name="T9" fmla="*/ 291 h 743"/>
                <a:gd name="T10" fmla="*/ 129 w 890"/>
                <a:gd name="T11" fmla="*/ 279 h 743"/>
                <a:gd name="T12" fmla="*/ 129 w 890"/>
                <a:gd name="T13" fmla="*/ 266 h 743"/>
                <a:gd name="T14" fmla="*/ 130 w 890"/>
                <a:gd name="T15" fmla="*/ 254 h 743"/>
                <a:gd name="T16" fmla="*/ 131 w 890"/>
                <a:gd name="T17" fmla="*/ 243 h 743"/>
                <a:gd name="T18" fmla="*/ 133 w 890"/>
                <a:gd name="T19" fmla="*/ 231 h 743"/>
                <a:gd name="T20" fmla="*/ 134 w 890"/>
                <a:gd name="T21" fmla="*/ 220 h 743"/>
                <a:gd name="T22" fmla="*/ 136 w 890"/>
                <a:gd name="T23" fmla="*/ 210 h 743"/>
                <a:gd name="T24" fmla="*/ 142 w 890"/>
                <a:gd name="T25" fmla="*/ 195 h 743"/>
                <a:gd name="T26" fmla="*/ 152 w 890"/>
                <a:gd name="T27" fmla="*/ 183 h 743"/>
                <a:gd name="T28" fmla="*/ 163 w 890"/>
                <a:gd name="T29" fmla="*/ 172 h 743"/>
                <a:gd name="T30" fmla="*/ 179 w 890"/>
                <a:gd name="T31" fmla="*/ 160 h 743"/>
                <a:gd name="T32" fmla="*/ 198 w 890"/>
                <a:gd name="T33" fmla="*/ 146 h 743"/>
                <a:gd name="T34" fmla="*/ 219 w 890"/>
                <a:gd name="T35" fmla="*/ 131 h 743"/>
                <a:gd name="T36" fmla="*/ 241 w 890"/>
                <a:gd name="T37" fmla="*/ 115 h 743"/>
                <a:gd name="T38" fmla="*/ 265 w 890"/>
                <a:gd name="T39" fmla="*/ 100 h 743"/>
                <a:gd name="T40" fmla="*/ 288 w 890"/>
                <a:gd name="T41" fmla="*/ 85 h 743"/>
                <a:gd name="T42" fmla="*/ 311 w 890"/>
                <a:gd name="T43" fmla="*/ 70 h 743"/>
                <a:gd name="T44" fmla="*/ 333 w 890"/>
                <a:gd name="T45" fmla="*/ 55 h 743"/>
                <a:gd name="T46" fmla="*/ 353 w 890"/>
                <a:gd name="T47" fmla="*/ 43 h 743"/>
                <a:gd name="T48" fmla="*/ 370 w 890"/>
                <a:gd name="T49" fmla="*/ 32 h 743"/>
                <a:gd name="T50" fmla="*/ 385 w 890"/>
                <a:gd name="T51" fmla="*/ 24 h 743"/>
                <a:gd name="T52" fmla="*/ 394 w 890"/>
                <a:gd name="T53" fmla="*/ 18 h 743"/>
                <a:gd name="T54" fmla="*/ 445 w 890"/>
                <a:gd name="T55" fmla="*/ 0 h 743"/>
                <a:gd name="T56" fmla="*/ 433 w 890"/>
                <a:gd name="T57" fmla="*/ 8 h 743"/>
                <a:gd name="T58" fmla="*/ 420 w 890"/>
                <a:gd name="T59" fmla="*/ 16 h 743"/>
                <a:gd name="T60" fmla="*/ 404 w 890"/>
                <a:gd name="T61" fmla="*/ 28 h 743"/>
                <a:gd name="T62" fmla="*/ 385 w 890"/>
                <a:gd name="T63" fmla="*/ 40 h 743"/>
                <a:gd name="T64" fmla="*/ 364 w 890"/>
                <a:gd name="T65" fmla="*/ 54 h 743"/>
                <a:gd name="T66" fmla="*/ 341 w 890"/>
                <a:gd name="T67" fmla="*/ 70 h 743"/>
                <a:gd name="T68" fmla="*/ 317 w 890"/>
                <a:gd name="T69" fmla="*/ 87 h 743"/>
                <a:gd name="T70" fmla="*/ 292 w 890"/>
                <a:gd name="T71" fmla="*/ 105 h 743"/>
                <a:gd name="T72" fmla="*/ 269 w 890"/>
                <a:gd name="T73" fmla="*/ 122 h 743"/>
                <a:gd name="T74" fmla="*/ 245 w 890"/>
                <a:gd name="T75" fmla="*/ 139 h 743"/>
                <a:gd name="T76" fmla="*/ 225 w 890"/>
                <a:gd name="T77" fmla="*/ 156 h 743"/>
                <a:gd name="T78" fmla="*/ 207 w 890"/>
                <a:gd name="T79" fmla="*/ 172 h 743"/>
                <a:gd name="T80" fmla="*/ 192 w 890"/>
                <a:gd name="T81" fmla="*/ 187 h 743"/>
                <a:gd name="T82" fmla="*/ 180 w 890"/>
                <a:gd name="T83" fmla="*/ 200 h 743"/>
                <a:gd name="T84" fmla="*/ 172 w 890"/>
                <a:gd name="T85" fmla="*/ 212 h 743"/>
                <a:gd name="T86" fmla="*/ 167 w 890"/>
                <a:gd name="T87" fmla="*/ 223 h 743"/>
                <a:gd name="T88" fmla="*/ 162 w 890"/>
                <a:gd name="T89" fmla="*/ 235 h 743"/>
                <a:gd name="T90" fmla="*/ 158 w 890"/>
                <a:gd name="T91" fmla="*/ 248 h 743"/>
                <a:gd name="T92" fmla="*/ 155 w 890"/>
                <a:gd name="T93" fmla="*/ 262 h 743"/>
                <a:gd name="T94" fmla="*/ 153 w 890"/>
                <a:gd name="T95" fmla="*/ 275 h 743"/>
                <a:gd name="T96" fmla="*/ 153 w 890"/>
                <a:gd name="T97" fmla="*/ 288 h 743"/>
                <a:gd name="T98" fmla="*/ 152 w 890"/>
                <a:gd name="T99" fmla="*/ 302 h 743"/>
                <a:gd name="T100" fmla="*/ 152 w 890"/>
                <a:gd name="T101" fmla="*/ 315 h 743"/>
                <a:gd name="T102" fmla="*/ 152 w 890"/>
                <a:gd name="T103" fmla="*/ 326 h 743"/>
                <a:gd name="T104" fmla="*/ 152 w 890"/>
                <a:gd name="T105" fmla="*/ 338 h 743"/>
                <a:gd name="T106" fmla="*/ 153 w 890"/>
                <a:gd name="T107" fmla="*/ 347 h 743"/>
                <a:gd name="T108" fmla="*/ 153 w 890"/>
                <a:gd name="T109" fmla="*/ 358 h 743"/>
                <a:gd name="T110" fmla="*/ 154 w 890"/>
                <a:gd name="T111" fmla="*/ 369 h 743"/>
                <a:gd name="T112" fmla="*/ 25 w 890"/>
                <a:gd name="T113" fmla="*/ 323 h 7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0"/>
                <a:gd name="T172" fmla="*/ 0 h 743"/>
                <a:gd name="T173" fmla="*/ 890 w 890"/>
                <a:gd name="T174" fmla="*/ 743 h 7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0" h="743">
                  <a:moveTo>
                    <a:pt x="0" y="587"/>
                  </a:moveTo>
                  <a:lnTo>
                    <a:pt x="255" y="679"/>
                  </a:lnTo>
                  <a:lnTo>
                    <a:pt x="255" y="675"/>
                  </a:lnTo>
                  <a:lnTo>
                    <a:pt x="255" y="669"/>
                  </a:lnTo>
                  <a:lnTo>
                    <a:pt x="255" y="663"/>
                  </a:lnTo>
                  <a:lnTo>
                    <a:pt x="255" y="656"/>
                  </a:lnTo>
                  <a:lnTo>
                    <a:pt x="255" y="648"/>
                  </a:lnTo>
                  <a:lnTo>
                    <a:pt x="255" y="642"/>
                  </a:lnTo>
                  <a:lnTo>
                    <a:pt x="255" y="637"/>
                  </a:lnTo>
                  <a:lnTo>
                    <a:pt x="255" y="633"/>
                  </a:lnTo>
                  <a:lnTo>
                    <a:pt x="255" y="627"/>
                  </a:lnTo>
                  <a:lnTo>
                    <a:pt x="255" y="623"/>
                  </a:lnTo>
                  <a:lnTo>
                    <a:pt x="255" y="618"/>
                  </a:lnTo>
                  <a:lnTo>
                    <a:pt x="255" y="614"/>
                  </a:lnTo>
                  <a:lnTo>
                    <a:pt x="255" y="608"/>
                  </a:lnTo>
                  <a:lnTo>
                    <a:pt x="255" y="603"/>
                  </a:lnTo>
                  <a:lnTo>
                    <a:pt x="255" y="597"/>
                  </a:lnTo>
                  <a:lnTo>
                    <a:pt x="255" y="591"/>
                  </a:lnTo>
                  <a:lnTo>
                    <a:pt x="255" y="585"/>
                  </a:lnTo>
                  <a:lnTo>
                    <a:pt x="255" y="582"/>
                  </a:lnTo>
                  <a:lnTo>
                    <a:pt x="255" y="574"/>
                  </a:lnTo>
                  <a:lnTo>
                    <a:pt x="257" y="570"/>
                  </a:lnTo>
                  <a:lnTo>
                    <a:pt x="257" y="563"/>
                  </a:lnTo>
                  <a:lnTo>
                    <a:pt x="257" y="557"/>
                  </a:lnTo>
                  <a:lnTo>
                    <a:pt x="257" y="551"/>
                  </a:lnTo>
                  <a:lnTo>
                    <a:pt x="257" y="546"/>
                  </a:lnTo>
                  <a:lnTo>
                    <a:pt x="257" y="538"/>
                  </a:lnTo>
                  <a:lnTo>
                    <a:pt x="257" y="532"/>
                  </a:lnTo>
                  <a:lnTo>
                    <a:pt x="257" y="526"/>
                  </a:lnTo>
                  <a:lnTo>
                    <a:pt x="257" y="521"/>
                  </a:lnTo>
                  <a:lnTo>
                    <a:pt x="259" y="513"/>
                  </a:lnTo>
                  <a:lnTo>
                    <a:pt x="259" y="507"/>
                  </a:lnTo>
                  <a:lnTo>
                    <a:pt x="259" y="502"/>
                  </a:lnTo>
                  <a:lnTo>
                    <a:pt x="259" y="496"/>
                  </a:lnTo>
                  <a:lnTo>
                    <a:pt x="261" y="490"/>
                  </a:lnTo>
                  <a:lnTo>
                    <a:pt x="261" y="485"/>
                  </a:lnTo>
                  <a:lnTo>
                    <a:pt x="261" y="479"/>
                  </a:lnTo>
                  <a:lnTo>
                    <a:pt x="263" y="473"/>
                  </a:lnTo>
                  <a:lnTo>
                    <a:pt x="263" y="466"/>
                  </a:lnTo>
                  <a:lnTo>
                    <a:pt x="265" y="462"/>
                  </a:lnTo>
                  <a:lnTo>
                    <a:pt x="265" y="456"/>
                  </a:lnTo>
                  <a:lnTo>
                    <a:pt x="265" y="450"/>
                  </a:lnTo>
                  <a:lnTo>
                    <a:pt x="267" y="445"/>
                  </a:lnTo>
                  <a:lnTo>
                    <a:pt x="267" y="439"/>
                  </a:lnTo>
                  <a:lnTo>
                    <a:pt x="268" y="433"/>
                  </a:lnTo>
                  <a:lnTo>
                    <a:pt x="268" y="430"/>
                  </a:lnTo>
                  <a:lnTo>
                    <a:pt x="270" y="424"/>
                  </a:lnTo>
                  <a:lnTo>
                    <a:pt x="272" y="420"/>
                  </a:lnTo>
                  <a:lnTo>
                    <a:pt x="274" y="410"/>
                  </a:lnTo>
                  <a:lnTo>
                    <a:pt x="276" y="403"/>
                  </a:lnTo>
                  <a:lnTo>
                    <a:pt x="280" y="395"/>
                  </a:lnTo>
                  <a:lnTo>
                    <a:pt x="284" y="390"/>
                  </a:lnTo>
                  <a:lnTo>
                    <a:pt x="287" y="382"/>
                  </a:lnTo>
                  <a:lnTo>
                    <a:pt x="293" y="374"/>
                  </a:lnTo>
                  <a:lnTo>
                    <a:pt x="297" y="371"/>
                  </a:lnTo>
                  <a:lnTo>
                    <a:pt x="303" y="365"/>
                  </a:lnTo>
                  <a:lnTo>
                    <a:pt x="306" y="359"/>
                  </a:lnTo>
                  <a:lnTo>
                    <a:pt x="314" y="355"/>
                  </a:lnTo>
                  <a:lnTo>
                    <a:pt x="320" y="350"/>
                  </a:lnTo>
                  <a:lnTo>
                    <a:pt x="325" y="344"/>
                  </a:lnTo>
                  <a:lnTo>
                    <a:pt x="333" y="338"/>
                  </a:lnTo>
                  <a:lnTo>
                    <a:pt x="343" y="333"/>
                  </a:lnTo>
                  <a:lnTo>
                    <a:pt x="350" y="325"/>
                  </a:lnTo>
                  <a:lnTo>
                    <a:pt x="358" y="319"/>
                  </a:lnTo>
                  <a:lnTo>
                    <a:pt x="367" y="312"/>
                  </a:lnTo>
                  <a:lnTo>
                    <a:pt x="377" y="306"/>
                  </a:lnTo>
                  <a:lnTo>
                    <a:pt x="386" y="298"/>
                  </a:lnTo>
                  <a:lnTo>
                    <a:pt x="396" y="291"/>
                  </a:lnTo>
                  <a:lnTo>
                    <a:pt x="405" y="283"/>
                  </a:lnTo>
                  <a:lnTo>
                    <a:pt x="417" y="275"/>
                  </a:lnTo>
                  <a:lnTo>
                    <a:pt x="426" y="268"/>
                  </a:lnTo>
                  <a:lnTo>
                    <a:pt x="438" y="262"/>
                  </a:lnTo>
                  <a:lnTo>
                    <a:pt x="449" y="255"/>
                  </a:lnTo>
                  <a:lnTo>
                    <a:pt x="460" y="247"/>
                  </a:lnTo>
                  <a:lnTo>
                    <a:pt x="472" y="237"/>
                  </a:lnTo>
                  <a:lnTo>
                    <a:pt x="483" y="230"/>
                  </a:lnTo>
                  <a:lnTo>
                    <a:pt x="493" y="222"/>
                  </a:lnTo>
                  <a:lnTo>
                    <a:pt x="506" y="215"/>
                  </a:lnTo>
                  <a:lnTo>
                    <a:pt x="518" y="207"/>
                  </a:lnTo>
                  <a:lnTo>
                    <a:pt x="529" y="199"/>
                  </a:lnTo>
                  <a:lnTo>
                    <a:pt x="542" y="192"/>
                  </a:lnTo>
                  <a:lnTo>
                    <a:pt x="554" y="184"/>
                  </a:lnTo>
                  <a:lnTo>
                    <a:pt x="565" y="177"/>
                  </a:lnTo>
                  <a:lnTo>
                    <a:pt x="576" y="169"/>
                  </a:lnTo>
                  <a:lnTo>
                    <a:pt x="588" y="161"/>
                  </a:lnTo>
                  <a:lnTo>
                    <a:pt x="599" y="154"/>
                  </a:lnTo>
                  <a:lnTo>
                    <a:pt x="611" y="146"/>
                  </a:lnTo>
                  <a:lnTo>
                    <a:pt x="622" y="139"/>
                  </a:lnTo>
                  <a:lnTo>
                    <a:pt x="634" y="133"/>
                  </a:lnTo>
                  <a:lnTo>
                    <a:pt x="645" y="125"/>
                  </a:lnTo>
                  <a:lnTo>
                    <a:pt x="654" y="118"/>
                  </a:lnTo>
                  <a:lnTo>
                    <a:pt x="666" y="110"/>
                  </a:lnTo>
                  <a:lnTo>
                    <a:pt x="675" y="104"/>
                  </a:lnTo>
                  <a:lnTo>
                    <a:pt x="687" y="99"/>
                  </a:lnTo>
                  <a:lnTo>
                    <a:pt x="694" y="91"/>
                  </a:lnTo>
                  <a:lnTo>
                    <a:pt x="706" y="85"/>
                  </a:lnTo>
                  <a:lnTo>
                    <a:pt x="713" y="82"/>
                  </a:lnTo>
                  <a:lnTo>
                    <a:pt x="725" y="76"/>
                  </a:lnTo>
                  <a:lnTo>
                    <a:pt x="732" y="70"/>
                  </a:lnTo>
                  <a:lnTo>
                    <a:pt x="740" y="64"/>
                  </a:lnTo>
                  <a:lnTo>
                    <a:pt x="748" y="61"/>
                  </a:lnTo>
                  <a:lnTo>
                    <a:pt x="755" y="57"/>
                  </a:lnTo>
                  <a:lnTo>
                    <a:pt x="761" y="51"/>
                  </a:lnTo>
                  <a:lnTo>
                    <a:pt x="769" y="47"/>
                  </a:lnTo>
                  <a:lnTo>
                    <a:pt x="774" y="43"/>
                  </a:lnTo>
                  <a:lnTo>
                    <a:pt x="780" y="42"/>
                  </a:lnTo>
                  <a:lnTo>
                    <a:pt x="784" y="38"/>
                  </a:lnTo>
                  <a:lnTo>
                    <a:pt x="788" y="36"/>
                  </a:lnTo>
                  <a:lnTo>
                    <a:pt x="791" y="32"/>
                  </a:lnTo>
                  <a:lnTo>
                    <a:pt x="795" y="30"/>
                  </a:lnTo>
                  <a:lnTo>
                    <a:pt x="801" y="28"/>
                  </a:lnTo>
                  <a:lnTo>
                    <a:pt x="890" y="0"/>
                  </a:lnTo>
                  <a:lnTo>
                    <a:pt x="881" y="7"/>
                  </a:lnTo>
                  <a:lnTo>
                    <a:pt x="875" y="9"/>
                  </a:lnTo>
                  <a:lnTo>
                    <a:pt x="871" y="13"/>
                  </a:lnTo>
                  <a:lnTo>
                    <a:pt x="865" y="15"/>
                  </a:lnTo>
                  <a:lnTo>
                    <a:pt x="860" y="19"/>
                  </a:lnTo>
                  <a:lnTo>
                    <a:pt x="854" y="23"/>
                  </a:lnTo>
                  <a:lnTo>
                    <a:pt x="846" y="28"/>
                  </a:lnTo>
                  <a:lnTo>
                    <a:pt x="839" y="32"/>
                  </a:lnTo>
                  <a:lnTo>
                    <a:pt x="831" y="38"/>
                  </a:lnTo>
                  <a:lnTo>
                    <a:pt x="824" y="43"/>
                  </a:lnTo>
                  <a:lnTo>
                    <a:pt x="816" y="49"/>
                  </a:lnTo>
                  <a:lnTo>
                    <a:pt x="807" y="55"/>
                  </a:lnTo>
                  <a:lnTo>
                    <a:pt x="797" y="61"/>
                  </a:lnTo>
                  <a:lnTo>
                    <a:pt x="788" y="66"/>
                  </a:lnTo>
                  <a:lnTo>
                    <a:pt x="778" y="74"/>
                  </a:lnTo>
                  <a:lnTo>
                    <a:pt x="769" y="80"/>
                  </a:lnTo>
                  <a:lnTo>
                    <a:pt x="757" y="87"/>
                  </a:lnTo>
                  <a:lnTo>
                    <a:pt x="748" y="95"/>
                  </a:lnTo>
                  <a:lnTo>
                    <a:pt x="738" y="101"/>
                  </a:lnTo>
                  <a:lnTo>
                    <a:pt x="727" y="108"/>
                  </a:lnTo>
                  <a:lnTo>
                    <a:pt x="713" y="116"/>
                  </a:lnTo>
                  <a:lnTo>
                    <a:pt x="702" y="123"/>
                  </a:lnTo>
                  <a:lnTo>
                    <a:pt x="692" y="133"/>
                  </a:lnTo>
                  <a:lnTo>
                    <a:pt x="681" y="140"/>
                  </a:lnTo>
                  <a:lnTo>
                    <a:pt x="670" y="148"/>
                  </a:lnTo>
                  <a:lnTo>
                    <a:pt x="656" y="158"/>
                  </a:lnTo>
                  <a:lnTo>
                    <a:pt x="645" y="165"/>
                  </a:lnTo>
                  <a:lnTo>
                    <a:pt x="634" y="173"/>
                  </a:lnTo>
                  <a:lnTo>
                    <a:pt x="620" y="182"/>
                  </a:lnTo>
                  <a:lnTo>
                    <a:pt x="609" y="192"/>
                  </a:lnTo>
                  <a:lnTo>
                    <a:pt x="597" y="199"/>
                  </a:lnTo>
                  <a:lnTo>
                    <a:pt x="584" y="209"/>
                  </a:lnTo>
                  <a:lnTo>
                    <a:pt x="573" y="217"/>
                  </a:lnTo>
                  <a:lnTo>
                    <a:pt x="561" y="226"/>
                  </a:lnTo>
                  <a:lnTo>
                    <a:pt x="550" y="236"/>
                  </a:lnTo>
                  <a:lnTo>
                    <a:pt x="537" y="243"/>
                  </a:lnTo>
                  <a:lnTo>
                    <a:pt x="525" y="253"/>
                  </a:lnTo>
                  <a:lnTo>
                    <a:pt x="514" y="260"/>
                  </a:lnTo>
                  <a:lnTo>
                    <a:pt x="504" y="270"/>
                  </a:lnTo>
                  <a:lnTo>
                    <a:pt x="491" y="277"/>
                  </a:lnTo>
                  <a:lnTo>
                    <a:pt x="481" y="287"/>
                  </a:lnTo>
                  <a:lnTo>
                    <a:pt x="472" y="294"/>
                  </a:lnTo>
                  <a:lnTo>
                    <a:pt x="460" y="304"/>
                  </a:lnTo>
                  <a:lnTo>
                    <a:pt x="451" y="312"/>
                  </a:lnTo>
                  <a:lnTo>
                    <a:pt x="440" y="319"/>
                  </a:lnTo>
                  <a:lnTo>
                    <a:pt x="432" y="329"/>
                  </a:lnTo>
                  <a:lnTo>
                    <a:pt x="422" y="336"/>
                  </a:lnTo>
                  <a:lnTo>
                    <a:pt x="413" y="344"/>
                  </a:lnTo>
                  <a:lnTo>
                    <a:pt x="405" y="352"/>
                  </a:lnTo>
                  <a:lnTo>
                    <a:pt x="398" y="359"/>
                  </a:lnTo>
                  <a:lnTo>
                    <a:pt x="390" y="367"/>
                  </a:lnTo>
                  <a:lnTo>
                    <a:pt x="383" y="374"/>
                  </a:lnTo>
                  <a:lnTo>
                    <a:pt x="377" y="380"/>
                  </a:lnTo>
                  <a:lnTo>
                    <a:pt x="369" y="388"/>
                  </a:lnTo>
                  <a:lnTo>
                    <a:pt x="364" y="393"/>
                  </a:lnTo>
                  <a:lnTo>
                    <a:pt x="360" y="399"/>
                  </a:lnTo>
                  <a:lnTo>
                    <a:pt x="354" y="407"/>
                  </a:lnTo>
                  <a:lnTo>
                    <a:pt x="350" y="412"/>
                  </a:lnTo>
                  <a:lnTo>
                    <a:pt x="348" y="418"/>
                  </a:lnTo>
                  <a:lnTo>
                    <a:pt x="344" y="424"/>
                  </a:lnTo>
                  <a:lnTo>
                    <a:pt x="341" y="428"/>
                  </a:lnTo>
                  <a:lnTo>
                    <a:pt x="339" y="433"/>
                  </a:lnTo>
                  <a:lnTo>
                    <a:pt x="335" y="441"/>
                  </a:lnTo>
                  <a:lnTo>
                    <a:pt x="333" y="445"/>
                  </a:lnTo>
                  <a:lnTo>
                    <a:pt x="329" y="452"/>
                  </a:lnTo>
                  <a:lnTo>
                    <a:pt x="327" y="458"/>
                  </a:lnTo>
                  <a:lnTo>
                    <a:pt x="325" y="464"/>
                  </a:lnTo>
                  <a:lnTo>
                    <a:pt x="324" y="469"/>
                  </a:lnTo>
                  <a:lnTo>
                    <a:pt x="320" y="477"/>
                  </a:lnTo>
                  <a:lnTo>
                    <a:pt x="320" y="483"/>
                  </a:lnTo>
                  <a:lnTo>
                    <a:pt x="318" y="488"/>
                  </a:lnTo>
                  <a:lnTo>
                    <a:pt x="316" y="496"/>
                  </a:lnTo>
                  <a:lnTo>
                    <a:pt x="314" y="502"/>
                  </a:lnTo>
                  <a:lnTo>
                    <a:pt x="314" y="509"/>
                  </a:lnTo>
                  <a:lnTo>
                    <a:pt x="312" y="517"/>
                  </a:lnTo>
                  <a:lnTo>
                    <a:pt x="310" y="523"/>
                  </a:lnTo>
                  <a:lnTo>
                    <a:pt x="310" y="528"/>
                  </a:lnTo>
                  <a:lnTo>
                    <a:pt x="308" y="536"/>
                  </a:lnTo>
                  <a:lnTo>
                    <a:pt x="306" y="544"/>
                  </a:lnTo>
                  <a:lnTo>
                    <a:pt x="306" y="549"/>
                  </a:lnTo>
                  <a:lnTo>
                    <a:pt x="306" y="555"/>
                  </a:lnTo>
                  <a:lnTo>
                    <a:pt x="305" y="563"/>
                  </a:lnTo>
                  <a:lnTo>
                    <a:pt x="305" y="570"/>
                  </a:lnTo>
                  <a:lnTo>
                    <a:pt x="305" y="576"/>
                  </a:lnTo>
                  <a:lnTo>
                    <a:pt x="303" y="584"/>
                  </a:lnTo>
                  <a:lnTo>
                    <a:pt x="303" y="589"/>
                  </a:lnTo>
                  <a:lnTo>
                    <a:pt x="303" y="597"/>
                  </a:lnTo>
                  <a:lnTo>
                    <a:pt x="303" y="603"/>
                  </a:lnTo>
                  <a:lnTo>
                    <a:pt x="303" y="610"/>
                  </a:lnTo>
                  <a:lnTo>
                    <a:pt x="303" y="616"/>
                  </a:lnTo>
                  <a:lnTo>
                    <a:pt x="303" y="623"/>
                  </a:lnTo>
                  <a:lnTo>
                    <a:pt x="303" y="629"/>
                  </a:lnTo>
                  <a:lnTo>
                    <a:pt x="303" y="635"/>
                  </a:lnTo>
                  <a:lnTo>
                    <a:pt x="303" y="641"/>
                  </a:lnTo>
                  <a:lnTo>
                    <a:pt x="303" y="646"/>
                  </a:lnTo>
                  <a:lnTo>
                    <a:pt x="303" y="652"/>
                  </a:lnTo>
                  <a:lnTo>
                    <a:pt x="303" y="658"/>
                  </a:lnTo>
                  <a:lnTo>
                    <a:pt x="303" y="663"/>
                  </a:lnTo>
                  <a:lnTo>
                    <a:pt x="303" y="669"/>
                  </a:lnTo>
                  <a:lnTo>
                    <a:pt x="303" y="675"/>
                  </a:lnTo>
                  <a:lnTo>
                    <a:pt x="303" y="679"/>
                  </a:lnTo>
                  <a:lnTo>
                    <a:pt x="303" y="684"/>
                  </a:lnTo>
                  <a:lnTo>
                    <a:pt x="305" y="690"/>
                  </a:lnTo>
                  <a:lnTo>
                    <a:pt x="305" y="694"/>
                  </a:lnTo>
                  <a:lnTo>
                    <a:pt x="305" y="698"/>
                  </a:lnTo>
                  <a:lnTo>
                    <a:pt x="306" y="703"/>
                  </a:lnTo>
                  <a:lnTo>
                    <a:pt x="306" y="707"/>
                  </a:lnTo>
                  <a:lnTo>
                    <a:pt x="306" y="715"/>
                  </a:lnTo>
                  <a:lnTo>
                    <a:pt x="306" y="722"/>
                  </a:lnTo>
                  <a:lnTo>
                    <a:pt x="308" y="728"/>
                  </a:lnTo>
                  <a:lnTo>
                    <a:pt x="308" y="734"/>
                  </a:lnTo>
                  <a:lnTo>
                    <a:pt x="308" y="738"/>
                  </a:lnTo>
                  <a:lnTo>
                    <a:pt x="310" y="741"/>
                  </a:lnTo>
                  <a:lnTo>
                    <a:pt x="310" y="743"/>
                  </a:lnTo>
                  <a:lnTo>
                    <a:pt x="50" y="646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3" name="Freeform 160"/>
            <p:cNvSpPr>
              <a:spLocks/>
            </p:cNvSpPr>
            <p:nvPr/>
          </p:nvSpPr>
          <p:spPr bwMode="auto">
            <a:xfrm>
              <a:off x="4282" y="3091"/>
              <a:ext cx="531" cy="184"/>
            </a:xfrm>
            <a:custGeom>
              <a:avLst/>
              <a:gdLst>
                <a:gd name="T0" fmla="*/ 4 w 1063"/>
                <a:gd name="T1" fmla="*/ 182 h 367"/>
                <a:gd name="T2" fmla="*/ 13 w 1063"/>
                <a:gd name="T3" fmla="*/ 177 h 367"/>
                <a:gd name="T4" fmla="*/ 26 w 1063"/>
                <a:gd name="T5" fmla="*/ 171 h 367"/>
                <a:gd name="T6" fmla="*/ 44 w 1063"/>
                <a:gd name="T7" fmla="*/ 164 h 367"/>
                <a:gd name="T8" fmla="*/ 64 w 1063"/>
                <a:gd name="T9" fmla="*/ 155 h 367"/>
                <a:gd name="T10" fmla="*/ 89 w 1063"/>
                <a:gd name="T11" fmla="*/ 145 h 367"/>
                <a:gd name="T12" fmla="*/ 115 w 1063"/>
                <a:gd name="T13" fmla="*/ 132 h 367"/>
                <a:gd name="T14" fmla="*/ 142 w 1063"/>
                <a:gd name="T15" fmla="*/ 120 h 367"/>
                <a:gd name="T16" fmla="*/ 172 w 1063"/>
                <a:gd name="T17" fmla="*/ 106 h 367"/>
                <a:gd name="T18" fmla="*/ 201 w 1063"/>
                <a:gd name="T19" fmla="*/ 91 h 367"/>
                <a:gd name="T20" fmla="*/ 231 w 1063"/>
                <a:gd name="T21" fmla="*/ 75 h 367"/>
                <a:gd name="T22" fmla="*/ 260 w 1063"/>
                <a:gd name="T23" fmla="*/ 60 h 367"/>
                <a:gd name="T24" fmla="*/ 288 w 1063"/>
                <a:gd name="T25" fmla="*/ 44 h 367"/>
                <a:gd name="T26" fmla="*/ 314 w 1063"/>
                <a:gd name="T27" fmla="*/ 29 h 367"/>
                <a:gd name="T28" fmla="*/ 339 w 1063"/>
                <a:gd name="T29" fmla="*/ 13 h 367"/>
                <a:gd name="T30" fmla="*/ 357 w 1063"/>
                <a:gd name="T31" fmla="*/ 1 h 367"/>
                <a:gd name="T32" fmla="*/ 370 w 1063"/>
                <a:gd name="T33" fmla="*/ 9 h 367"/>
                <a:gd name="T34" fmla="*/ 380 w 1063"/>
                <a:gd name="T35" fmla="*/ 15 h 367"/>
                <a:gd name="T36" fmla="*/ 390 w 1063"/>
                <a:gd name="T37" fmla="*/ 22 h 367"/>
                <a:gd name="T38" fmla="*/ 401 w 1063"/>
                <a:gd name="T39" fmla="*/ 29 h 367"/>
                <a:gd name="T40" fmla="*/ 414 w 1063"/>
                <a:gd name="T41" fmla="*/ 36 h 367"/>
                <a:gd name="T42" fmla="*/ 428 w 1063"/>
                <a:gd name="T43" fmla="*/ 45 h 367"/>
                <a:gd name="T44" fmla="*/ 442 w 1063"/>
                <a:gd name="T45" fmla="*/ 53 h 367"/>
                <a:gd name="T46" fmla="*/ 456 w 1063"/>
                <a:gd name="T47" fmla="*/ 60 h 367"/>
                <a:gd name="T48" fmla="*/ 471 w 1063"/>
                <a:gd name="T49" fmla="*/ 69 h 367"/>
                <a:gd name="T50" fmla="*/ 486 w 1063"/>
                <a:gd name="T51" fmla="*/ 76 h 367"/>
                <a:gd name="T52" fmla="*/ 500 w 1063"/>
                <a:gd name="T53" fmla="*/ 83 h 367"/>
                <a:gd name="T54" fmla="*/ 514 w 1063"/>
                <a:gd name="T55" fmla="*/ 90 h 367"/>
                <a:gd name="T56" fmla="*/ 527 w 1063"/>
                <a:gd name="T57" fmla="*/ 95 h 367"/>
                <a:gd name="T58" fmla="*/ 512 w 1063"/>
                <a:gd name="T59" fmla="*/ 103 h 367"/>
                <a:gd name="T60" fmla="*/ 502 w 1063"/>
                <a:gd name="T61" fmla="*/ 99 h 367"/>
                <a:gd name="T62" fmla="*/ 493 w 1063"/>
                <a:gd name="T63" fmla="*/ 95 h 367"/>
                <a:gd name="T64" fmla="*/ 482 w 1063"/>
                <a:gd name="T65" fmla="*/ 92 h 367"/>
                <a:gd name="T66" fmla="*/ 469 w 1063"/>
                <a:gd name="T67" fmla="*/ 88 h 367"/>
                <a:gd name="T68" fmla="*/ 456 w 1063"/>
                <a:gd name="T69" fmla="*/ 83 h 367"/>
                <a:gd name="T70" fmla="*/ 443 w 1063"/>
                <a:gd name="T71" fmla="*/ 78 h 367"/>
                <a:gd name="T72" fmla="*/ 429 w 1063"/>
                <a:gd name="T73" fmla="*/ 73 h 367"/>
                <a:gd name="T74" fmla="*/ 414 w 1063"/>
                <a:gd name="T75" fmla="*/ 67 h 367"/>
                <a:gd name="T76" fmla="*/ 400 w 1063"/>
                <a:gd name="T77" fmla="*/ 60 h 367"/>
                <a:gd name="T78" fmla="*/ 388 w 1063"/>
                <a:gd name="T79" fmla="*/ 55 h 367"/>
                <a:gd name="T80" fmla="*/ 376 w 1063"/>
                <a:gd name="T81" fmla="*/ 50 h 367"/>
                <a:gd name="T82" fmla="*/ 366 w 1063"/>
                <a:gd name="T83" fmla="*/ 45 h 367"/>
                <a:gd name="T84" fmla="*/ 357 w 1063"/>
                <a:gd name="T85" fmla="*/ 39 h 367"/>
                <a:gd name="T86" fmla="*/ 350 w 1063"/>
                <a:gd name="T87" fmla="*/ 35 h 367"/>
                <a:gd name="T88" fmla="*/ 339 w 1063"/>
                <a:gd name="T89" fmla="*/ 41 h 367"/>
                <a:gd name="T90" fmla="*/ 329 w 1063"/>
                <a:gd name="T91" fmla="*/ 47 h 367"/>
                <a:gd name="T92" fmla="*/ 314 w 1063"/>
                <a:gd name="T93" fmla="*/ 54 h 367"/>
                <a:gd name="T94" fmla="*/ 298 w 1063"/>
                <a:gd name="T95" fmla="*/ 63 h 367"/>
                <a:gd name="T96" fmla="*/ 279 w 1063"/>
                <a:gd name="T97" fmla="*/ 73 h 367"/>
                <a:gd name="T98" fmla="*/ 258 w 1063"/>
                <a:gd name="T99" fmla="*/ 83 h 367"/>
                <a:gd name="T100" fmla="*/ 236 w 1063"/>
                <a:gd name="T101" fmla="*/ 95 h 367"/>
                <a:gd name="T102" fmla="*/ 211 w 1063"/>
                <a:gd name="T103" fmla="*/ 107 h 367"/>
                <a:gd name="T104" fmla="*/ 185 w 1063"/>
                <a:gd name="T105" fmla="*/ 119 h 367"/>
                <a:gd name="T106" fmla="*/ 159 w 1063"/>
                <a:gd name="T107" fmla="*/ 131 h 367"/>
                <a:gd name="T108" fmla="*/ 131 w 1063"/>
                <a:gd name="T109" fmla="*/ 144 h 367"/>
                <a:gd name="T110" fmla="*/ 103 w 1063"/>
                <a:gd name="T111" fmla="*/ 156 h 367"/>
                <a:gd name="T112" fmla="*/ 77 w 1063"/>
                <a:gd name="T113" fmla="*/ 168 h 367"/>
                <a:gd name="T114" fmla="*/ 49 w 1063"/>
                <a:gd name="T115" fmla="*/ 178 h 367"/>
                <a:gd name="T116" fmla="*/ 0 w 1063"/>
                <a:gd name="T117" fmla="*/ 184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3"/>
                <a:gd name="T178" fmla="*/ 0 h 367"/>
                <a:gd name="T179" fmla="*/ 1063 w 106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3" h="367">
                  <a:moveTo>
                    <a:pt x="0" y="367"/>
                  </a:moveTo>
                  <a:lnTo>
                    <a:pt x="2" y="365"/>
                  </a:lnTo>
                  <a:lnTo>
                    <a:pt x="6" y="365"/>
                  </a:lnTo>
                  <a:lnTo>
                    <a:pt x="8" y="363"/>
                  </a:lnTo>
                  <a:lnTo>
                    <a:pt x="11" y="361"/>
                  </a:lnTo>
                  <a:lnTo>
                    <a:pt x="15" y="359"/>
                  </a:lnTo>
                  <a:lnTo>
                    <a:pt x="21" y="358"/>
                  </a:lnTo>
                  <a:lnTo>
                    <a:pt x="27" y="354"/>
                  </a:lnTo>
                  <a:lnTo>
                    <a:pt x="32" y="352"/>
                  </a:lnTo>
                  <a:lnTo>
                    <a:pt x="38" y="350"/>
                  </a:lnTo>
                  <a:lnTo>
                    <a:pt x="46" y="346"/>
                  </a:lnTo>
                  <a:lnTo>
                    <a:pt x="53" y="342"/>
                  </a:lnTo>
                  <a:lnTo>
                    <a:pt x="61" y="339"/>
                  </a:lnTo>
                  <a:lnTo>
                    <a:pt x="70" y="337"/>
                  </a:lnTo>
                  <a:lnTo>
                    <a:pt x="80" y="333"/>
                  </a:lnTo>
                  <a:lnTo>
                    <a:pt x="89" y="327"/>
                  </a:lnTo>
                  <a:lnTo>
                    <a:pt x="99" y="323"/>
                  </a:lnTo>
                  <a:lnTo>
                    <a:pt x="108" y="320"/>
                  </a:lnTo>
                  <a:lnTo>
                    <a:pt x="120" y="314"/>
                  </a:lnTo>
                  <a:lnTo>
                    <a:pt x="129" y="310"/>
                  </a:lnTo>
                  <a:lnTo>
                    <a:pt x="143" y="304"/>
                  </a:lnTo>
                  <a:lnTo>
                    <a:pt x="154" y="300"/>
                  </a:lnTo>
                  <a:lnTo>
                    <a:pt x="165" y="295"/>
                  </a:lnTo>
                  <a:lnTo>
                    <a:pt x="179" y="289"/>
                  </a:lnTo>
                  <a:lnTo>
                    <a:pt x="190" y="283"/>
                  </a:lnTo>
                  <a:lnTo>
                    <a:pt x="203" y="276"/>
                  </a:lnTo>
                  <a:lnTo>
                    <a:pt x="217" y="272"/>
                  </a:lnTo>
                  <a:lnTo>
                    <a:pt x="230" y="264"/>
                  </a:lnTo>
                  <a:lnTo>
                    <a:pt x="243" y="259"/>
                  </a:lnTo>
                  <a:lnTo>
                    <a:pt x="257" y="253"/>
                  </a:lnTo>
                  <a:lnTo>
                    <a:pt x="272" y="247"/>
                  </a:lnTo>
                  <a:lnTo>
                    <a:pt x="285" y="240"/>
                  </a:lnTo>
                  <a:lnTo>
                    <a:pt x="300" y="232"/>
                  </a:lnTo>
                  <a:lnTo>
                    <a:pt x="314" y="224"/>
                  </a:lnTo>
                  <a:lnTo>
                    <a:pt x="329" y="219"/>
                  </a:lnTo>
                  <a:lnTo>
                    <a:pt x="344" y="211"/>
                  </a:lnTo>
                  <a:lnTo>
                    <a:pt x="357" y="204"/>
                  </a:lnTo>
                  <a:lnTo>
                    <a:pt x="373" y="196"/>
                  </a:lnTo>
                  <a:lnTo>
                    <a:pt x="388" y="190"/>
                  </a:lnTo>
                  <a:lnTo>
                    <a:pt x="403" y="181"/>
                  </a:lnTo>
                  <a:lnTo>
                    <a:pt x="418" y="173"/>
                  </a:lnTo>
                  <a:lnTo>
                    <a:pt x="434" y="165"/>
                  </a:lnTo>
                  <a:lnTo>
                    <a:pt x="447" y="160"/>
                  </a:lnTo>
                  <a:lnTo>
                    <a:pt x="462" y="150"/>
                  </a:lnTo>
                  <a:lnTo>
                    <a:pt x="477" y="143"/>
                  </a:lnTo>
                  <a:lnTo>
                    <a:pt x="492" y="135"/>
                  </a:lnTo>
                  <a:lnTo>
                    <a:pt x="508" y="127"/>
                  </a:lnTo>
                  <a:lnTo>
                    <a:pt x="521" y="120"/>
                  </a:lnTo>
                  <a:lnTo>
                    <a:pt x="536" y="112"/>
                  </a:lnTo>
                  <a:lnTo>
                    <a:pt x="550" y="103"/>
                  </a:lnTo>
                  <a:lnTo>
                    <a:pt x="563" y="95"/>
                  </a:lnTo>
                  <a:lnTo>
                    <a:pt x="576" y="88"/>
                  </a:lnTo>
                  <a:lnTo>
                    <a:pt x="589" y="80"/>
                  </a:lnTo>
                  <a:lnTo>
                    <a:pt x="603" y="72"/>
                  </a:lnTo>
                  <a:lnTo>
                    <a:pt x="618" y="65"/>
                  </a:lnTo>
                  <a:lnTo>
                    <a:pt x="629" y="57"/>
                  </a:lnTo>
                  <a:lnTo>
                    <a:pt x="643" y="48"/>
                  </a:lnTo>
                  <a:lnTo>
                    <a:pt x="656" y="40"/>
                  </a:lnTo>
                  <a:lnTo>
                    <a:pt x="667" y="32"/>
                  </a:lnTo>
                  <a:lnTo>
                    <a:pt x="679" y="25"/>
                  </a:lnTo>
                  <a:lnTo>
                    <a:pt x="690" y="15"/>
                  </a:lnTo>
                  <a:lnTo>
                    <a:pt x="702" y="8"/>
                  </a:lnTo>
                  <a:lnTo>
                    <a:pt x="713" y="0"/>
                  </a:lnTo>
                  <a:lnTo>
                    <a:pt x="715" y="2"/>
                  </a:lnTo>
                  <a:lnTo>
                    <a:pt x="723" y="6"/>
                  </a:lnTo>
                  <a:lnTo>
                    <a:pt x="726" y="10"/>
                  </a:lnTo>
                  <a:lnTo>
                    <a:pt x="734" y="13"/>
                  </a:lnTo>
                  <a:lnTo>
                    <a:pt x="740" y="17"/>
                  </a:lnTo>
                  <a:lnTo>
                    <a:pt x="747" y="23"/>
                  </a:lnTo>
                  <a:lnTo>
                    <a:pt x="751" y="25"/>
                  </a:lnTo>
                  <a:lnTo>
                    <a:pt x="755" y="29"/>
                  </a:lnTo>
                  <a:lnTo>
                    <a:pt x="761" y="30"/>
                  </a:lnTo>
                  <a:lnTo>
                    <a:pt x="764" y="34"/>
                  </a:lnTo>
                  <a:lnTo>
                    <a:pt x="770" y="36"/>
                  </a:lnTo>
                  <a:lnTo>
                    <a:pt x="776" y="40"/>
                  </a:lnTo>
                  <a:lnTo>
                    <a:pt x="781" y="44"/>
                  </a:lnTo>
                  <a:lnTo>
                    <a:pt x="787" y="48"/>
                  </a:lnTo>
                  <a:lnTo>
                    <a:pt x="791" y="49"/>
                  </a:lnTo>
                  <a:lnTo>
                    <a:pt x="797" y="53"/>
                  </a:lnTo>
                  <a:lnTo>
                    <a:pt x="802" y="57"/>
                  </a:lnTo>
                  <a:lnTo>
                    <a:pt x="810" y="61"/>
                  </a:lnTo>
                  <a:lnTo>
                    <a:pt x="816" y="65"/>
                  </a:lnTo>
                  <a:lnTo>
                    <a:pt x="821" y="70"/>
                  </a:lnTo>
                  <a:lnTo>
                    <a:pt x="829" y="72"/>
                  </a:lnTo>
                  <a:lnTo>
                    <a:pt x="837" y="78"/>
                  </a:lnTo>
                  <a:lnTo>
                    <a:pt x="842" y="82"/>
                  </a:lnTo>
                  <a:lnTo>
                    <a:pt x="848" y="86"/>
                  </a:lnTo>
                  <a:lnTo>
                    <a:pt x="856" y="89"/>
                  </a:lnTo>
                  <a:lnTo>
                    <a:pt x="863" y="93"/>
                  </a:lnTo>
                  <a:lnTo>
                    <a:pt x="869" y="95"/>
                  </a:lnTo>
                  <a:lnTo>
                    <a:pt x="877" y="101"/>
                  </a:lnTo>
                  <a:lnTo>
                    <a:pt x="884" y="105"/>
                  </a:lnTo>
                  <a:lnTo>
                    <a:pt x="892" y="108"/>
                  </a:lnTo>
                  <a:lnTo>
                    <a:pt x="897" y="112"/>
                  </a:lnTo>
                  <a:lnTo>
                    <a:pt x="905" y="116"/>
                  </a:lnTo>
                  <a:lnTo>
                    <a:pt x="913" y="120"/>
                  </a:lnTo>
                  <a:lnTo>
                    <a:pt x="920" y="126"/>
                  </a:lnTo>
                  <a:lnTo>
                    <a:pt x="928" y="127"/>
                  </a:lnTo>
                  <a:lnTo>
                    <a:pt x="935" y="133"/>
                  </a:lnTo>
                  <a:lnTo>
                    <a:pt x="943" y="137"/>
                  </a:lnTo>
                  <a:lnTo>
                    <a:pt x="949" y="141"/>
                  </a:lnTo>
                  <a:lnTo>
                    <a:pt x="956" y="145"/>
                  </a:lnTo>
                  <a:lnTo>
                    <a:pt x="964" y="148"/>
                  </a:lnTo>
                  <a:lnTo>
                    <a:pt x="972" y="152"/>
                  </a:lnTo>
                  <a:lnTo>
                    <a:pt x="979" y="156"/>
                  </a:lnTo>
                  <a:lnTo>
                    <a:pt x="985" y="160"/>
                  </a:lnTo>
                  <a:lnTo>
                    <a:pt x="993" y="162"/>
                  </a:lnTo>
                  <a:lnTo>
                    <a:pt x="1000" y="165"/>
                  </a:lnTo>
                  <a:lnTo>
                    <a:pt x="1008" y="169"/>
                  </a:lnTo>
                  <a:lnTo>
                    <a:pt x="1013" y="171"/>
                  </a:lnTo>
                  <a:lnTo>
                    <a:pt x="1021" y="175"/>
                  </a:lnTo>
                  <a:lnTo>
                    <a:pt x="1029" y="179"/>
                  </a:lnTo>
                  <a:lnTo>
                    <a:pt x="1036" y="183"/>
                  </a:lnTo>
                  <a:lnTo>
                    <a:pt x="1042" y="184"/>
                  </a:lnTo>
                  <a:lnTo>
                    <a:pt x="1050" y="188"/>
                  </a:lnTo>
                  <a:lnTo>
                    <a:pt x="1055" y="190"/>
                  </a:lnTo>
                  <a:lnTo>
                    <a:pt x="1063" y="194"/>
                  </a:lnTo>
                  <a:lnTo>
                    <a:pt x="1031" y="207"/>
                  </a:lnTo>
                  <a:lnTo>
                    <a:pt x="1029" y="205"/>
                  </a:lnTo>
                  <a:lnTo>
                    <a:pt x="1025" y="205"/>
                  </a:lnTo>
                  <a:lnTo>
                    <a:pt x="1021" y="204"/>
                  </a:lnTo>
                  <a:lnTo>
                    <a:pt x="1017" y="204"/>
                  </a:lnTo>
                  <a:lnTo>
                    <a:pt x="1012" y="200"/>
                  </a:lnTo>
                  <a:lnTo>
                    <a:pt x="1004" y="198"/>
                  </a:lnTo>
                  <a:lnTo>
                    <a:pt x="1000" y="196"/>
                  </a:lnTo>
                  <a:lnTo>
                    <a:pt x="994" y="194"/>
                  </a:lnTo>
                  <a:lnTo>
                    <a:pt x="991" y="192"/>
                  </a:lnTo>
                  <a:lnTo>
                    <a:pt x="987" y="190"/>
                  </a:lnTo>
                  <a:lnTo>
                    <a:pt x="981" y="188"/>
                  </a:lnTo>
                  <a:lnTo>
                    <a:pt x="975" y="186"/>
                  </a:lnTo>
                  <a:lnTo>
                    <a:pt x="970" y="184"/>
                  </a:lnTo>
                  <a:lnTo>
                    <a:pt x="964" y="183"/>
                  </a:lnTo>
                  <a:lnTo>
                    <a:pt x="956" y="181"/>
                  </a:lnTo>
                  <a:lnTo>
                    <a:pt x="951" y="179"/>
                  </a:lnTo>
                  <a:lnTo>
                    <a:pt x="945" y="177"/>
                  </a:lnTo>
                  <a:lnTo>
                    <a:pt x="939" y="175"/>
                  </a:lnTo>
                  <a:lnTo>
                    <a:pt x="932" y="171"/>
                  </a:lnTo>
                  <a:lnTo>
                    <a:pt x="926" y="169"/>
                  </a:lnTo>
                  <a:lnTo>
                    <a:pt x="918" y="167"/>
                  </a:lnTo>
                  <a:lnTo>
                    <a:pt x="913" y="165"/>
                  </a:lnTo>
                  <a:lnTo>
                    <a:pt x="905" y="162"/>
                  </a:lnTo>
                  <a:lnTo>
                    <a:pt x="899" y="160"/>
                  </a:lnTo>
                  <a:lnTo>
                    <a:pt x="892" y="158"/>
                  </a:lnTo>
                  <a:lnTo>
                    <a:pt x="886" y="156"/>
                  </a:lnTo>
                  <a:lnTo>
                    <a:pt x="878" y="152"/>
                  </a:lnTo>
                  <a:lnTo>
                    <a:pt x="871" y="148"/>
                  </a:lnTo>
                  <a:lnTo>
                    <a:pt x="863" y="146"/>
                  </a:lnTo>
                  <a:lnTo>
                    <a:pt x="858" y="145"/>
                  </a:lnTo>
                  <a:lnTo>
                    <a:pt x="850" y="141"/>
                  </a:lnTo>
                  <a:lnTo>
                    <a:pt x="842" y="137"/>
                  </a:lnTo>
                  <a:lnTo>
                    <a:pt x="837" y="135"/>
                  </a:lnTo>
                  <a:lnTo>
                    <a:pt x="829" y="133"/>
                  </a:lnTo>
                  <a:lnTo>
                    <a:pt x="821" y="129"/>
                  </a:lnTo>
                  <a:lnTo>
                    <a:pt x="814" y="127"/>
                  </a:lnTo>
                  <a:lnTo>
                    <a:pt x="808" y="124"/>
                  </a:lnTo>
                  <a:lnTo>
                    <a:pt x="800" y="120"/>
                  </a:lnTo>
                  <a:lnTo>
                    <a:pt x="795" y="118"/>
                  </a:lnTo>
                  <a:lnTo>
                    <a:pt x="789" y="114"/>
                  </a:lnTo>
                  <a:lnTo>
                    <a:pt x="781" y="112"/>
                  </a:lnTo>
                  <a:lnTo>
                    <a:pt x="776" y="110"/>
                  </a:lnTo>
                  <a:lnTo>
                    <a:pt x="770" y="107"/>
                  </a:lnTo>
                  <a:lnTo>
                    <a:pt x="764" y="105"/>
                  </a:lnTo>
                  <a:lnTo>
                    <a:pt x="757" y="101"/>
                  </a:lnTo>
                  <a:lnTo>
                    <a:pt x="753" y="99"/>
                  </a:lnTo>
                  <a:lnTo>
                    <a:pt x="745" y="95"/>
                  </a:lnTo>
                  <a:lnTo>
                    <a:pt x="742" y="93"/>
                  </a:lnTo>
                  <a:lnTo>
                    <a:pt x="736" y="91"/>
                  </a:lnTo>
                  <a:lnTo>
                    <a:pt x="732" y="89"/>
                  </a:lnTo>
                  <a:lnTo>
                    <a:pt x="726" y="86"/>
                  </a:lnTo>
                  <a:lnTo>
                    <a:pt x="723" y="82"/>
                  </a:lnTo>
                  <a:lnTo>
                    <a:pt x="719" y="80"/>
                  </a:lnTo>
                  <a:lnTo>
                    <a:pt x="715" y="78"/>
                  </a:lnTo>
                  <a:lnTo>
                    <a:pt x="707" y="74"/>
                  </a:lnTo>
                  <a:lnTo>
                    <a:pt x="704" y="70"/>
                  </a:lnTo>
                  <a:lnTo>
                    <a:pt x="702" y="70"/>
                  </a:lnTo>
                  <a:lnTo>
                    <a:pt x="700" y="70"/>
                  </a:lnTo>
                  <a:lnTo>
                    <a:pt x="694" y="74"/>
                  </a:lnTo>
                  <a:lnTo>
                    <a:pt x="688" y="78"/>
                  </a:lnTo>
                  <a:lnTo>
                    <a:pt x="683" y="80"/>
                  </a:lnTo>
                  <a:lnTo>
                    <a:pt x="679" y="82"/>
                  </a:lnTo>
                  <a:lnTo>
                    <a:pt x="675" y="84"/>
                  </a:lnTo>
                  <a:lnTo>
                    <a:pt x="669" y="88"/>
                  </a:lnTo>
                  <a:lnTo>
                    <a:pt x="664" y="89"/>
                  </a:lnTo>
                  <a:lnTo>
                    <a:pt x="658" y="93"/>
                  </a:lnTo>
                  <a:lnTo>
                    <a:pt x="650" y="97"/>
                  </a:lnTo>
                  <a:lnTo>
                    <a:pt x="645" y="101"/>
                  </a:lnTo>
                  <a:lnTo>
                    <a:pt x="637" y="105"/>
                  </a:lnTo>
                  <a:lnTo>
                    <a:pt x="629" y="108"/>
                  </a:lnTo>
                  <a:lnTo>
                    <a:pt x="622" y="112"/>
                  </a:lnTo>
                  <a:lnTo>
                    <a:pt x="614" y="116"/>
                  </a:lnTo>
                  <a:lnTo>
                    <a:pt x="605" y="120"/>
                  </a:lnTo>
                  <a:lnTo>
                    <a:pt x="597" y="126"/>
                  </a:lnTo>
                  <a:lnTo>
                    <a:pt x="588" y="131"/>
                  </a:lnTo>
                  <a:lnTo>
                    <a:pt x="578" y="135"/>
                  </a:lnTo>
                  <a:lnTo>
                    <a:pt x="569" y="141"/>
                  </a:lnTo>
                  <a:lnTo>
                    <a:pt x="559" y="146"/>
                  </a:lnTo>
                  <a:lnTo>
                    <a:pt x="550" y="150"/>
                  </a:lnTo>
                  <a:lnTo>
                    <a:pt x="538" y="156"/>
                  </a:lnTo>
                  <a:lnTo>
                    <a:pt x="527" y="160"/>
                  </a:lnTo>
                  <a:lnTo>
                    <a:pt x="517" y="165"/>
                  </a:lnTo>
                  <a:lnTo>
                    <a:pt x="506" y="171"/>
                  </a:lnTo>
                  <a:lnTo>
                    <a:pt x="494" y="179"/>
                  </a:lnTo>
                  <a:lnTo>
                    <a:pt x="483" y="184"/>
                  </a:lnTo>
                  <a:lnTo>
                    <a:pt x="472" y="190"/>
                  </a:lnTo>
                  <a:lnTo>
                    <a:pt x="458" y="196"/>
                  </a:lnTo>
                  <a:lnTo>
                    <a:pt x="447" y="202"/>
                  </a:lnTo>
                  <a:lnTo>
                    <a:pt x="434" y="207"/>
                  </a:lnTo>
                  <a:lnTo>
                    <a:pt x="422" y="213"/>
                  </a:lnTo>
                  <a:lnTo>
                    <a:pt x="409" y="219"/>
                  </a:lnTo>
                  <a:lnTo>
                    <a:pt x="395" y="226"/>
                  </a:lnTo>
                  <a:lnTo>
                    <a:pt x="384" y="232"/>
                  </a:lnTo>
                  <a:lnTo>
                    <a:pt x="371" y="238"/>
                  </a:lnTo>
                  <a:lnTo>
                    <a:pt x="357" y="243"/>
                  </a:lnTo>
                  <a:lnTo>
                    <a:pt x="344" y="251"/>
                  </a:lnTo>
                  <a:lnTo>
                    <a:pt x="331" y="257"/>
                  </a:lnTo>
                  <a:lnTo>
                    <a:pt x="318" y="262"/>
                  </a:lnTo>
                  <a:lnTo>
                    <a:pt x="304" y="268"/>
                  </a:lnTo>
                  <a:lnTo>
                    <a:pt x="291" y="276"/>
                  </a:lnTo>
                  <a:lnTo>
                    <a:pt x="276" y="281"/>
                  </a:lnTo>
                  <a:lnTo>
                    <a:pt x="262" y="287"/>
                  </a:lnTo>
                  <a:lnTo>
                    <a:pt x="249" y="293"/>
                  </a:lnTo>
                  <a:lnTo>
                    <a:pt x="236" y="300"/>
                  </a:lnTo>
                  <a:lnTo>
                    <a:pt x="221" y="306"/>
                  </a:lnTo>
                  <a:lnTo>
                    <a:pt x="207" y="312"/>
                  </a:lnTo>
                  <a:lnTo>
                    <a:pt x="194" y="318"/>
                  </a:lnTo>
                  <a:lnTo>
                    <a:pt x="181" y="323"/>
                  </a:lnTo>
                  <a:lnTo>
                    <a:pt x="167" y="329"/>
                  </a:lnTo>
                  <a:lnTo>
                    <a:pt x="154" y="335"/>
                  </a:lnTo>
                  <a:lnTo>
                    <a:pt x="139" y="339"/>
                  </a:lnTo>
                  <a:lnTo>
                    <a:pt x="125" y="346"/>
                  </a:lnTo>
                  <a:lnTo>
                    <a:pt x="112" y="350"/>
                  </a:lnTo>
                  <a:lnTo>
                    <a:pt x="99" y="356"/>
                  </a:lnTo>
                  <a:lnTo>
                    <a:pt x="86" y="361"/>
                  </a:lnTo>
                  <a:lnTo>
                    <a:pt x="72" y="367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4" name="Freeform 161"/>
            <p:cNvSpPr>
              <a:spLocks/>
            </p:cNvSpPr>
            <p:nvPr/>
          </p:nvSpPr>
          <p:spPr bwMode="auto">
            <a:xfrm>
              <a:off x="4300" y="3279"/>
              <a:ext cx="213" cy="100"/>
            </a:xfrm>
            <a:custGeom>
              <a:avLst/>
              <a:gdLst>
                <a:gd name="T0" fmla="*/ 49 w 426"/>
                <a:gd name="T1" fmla="*/ 0 h 199"/>
                <a:gd name="T2" fmla="*/ 52 w 426"/>
                <a:gd name="T3" fmla="*/ 1 h 199"/>
                <a:gd name="T4" fmla="*/ 55 w 426"/>
                <a:gd name="T5" fmla="*/ 4 h 199"/>
                <a:gd name="T6" fmla="*/ 60 w 426"/>
                <a:gd name="T7" fmla="*/ 7 h 199"/>
                <a:gd name="T8" fmla="*/ 66 w 426"/>
                <a:gd name="T9" fmla="*/ 10 h 199"/>
                <a:gd name="T10" fmla="*/ 74 w 426"/>
                <a:gd name="T11" fmla="*/ 15 h 199"/>
                <a:gd name="T12" fmla="*/ 78 w 426"/>
                <a:gd name="T13" fmla="*/ 17 h 199"/>
                <a:gd name="T14" fmla="*/ 83 w 426"/>
                <a:gd name="T15" fmla="*/ 20 h 199"/>
                <a:gd name="T16" fmla="*/ 88 w 426"/>
                <a:gd name="T17" fmla="*/ 23 h 199"/>
                <a:gd name="T18" fmla="*/ 93 w 426"/>
                <a:gd name="T19" fmla="*/ 26 h 199"/>
                <a:gd name="T20" fmla="*/ 98 w 426"/>
                <a:gd name="T21" fmla="*/ 29 h 199"/>
                <a:gd name="T22" fmla="*/ 105 w 426"/>
                <a:gd name="T23" fmla="*/ 31 h 199"/>
                <a:gd name="T24" fmla="*/ 110 w 426"/>
                <a:gd name="T25" fmla="*/ 34 h 199"/>
                <a:gd name="T26" fmla="*/ 117 w 426"/>
                <a:gd name="T27" fmla="*/ 38 h 199"/>
                <a:gd name="T28" fmla="*/ 122 w 426"/>
                <a:gd name="T29" fmla="*/ 41 h 199"/>
                <a:gd name="T30" fmla="*/ 131 w 426"/>
                <a:gd name="T31" fmla="*/ 44 h 199"/>
                <a:gd name="T32" fmla="*/ 137 w 426"/>
                <a:gd name="T33" fmla="*/ 48 h 199"/>
                <a:gd name="T34" fmla="*/ 145 w 426"/>
                <a:gd name="T35" fmla="*/ 51 h 199"/>
                <a:gd name="T36" fmla="*/ 152 w 426"/>
                <a:gd name="T37" fmla="*/ 54 h 199"/>
                <a:gd name="T38" fmla="*/ 160 w 426"/>
                <a:gd name="T39" fmla="*/ 57 h 199"/>
                <a:gd name="T40" fmla="*/ 168 w 426"/>
                <a:gd name="T41" fmla="*/ 61 h 199"/>
                <a:gd name="T42" fmla="*/ 176 w 426"/>
                <a:gd name="T43" fmla="*/ 65 h 199"/>
                <a:gd name="T44" fmla="*/ 185 w 426"/>
                <a:gd name="T45" fmla="*/ 68 h 199"/>
                <a:gd name="T46" fmla="*/ 193 w 426"/>
                <a:gd name="T47" fmla="*/ 71 h 199"/>
                <a:gd name="T48" fmla="*/ 202 w 426"/>
                <a:gd name="T49" fmla="*/ 74 h 199"/>
                <a:gd name="T50" fmla="*/ 211 w 426"/>
                <a:gd name="T51" fmla="*/ 78 h 199"/>
                <a:gd name="T52" fmla="*/ 212 w 426"/>
                <a:gd name="T53" fmla="*/ 100 h 199"/>
                <a:gd name="T54" fmla="*/ 209 w 426"/>
                <a:gd name="T55" fmla="*/ 99 h 199"/>
                <a:gd name="T56" fmla="*/ 205 w 426"/>
                <a:gd name="T57" fmla="*/ 97 h 199"/>
                <a:gd name="T58" fmla="*/ 197 w 426"/>
                <a:gd name="T59" fmla="*/ 94 h 199"/>
                <a:gd name="T60" fmla="*/ 190 w 426"/>
                <a:gd name="T61" fmla="*/ 92 h 199"/>
                <a:gd name="T62" fmla="*/ 185 w 426"/>
                <a:gd name="T63" fmla="*/ 90 h 199"/>
                <a:gd name="T64" fmla="*/ 179 w 426"/>
                <a:gd name="T65" fmla="*/ 88 h 199"/>
                <a:gd name="T66" fmla="*/ 173 w 426"/>
                <a:gd name="T67" fmla="*/ 87 h 199"/>
                <a:gd name="T68" fmla="*/ 168 w 426"/>
                <a:gd name="T69" fmla="*/ 84 h 199"/>
                <a:gd name="T70" fmla="*/ 161 w 426"/>
                <a:gd name="T71" fmla="*/ 82 h 199"/>
                <a:gd name="T72" fmla="*/ 153 w 426"/>
                <a:gd name="T73" fmla="*/ 79 h 199"/>
                <a:gd name="T74" fmla="*/ 147 w 426"/>
                <a:gd name="T75" fmla="*/ 77 h 199"/>
                <a:gd name="T76" fmla="*/ 139 w 426"/>
                <a:gd name="T77" fmla="*/ 74 h 199"/>
                <a:gd name="T78" fmla="*/ 132 w 426"/>
                <a:gd name="T79" fmla="*/ 71 h 199"/>
                <a:gd name="T80" fmla="*/ 122 w 426"/>
                <a:gd name="T81" fmla="*/ 68 h 199"/>
                <a:gd name="T82" fmla="*/ 115 w 426"/>
                <a:gd name="T83" fmla="*/ 65 h 199"/>
                <a:gd name="T84" fmla="*/ 107 w 426"/>
                <a:gd name="T85" fmla="*/ 62 h 199"/>
                <a:gd name="T86" fmla="*/ 99 w 426"/>
                <a:gd name="T87" fmla="*/ 59 h 199"/>
                <a:gd name="T88" fmla="*/ 92 w 426"/>
                <a:gd name="T89" fmla="*/ 55 h 199"/>
                <a:gd name="T90" fmla="*/ 83 w 426"/>
                <a:gd name="T91" fmla="*/ 52 h 199"/>
                <a:gd name="T92" fmla="*/ 75 w 426"/>
                <a:gd name="T93" fmla="*/ 49 h 199"/>
                <a:gd name="T94" fmla="*/ 67 w 426"/>
                <a:gd name="T95" fmla="*/ 46 h 199"/>
                <a:gd name="T96" fmla="*/ 59 w 426"/>
                <a:gd name="T97" fmla="*/ 42 h 199"/>
                <a:gd name="T98" fmla="*/ 52 w 426"/>
                <a:gd name="T99" fmla="*/ 38 h 199"/>
                <a:gd name="T100" fmla="*/ 44 w 426"/>
                <a:gd name="T101" fmla="*/ 35 h 199"/>
                <a:gd name="T102" fmla="*/ 36 w 426"/>
                <a:gd name="T103" fmla="*/ 31 h 199"/>
                <a:gd name="T104" fmla="*/ 28 w 426"/>
                <a:gd name="T105" fmla="*/ 28 h 199"/>
                <a:gd name="T106" fmla="*/ 22 w 426"/>
                <a:gd name="T107" fmla="*/ 24 h 199"/>
                <a:gd name="T108" fmla="*/ 0 w 426"/>
                <a:gd name="T109" fmla="*/ 7 h 1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6"/>
                <a:gd name="T166" fmla="*/ 0 h 199"/>
                <a:gd name="T167" fmla="*/ 426 w 426"/>
                <a:gd name="T168" fmla="*/ 199 h 1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6" h="199">
                  <a:moveTo>
                    <a:pt x="0" y="13"/>
                  </a:moveTo>
                  <a:lnTo>
                    <a:pt x="97" y="0"/>
                  </a:lnTo>
                  <a:lnTo>
                    <a:pt x="103" y="1"/>
                  </a:lnTo>
                  <a:lnTo>
                    <a:pt x="105" y="3"/>
                  </a:lnTo>
                  <a:lnTo>
                    <a:pt x="110" y="7"/>
                  </a:lnTo>
                  <a:lnTo>
                    <a:pt x="114" y="9"/>
                  </a:lnTo>
                  <a:lnTo>
                    <a:pt x="120" y="13"/>
                  </a:lnTo>
                  <a:lnTo>
                    <a:pt x="126" y="15"/>
                  </a:lnTo>
                  <a:lnTo>
                    <a:pt x="131" y="20"/>
                  </a:lnTo>
                  <a:lnTo>
                    <a:pt x="139" y="24"/>
                  </a:lnTo>
                  <a:lnTo>
                    <a:pt x="148" y="30"/>
                  </a:lnTo>
                  <a:lnTo>
                    <a:pt x="152" y="32"/>
                  </a:lnTo>
                  <a:lnTo>
                    <a:pt x="156" y="34"/>
                  </a:lnTo>
                  <a:lnTo>
                    <a:pt x="162" y="36"/>
                  </a:lnTo>
                  <a:lnTo>
                    <a:pt x="166" y="39"/>
                  </a:lnTo>
                  <a:lnTo>
                    <a:pt x="169" y="41"/>
                  </a:lnTo>
                  <a:lnTo>
                    <a:pt x="175" y="45"/>
                  </a:lnTo>
                  <a:lnTo>
                    <a:pt x="181" y="47"/>
                  </a:lnTo>
                  <a:lnTo>
                    <a:pt x="186" y="51"/>
                  </a:lnTo>
                  <a:lnTo>
                    <a:pt x="192" y="53"/>
                  </a:lnTo>
                  <a:lnTo>
                    <a:pt x="196" y="57"/>
                  </a:lnTo>
                  <a:lnTo>
                    <a:pt x="202" y="59"/>
                  </a:lnTo>
                  <a:lnTo>
                    <a:pt x="209" y="62"/>
                  </a:lnTo>
                  <a:lnTo>
                    <a:pt x="215" y="64"/>
                  </a:lnTo>
                  <a:lnTo>
                    <a:pt x="221" y="68"/>
                  </a:lnTo>
                  <a:lnTo>
                    <a:pt x="226" y="72"/>
                  </a:lnTo>
                  <a:lnTo>
                    <a:pt x="234" y="76"/>
                  </a:lnTo>
                  <a:lnTo>
                    <a:pt x="240" y="78"/>
                  </a:lnTo>
                  <a:lnTo>
                    <a:pt x="245" y="81"/>
                  </a:lnTo>
                  <a:lnTo>
                    <a:pt x="253" y="83"/>
                  </a:lnTo>
                  <a:lnTo>
                    <a:pt x="261" y="87"/>
                  </a:lnTo>
                  <a:lnTo>
                    <a:pt x="266" y="91"/>
                  </a:lnTo>
                  <a:lnTo>
                    <a:pt x="274" y="95"/>
                  </a:lnTo>
                  <a:lnTo>
                    <a:pt x="282" y="97"/>
                  </a:lnTo>
                  <a:lnTo>
                    <a:pt x="289" y="102"/>
                  </a:lnTo>
                  <a:lnTo>
                    <a:pt x="297" y="104"/>
                  </a:lnTo>
                  <a:lnTo>
                    <a:pt x="304" y="108"/>
                  </a:lnTo>
                  <a:lnTo>
                    <a:pt x="312" y="110"/>
                  </a:lnTo>
                  <a:lnTo>
                    <a:pt x="320" y="114"/>
                  </a:lnTo>
                  <a:lnTo>
                    <a:pt x="327" y="117"/>
                  </a:lnTo>
                  <a:lnTo>
                    <a:pt x="335" y="121"/>
                  </a:lnTo>
                  <a:lnTo>
                    <a:pt x="342" y="123"/>
                  </a:lnTo>
                  <a:lnTo>
                    <a:pt x="352" y="129"/>
                  </a:lnTo>
                  <a:lnTo>
                    <a:pt x="359" y="131"/>
                  </a:lnTo>
                  <a:lnTo>
                    <a:pt x="369" y="135"/>
                  </a:lnTo>
                  <a:lnTo>
                    <a:pt x="377" y="136"/>
                  </a:lnTo>
                  <a:lnTo>
                    <a:pt x="386" y="142"/>
                  </a:lnTo>
                  <a:lnTo>
                    <a:pt x="394" y="144"/>
                  </a:lnTo>
                  <a:lnTo>
                    <a:pt x="403" y="148"/>
                  </a:lnTo>
                  <a:lnTo>
                    <a:pt x="413" y="152"/>
                  </a:lnTo>
                  <a:lnTo>
                    <a:pt x="422" y="155"/>
                  </a:lnTo>
                  <a:lnTo>
                    <a:pt x="426" y="199"/>
                  </a:lnTo>
                  <a:lnTo>
                    <a:pt x="424" y="199"/>
                  </a:lnTo>
                  <a:lnTo>
                    <a:pt x="418" y="197"/>
                  </a:lnTo>
                  <a:lnTo>
                    <a:pt x="415" y="195"/>
                  </a:lnTo>
                  <a:lnTo>
                    <a:pt x="409" y="194"/>
                  </a:lnTo>
                  <a:lnTo>
                    <a:pt x="403" y="192"/>
                  </a:lnTo>
                  <a:lnTo>
                    <a:pt x="394" y="188"/>
                  </a:lnTo>
                  <a:lnTo>
                    <a:pt x="386" y="186"/>
                  </a:lnTo>
                  <a:lnTo>
                    <a:pt x="380" y="184"/>
                  </a:lnTo>
                  <a:lnTo>
                    <a:pt x="375" y="182"/>
                  </a:lnTo>
                  <a:lnTo>
                    <a:pt x="369" y="180"/>
                  </a:lnTo>
                  <a:lnTo>
                    <a:pt x="365" y="178"/>
                  </a:lnTo>
                  <a:lnTo>
                    <a:pt x="358" y="176"/>
                  </a:lnTo>
                  <a:lnTo>
                    <a:pt x="352" y="175"/>
                  </a:lnTo>
                  <a:lnTo>
                    <a:pt x="346" y="173"/>
                  </a:lnTo>
                  <a:lnTo>
                    <a:pt x="340" y="171"/>
                  </a:lnTo>
                  <a:lnTo>
                    <a:pt x="335" y="167"/>
                  </a:lnTo>
                  <a:lnTo>
                    <a:pt x="327" y="165"/>
                  </a:lnTo>
                  <a:lnTo>
                    <a:pt x="321" y="163"/>
                  </a:lnTo>
                  <a:lnTo>
                    <a:pt x="314" y="161"/>
                  </a:lnTo>
                  <a:lnTo>
                    <a:pt x="306" y="157"/>
                  </a:lnTo>
                  <a:lnTo>
                    <a:pt x="301" y="155"/>
                  </a:lnTo>
                  <a:lnTo>
                    <a:pt x="293" y="154"/>
                  </a:lnTo>
                  <a:lnTo>
                    <a:pt x="285" y="152"/>
                  </a:lnTo>
                  <a:lnTo>
                    <a:pt x="278" y="148"/>
                  </a:lnTo>
                  <a:lnTo>
                    <a:pt x="270" y="144"/>
                  </a:lnTo>
                  <a:lnTo>
                    <a:pt x="263" y="142"/>
                  </a:lnTo>
                  <a:lnTo>
                    <a:pt x="255" y="138"/>
                  </a:lnTo>
                  <a:lnTo>
                    <a:pt x="245" y="135"/>
                  </a:lnTo>
                  <a:lnTo>
                    <a:pt x="240" y="133"/>
                  </a:lnTo>
                  <a:lnTo>
                    <a:pt x="230" y="129"/>
                  </a:lnTo>
                  <a:lnTo>
                    <a:pt x="223" y="127"/>
                  </a:lnTo>
                  <a:lnTo>
                    <a:pt x="215" y="123"/>
                  </a:lnTo>
                  <a:lnTo>
                    <a:pt x="207" y="121"/>
                  </a:lnTo>
                  <a:lnTo>
                    <a:pt x="198" y="117"/>
                  </a:lnTo>
                  <a:lnTo>
                    <a:pt x="190" y="114"/>
                  </a:lnTo>
                  <a:lnTo>
                    <a:pt x="183" y="110"/>
                  </a:lnTo>
                  <a:lnTo>
                    <a:pt x="175" y="108"/>
                  </a:lnTo>
                  <a:lnTo>
                    <a:pt x="166" y="104"/>
                  </a:lnTo>
                  <a:lnTo>
                    <a:pt x="158" y="102"/>
                  </a:lnTo>
                  <a:lnTo>
                    <a:pt x="150" y="97"/>
                  </a:lnTo>
                  <a:lnTo>
                    <a:pt x="143" y="95"/>
                  </a:lnTo>
                  <a:lnTo>
                    <a:pt x="133" y="91"/>
                  </a:lnTo>
                  <a:lnTo>
                    <a:pt x="126" y="87"/>
                  </a:lnTo>
                  <a:lnTo>
                    <a:pt x="118" y="83"/>
                  </a:lnTo>
                  <a:lnTo>
                    <a:pt x="110" y="79"/>
                  </a:lnTo>
                  <a:lnTo>
                    <a:pt x="103" y="76"/>
                  </a:lnTo>
                  <a:lnTo>
                    <a:pt x="95" y="74"/>
                  </a:lnTo>
                  <a:lnTo>
                    <a:pt x="88" y="70"/>
                  </a:lnTo>
                  <a:lnTo>
                    <a:pt x="80" y="66"/>
                  </a:lnTo>
                  <a:lnTo>
                    <a:pt x="72" y="62"/>
                  </a:lnTo>
                  <a:lnTo>
                    <a:pt x="65" y="59"/>
                  </a:lnTo>
                  <a:lnTo>
                    <a:pt x="57" y="55"/>
                  </a:lnTo>
                  <a:lnTo>
                    <a:pt x="50" y="53"/>
                  </a:lnTo>
                  <a:lnTo>
                    <a:pt x="44" y="47"/>
                  </a:lnTo>
                  <a:lnTo>
                    <a:pt x="36" y="4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654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5" name="Freeform 162"/>
            <p:cNvSpPr>
              <a:spLocks/>
            </p:cNvSpPr>
            <p:nvPr/>
          </p:nvSpPr>
          <p:spPr bwMode="auto">
            <a:xfrm>
              <a:off x="4749" y="3234"/>
              <a:ext cx="710" cy="289"/>
            </a:xfrm>
            <a:custGeom>
              <a:avLst/>
              <a:gdLst>
                <a:gd name="T0" fmla="*/ 7 w 1420"/>
                <a:gd name="T1" fmla="*/ 202 h 578"/>
                <a:gd name="T2" fmla="*/ 17 w 1420"/>
                <a:gd name="T3" fmla="*/ 205 h 578"/>
                <a:gd name="T4" fmla="*/ 29 w 1420"/>
                <a:gd name="T5" fmla="*/ 208 h 578"/>
                <a:gd name="T6" fmla="*/ 44 w 1420"/>
                <a:gd name="T7" fmla="*/ 212 h 578"/>
                <a:gd name="T8" fmla="*/ 63 w 1420"/>
                <a:gd name="T9" fmla="*/ 216 h 578"/>
                <a:gd name="T10" fmla="*/ 85 w 1420"/>
                <a:gd name="T11" fmla="*/ 220 h 578"/>
                <a:gd name="T12" fmla="*/ 109 w 1420"/>
                <a:gd name="T13" fmla="*/ 226 h 578"/>
                <a:gd name="T14" fmla="*/ 135 w 1420"/>
                <a:gd name="T15" fmla="*/ 231 h 578"/>
                <a:gd name="T16" fmla="*/ 163 w 1420"/>
                <a:gd name="T17" fmla="*/ 236 h 578"/>
                <a:gd name="T18" fmla="*/ 192 w 1420"/>
                <a:gd name="T19" fmla="*/ 241 h 578"/>
                <a:gd name="T20" fmla="*/ 223 w 1420"/>
                <a:gd name="T21" fmla="*/ 247 h 578"/>
                <a:gd name="T22" fmla="*/ 257 w 1420"/>
                <a:gd name="T23" fmla="*/ 253 h 578"/>
                <a:gd name="T24" fmla="*/ 291 w 1420"/>
                <a:gd name="T25" fmla="*/ 258 h 578"/>
                <a:gd name="T26" fmla="*/ 325 w 1420"/>
                <a:gd name="T27" fmla="*/ 263 h 578"/>
                <a:gd name="T28" fmla="*/ 361 w 1420"/>
                <a:gd name="T29" fmla="*/ 268 h 578"/>
                <a:gd name="T30" fmla="*/ 367 w 1420"/>
                <a:gd name="T31" fmla="*/ 260 h 578"/>
                <a:gd name="T32" fmla="*/ 376 w 1420"/>
                <a:gd name="T33" fmla="*/ 250 h 578"/>
                <a:gd name="T34" fmla="*/ 387 w 1420"/>
                <a:gd name="T35" fmla="*/ 238 h 578"/>
                <a:gd name="T36" fmla="*/ 401 w 1420"/>
                <a:gd name="T37" fmla="*/ 222 h 578"/>
                <a:gd name="T38" fmla="*/ 417 w 1420"/>
                <a:gd name="T39" fmla="*/ 206 h 578"/>
                <a:gd name="T40" fmla="*/ 436 w 1420"/>
                <a:gd name="T41" fmla="*/ 187 h 578"/>
                <a:gd name="T42" fmla="*/ 457 w 1420"/>
                <a:gd name="T43" fmla="*/ 167 h 578"/>
                <a:gd name="T44" fmla="*/ 480 w 1420"/>
                <a:gd name="T45" fmla="*/ 145 h 578"/>
                <a:gd name="T46" fmla="*/ 504 w 1420"/>
                <a:gd name="T47" fmla="*/ 123 h 578"/>
                <a:gd name="T48" fmla="*/ 531 w 1420"/>
                <a:gd name="T49" fmla="*/ 101 h 578"/>
                <a:gd name="T50" fmla="*/ 558 w 1420"/>
                <a:gd name="T51" fmla="*/ 79 h 578"/>
                <a:gd name="T52" fmla="*/ 586 w 1420"/>
                <a:gd name="T53" fmla="*/ 57 h 578"/>
                <a:gd name="T54" fmla="*/ 615 w 1420"/>
                <a:gd name="T55" fmla="*/ 37 h 578"/>
                <a:gd name="T56" fmla="*/ 645 w 1420"/>
                <a:gd name="T57" fmla="*/ 18 h 578"/>
                <a:gd name="T58" fmla="*/ 676 w 1420"/>
                <a:gd name="T59" fmla="*/ 0 h 578"/>
                <a:gd name="T60" fmla="*/ 705 w 1420"/>
                <a:gd name="T61" fmla="*/ 10 h 578"/>
                <a:gd name="T62" fmla="*/ 694 w 1420"/>
                <a:gd name="T63" fmla="*/ 17 h 578"/>
                <a:gd name="T64" fmla="*/ 682 w 1420"/>
                <a:gd name="T65" fmla="*/ 24 h 578"/>
                <a:gd name="T66" fmla="*/ 666 w 1420"/>
                <a:gd name="T67" fmla="*/ 34 h 578"/>
                <a:gd name="T68" fmla="*/ 647 w 1420"/>
                <a:gd name="T69" fmla="*/ 45 h 578"/>
                <a:gd name="T70" fmla="*/ 627 w 1420"/>
                <a:gd name="T71" fmla="*/ 59 h 578"/>
                <a:gd name="T72" fmla="*/ 604 w 1420"/>
                <a:gd name="T73" fmla="*/ 75 h 578"/>
                <a:gd name="T74" fmla="*/ 579 w 1420"/>
                <a:gd name="T75" fmla="*/ 93 h 578"/>
                <a:gd name="T76" fmla="*/ 552 w 1420"/>
                <a:gd name="T77" fmla="*/ 113 h 578"/>
                <a:gd name="T78" fmla="*/ 525 w 1420"/>
                <a:gd name="T79" fmla="*/ 136 h 578"/>
                <a:gd name="T80" fmla="*/ 496 w 1420"/>
                <a:gd name="T81" fmla="*/ 161 h 578"/>
                <a:gd name="T82" fmla="*/ 466 w 1420"/>
                <a:gd name="T83" fmla="*/ 187 h 578"/>
                <a:gd name="T84" fmla="*/ 438 w 1420"/>
                <a:gd name="T85" fmla="*/ 216 h 578"/>
                <a:gd name="T86" fmla="*/ 408 w 1420"/>
                <a:gd name="T87" fmla="*/ 246 h 578"/>
                <a:gd name="T88" fmla="*/ 380 w 1420"/>
                <a:gd name="T89" fmla="*/ 281 h 578"/>
                <a:gd name="T90" fmla="*/ 368 w 1420"/>
                <a:gd name="T91" fmla="*/ 288 h 578"/>
                <a:gd name="T92" fmla="*/ 360 w 1420"/>
                <a:gd name="T93" fmla="*/ 288 h 578"/>
                <a:gd name="T94" fmla="*/ 351 w 1420"/>
                <a:gd name="T95" fmla="*/ 286 h 578"/>
                <a:gd name="T96" fmla="*/ 337 w 1420"/>
                <a:gd name="T97" fmla="*/ 284 h 578"/>
                <a:gd name="T98" fmla="*/ 320 w 1420"/>
                <a:gd name="T99" fmla="*/ 282 h 578"/>
                <a:gd name="T100" fmla="*/ 301 w 1420"/>
                <a:gd name="T101" fmla="*/ 279 h 578"/>
                <a:gd name="T102" fmla="*/ 281 w 1420"/>
                <a:gd name="T103" fmla="*/ 275 h 578"/>
                <a:gd name="T104" fmla="*/ 255 w 1420"/>
                <a:gd name="T105" fmla="*/ 271 h 578"/>
                <a:gd name="T106" fmla="*/ 228 w 1420"/>
                <a:gd name="T107" fmla="*/ 267 h 578"/>
                <a:gd name="T108" fmla="*/ 199 w 1420"/>
                <a:gd name="T109" fmla="*/ 260 h 578"/>
                <a:gd name="T110" fmla="*/ 167 w 1420"/>
                <a:gd name="T111" fmla="*/ 254 h 578"/>
                <a:gd name="T112" fmla="*/ 134 w 1420"/>
                <a:gd name="T113" fmla="*/ 245 h 578"/>
                <a:gd name="T114" fmla="*/ 97 w 1420"/>
                <a:gd name="T115" fmla="*/ 238 h 578"/>
                <a:gd name="T116" fmla="*/ 58 w 1420"/>
                <a:gd name="T117" fmla="*/ 228 h 578"/>
                <a:gd name="T118" fmla="*/ 19 w 1420"/>
                <a:gd name="T119" fmla="*/ 217 h 5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0"/>
                <a:gd name="T181" fmla="*/ 0 h 578"/>
                <a:gd name="T182" fmla="*/ 1420 w 1420"/>
                <a:gd name="T183" fmla="*/ 578 h 5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0" h="578">
                  <a:moveTo>
                    <a:pt x="0" y="403"/>
                  </a:moveTo>
                  <a:lnTo>
                    <a:pt x="3" y="403"/>
                  </a:lnTo>
                  <a:lnTo>
                    <a:pt x="7" y="403"/>
                  </a:lnTo>
                  <a:lnTo>
                    <a:pt x="15" y="405"/>
                  </a:lnTo>
                  <a:lnTo>
                    <a:pt x="19" y="405"/>
                  </a:lnTo>
                  <a:lnTo>
                    <a:pt x="22" y="407"/>
                  </a:lnTo>
                  <a:lnTo>
                    <a:pt x="28" y="409"/>
                  </a:lnTo>
                  <a:lnTo>
                    <a:pt x="34" y="411"/>
                  </a:lnTo>
                  <a:lnTo>
                    <a:pt x="38" y="411"/>
                  </a:lnTo>
                  <a:lnTo>
                    <a:pt x="45" y="413"/>
                  </a:lnTo>
                  <a:lnTo>
                    <a:pt x="51" y="415"/>
                  </a:lnTo>
                  <a:lnTo>
                    <a:pt x="59" y="417"/>
                  </a:lnTo>
                  <a:lnTo>
                    <a:pt x="66" y="419"/>
                  </a:lnTo>
                  <a:lnTo>
                    <a:pt x="72" y="419"/>
                  </a:lnTo>
                  <a:lnTo>
                    <a:pt x="79" y="421"/>
                  </a:lnTo>
                  <a:lnTo>
                    <a:pt x="89" y="424"/>
                  </a:lnTo>
                  <a:lnTo>
                    <a:pt x="97" y="426"/>
                  </a:lnTo>
                  <a:lnTo>
                    <a:pt x="106" y="426"/>
                  </a:lnTo>
                  <a:lnTo>
                    <a:pt x="117" y="430"/>
                  </a:lnTo>
                  <a:lnTo>
                    <a:pt x="127" y="432"/>
                  </a:lnTo>
                  <a:lnTo>
                    <a:pt x="136" y="434"/>
                  </a:lnTo>
                  <a:lnTo>
                    <a:pt x="146" y="436"/>
                  </a:lnTo>
                  <a:lnTo>
                    <a:pt x="157" y="438"/>
                  </a:lnTo>
                  <a:lnTo>
                    <a:pt x="169" y="441"/>
                  </a:lnTo>
                  <a:lnTo>
                    <a:pt x="180" y="443"/>
                  </a:lnTo>
                  <a:lnTo>
                    <a:pt x="192" y="445"/>
                  </a:lnTo>
                  <a:lnTo>
                    <a:pt x="205" y="449"/>
                  </a:lnTo>
                  <a:lnTo>
                    <a:pt x="218" y="453"/>
                  </a:lnTo>
                  <a:lnTo>
                    <a:pt x="230" y="455"/>
                  </a:lnTo>
                  <a:lnTo>
                    <a:pt x="243" y="457"/>
                  </a:lnTo>
                  <a:lnTo>
                    <a:pt x="254" y="459"/>
                  </a:lnTo>
                  <a:lnTo>
                    <a:pt x="270" y="462"/>
                  </a:lnTo>
                  <a:lnTo>
                    <a:pt x="281" y="464"/>
                  </a:lnTo>
                  <a:lnTo>
                    <a:pt x="296" y="466"/>
                  </a:lnTo>
                  <a:lnTo>
                    <a:pt x="310" y="470"/>
                  </a:lnTo>
                  <a:lnTo>
                    <a:pt x="325" y="472"/>
                  </a:lnTo>
                  <a:lnTo>
                    <a:pt x="338" y="476"/>
                  </a:lnTo>
                  <a:lnTo>
                    <a:pt x="353" y="478"/>
                  </a:lnTo>
                  <a:lnTo>
                    <a:pt x="368" y="479"/>
                  </a:lnTo>
                  <a:lnTo>
                    <a:pt x="384" y="483"/>
                  </a:lnTo>
                  <a:lnTo>
                    <a:pt x="399" y="485"/>
                  </a:lnTo>
                  <a:lnTo>
                    <a:pt x="414" y="489"/>
                  </a:lnTo>
                  <a:lnTo>
                    <a:pt x="431" y="491"/>
                  </a:lnTo>
                  <a:lnTo>
                    <a:pt x="446" y="495"/>
                  </a:lnTo>
                  <a:lnTo>
                    <a:pt x="464" y="497"/>
                  </a:lnTo>
                  <a:lnTo>
                    <a:pt x="479" y="500"/>
                  </a:lnTo>
                  <a:lnTo>
                    <a:pt x="496" y="502"/>
                  </a:lnTo>
                  <a:lnTo>
                    <a:pt x="513" y="506"/>
                  </a:lnTo>
                  <a:lnTo>
                    <a:pt x="530" y="508"/>
                  </a:lnTo>
                  <a:lnTo>
                    <a:pt x="547" y="510"/>
                  </a:lnTo>
                  <a:lnTo>
                    <a:pt x="564" y="514"/>
                  </a:lnTo>
                  <a:lnTo>
                    <a:pt x="581" y="516"/>
                  </a:lnTo>
                  <a:lnTo>
                    <a:pt x="599" y="518"/>
                  </a:lnTo>
                  <a:lnTo>
                    <a:pt x="616" y="521"/>
                  </a:lnTo>
                  <a:lnTo>
                    <a:pt x="633" y="523"/>
                  </a:lnTo>
                  <a:lnTo>
                    <a:pt x="650" y="525"/>
                  </a:lnTo>
                  <a:lnTo>
                    <a:pt x="669" y="527"/>
                  </a:lnTo>
                  <a:lnTo>
                    <a:pt x="686" y="531"/>
                  </a:lnTo>
                  <a:lnTo>
                    <a:pt x="705" y="533"/>
                  </a:lnTo>
                  <a:lnTo>
                    <a:pt x="722" y="535"/>
                  </a:lnTo>
                  <a:lnTo>
                    <a:pt x="726" y="531"/>
                  </a:lnTo>
                  <a:lnTo>
                    <a:pt x="730" y="525"/>
                  </a:lnTo>
                  <a:lnTo>
                    <a:pt x="735" y="519"/>
                  </a:lnTo>
                  <a:lnTo>
                    <a:pt x="739" y="516"/>
                  </a:lnTo>
                  <a:lnTo>
                    <a:pt x="743" y="510"/>
                  </a:lnTo>
                  <a:lnTo>
                    <a:pt x="747" y="506"/>
                  </a:lnTo>
                  <a:lnTo>
                    <a:pt x="753" y="500"/>
                  </a:lnTo>
                  <a:lnTo>
                    <a:pt x="756" y="495"/>
                  </a:lnTo>
                  <a:lnTo>
                    <a:pt x="762" y="489"/>
                  </a:lnTo>
                  <a:lnTo>
                    <a:pt x="768" y="483"/>
                  </a:lnTo>
                  <a:lnTo>
                    <a:pt x="775" y="476"/>
                  </a:lnTo>
                  <a:lnTo>
                    <a:pt x="781" y="470"/>
                  </a:lnTo>
                  <a:lnTo>
                    <a:pt x="787" y="462"/>
                  </a:lnTo>
                  <a:lnTo>
                    <a:pt x="794" y="453"/>
                  </a:lnTo>
                  <a:lnTo>
                    <a:pt x="802" y="445"/>
                  </a:lnTo>
                  <a:lnTo>
                    <a:pt x="810" y="438"/>
                  </a:lnTo>
                  <a:lnTo>
                    <a:pt x="817" y="428"/>
                  </a:lnTo>
                  <a:lnTo>
                    <a:pt x="825" y="421"/>
                  </a:lnTo>
                  <a:lnTo>
                    <a:pt x="834" y="413"/>
                  </a:lnTo>
                  <a:lnTo>
                    <a:pt x="842" y="402"/>
                  </a:lnTo>
                  <a:lnTo>
                    <a:pt x="851" y="394"/>
                  </a:lnTo>
                  <a:lnTo>
                    <a:pt x="861" y="383"/>
                  </a:lnTo>
                  <a:lnTo>
                    <a:pt x="872" y="375"/>
                  </a:lnTo>
                  <a:lnTo>
                    <a:pt x="882" y="363"/>
                  </a:lnTo>
                  <a:lnTo>
                    <a:pt x="891" y="354"/>
                  </a:lnTo>
                  <a:lnTo>
                    <a:pt x="903" y="344"/>
                  </a:lnTo>
                  <a:lnTo>
                    <a:pt x="914" y="335"/>
                  </a:lnTo>
                  <a:lnTo>
                    <a:pt x="924" y="324"/>
                  </a:lnTo>
                  <a:lnTo>
                    <a:pt x="935" y="312"/>
                  </a:lnTo>
                  <a:lnTo>
                    <a:pt x="947" y="301"/>
                  </a:lnTo>
                  <a:lnTo>
                    <a:pt x="960" y="291"/>
                  </a:lnTo>
                  <a:lnTo>
                    <a:pt x="971" y="278"/>
                  </a:lnTo>
                  <a:lnTo>
                    <a:pt x="983" y="268"/>
                  </a:lnTo>
                  <a:lnTo>
                    <a:pt x="996" y="257"/>
                  </a:lnTo>
                  <a:lnTo>
                    <a:pt x="1009" y="246"/>
                  </a:lnTo>
                  <a:lnTo>
                    <a:pt x="1021" y="234"/>
                  </a:lnTo>
                  <a:lnTo>
                    <a:pt x="1034" y="225"/>
                  </a:lnTo>
                  <a:lnTo>
                    <a:pt x="1047" y="213"/>
                  </a:lnTo>
                  <a:lnTo>
                    <a:pt x="1061" y="202"/>
                  </a:lnTo>
                  <a:lnTo>
                    <a:pt x="1074" y="190"/>
                  </a:lnTo>
                  <a:lnTo>
                    <a:pt x="1087" y="179"/>
                  </a:lnTo>
                  <a:lnTo>
                    <a:pt x="1101" y="168"/>
                  </a:lnTo>
                  <a:lnTo>
                    <a:pt x="1116" y="158"/>
                  </a:lnTo>
                  <a:lnTo>
                    <a:pt x="1129" y="147"/>
                  </a:lnTo>
                  <a:lnTo>
                    <a:pt x="1142" y="135"/>
                  </a:lnTo>
                  <a:lnTo>
                    <a:pt x="1156" y="124"/>
                  </a:lnTo>
                  <a:lnTo>
                    <a:pt x="1171" y="114"/>
                  </a:lnTo>
                  <a:lnTo>
                    <a:pt x="1184" y="103"/>
                  </a:lnTo>
                  <a:lnTo>
                    <a:pt x="1199" y="93"/>
                  </a:lnTo>
                  <a:lnTo>
                    <a:pt x="1215" y="84"/>
                  </a:lnTo>
                  <a:lnTo>
                    <a:pt x="1230" y="74"/>
                  </a:lnTo>
                  <a:lnTo>
                    <a:pt x="1245" y="63"/>
                  </a:lnTo>
                  <a:lnTo>
                    <a:pt x="1260" y="54"/>
                  </a:lnTo>
                  <a:lnTo>
                    <a:pt x="1274" y="44"/>
                  </a:lnTo>
                  <a:lnTo>
                    <a:pt x="1289" y="35"/>
                  </a:lnTo>
                  <a:lnTo>
                    <a:pt x="1304" y="25"/>
                  </a:lnTo>
                  <a:lnTo>
                    <a:pt x="1319" y="15"/>
                  </a:lnTo>
                  <a:lnTo>
                    <a:pt x="1336" y="8"/>
                  </a:lnTo>
                  <a:lnTo>
                    <a:pt x="1352" y="0"/>
                  </a:lnTo>
                  <a:lnTo>
                    <a:pt x="1420" y="17"/>
                  </a:lnTo>
                  <a:lnTo>
                    <a:pt x="1418" y="17"/>
                  </a:lnTo>
                  <a:lnTo>
                    <a:pt x="1414" y="19"/>
                  </a:lnTo>
                  <a:lnTo>
                    <a:pt x="1409" y="21"/>
                  </a:lnTo>
                  <a:lnTo>
                    <a:pt x="1403" y="25"/>
                  </a:lnTo>
                  <a:lnTo>
                    <a:pt x="1397" y="27"/>
                  </a:lnTo>
                  <a:lnTo>
                    <a:pt x="1393" y="29"/>
                  </a:lnTo>
                  <a:lnTo>
                    <a:pt x="1388" y="33"/>
                  </a:lnTo>
                  <a:lnTo>
                    <a:pt x="1382" y="36"/>
                  </a:lnTo>
                  <a:lnTo>
                    <a:pt x="1376" y="40"/>
                  </a:lnTo>
                  <a:lnTo>
                    <a:pt x="1369" y="44"/>
                  </a:lnTo>
                  <a:lnTo>
                    <a:pt x="1363" y="48"/>
                  </a:lnTo>
                  <a:lnTo>
                    <a:pt x="1355" y="54"/>
                  </a:lnTo>
                  <a:lnTo>
                    <a:pt x="1348" y="57"/>
                  </a:lnTo>
                  <a:lnTo>
                    <a:pt x="1340" y="61"/>
                  </a:lnTo>
                  <a:lnTo>
                    <a:pt x="1331" y="67"/>
                  </a:lnTo>
                  <a:lnTo>
                    <a:pt x="1323" y="73"/>
                  </a:lnTo>
                  <a:lnTo>
                    <a:pt x="1313" y="78"/>
                  </a:lnTo>
                  <a:lnTo>
                    <a:pt x="1304" y="84"/>
                  </a:lnTo>
                  <a:lnTo>
                    <a:pt x="1294" y="90"/>
                  </a:lnTo>
                  <a:lnTo>
                    <a:pt x="1285" y="97"/>
                  </a:lnTo>
                  <a:lnTo>
                    <a:pt x="1274" y="103"/>
                  </a:lnTo>
                  <a:lnTo>
                    <a:pt x="1264" y="111"/>
                  </a:lnTo>
                  <a:lnTo>
                    <a:pt x="1253" y="118"/>
                  </a:lnTo>
                  <a:lnTo>
                    <a:pt x="1241" y="126"/>
                  </a:lnTo>
                  <a:lnTo>
                    <a:pt x="1230" y="133"/>
                  </a:lnTo>
                  <a:lnTo>
                    <a:pt x="1218" y="141"/>
                  </a:lnTo>
                  <a:lnTo>
                    <a:pt x="1207" y="151"/>
                  </a:lnTo>
                  <a:lnTo>
                    <a:pt x="1196" y="160"/>
                  </a:lnTo>
                  <a:lnTo>
                    <a:pt x="1182" y="168"/>
                  </a:lnTo>
                  <a:lnTo>
                    <a:pt x="1171" y="177"/>
                  </a:lnTo>
                  <a:lnTo>
                    <a:pt x="1158" y="187"/>
                  </a:lnTo>
                  <a:lnTo>
                    <a:pt x="1144" y="196"/>
                  </a:lnTo>
                  <a:lnTo>
                    <a:pt x="1131" y="206"/>
                  </a:lnTo>
                  <a:lnTo>
                    <a:pt x="1118" y="215"/>
                  </a:lnTo>
                  <a:lnTo>
                    <a:pt x="1104" y="227"/>
                  </a:lnTo>
                  <a:lnTo>
                    <a:pt x="1091" y="238"/>
                  </a:lnTo>
                  <a:lnTo>
                    <a:pt x="1076" y="247"/>
                  </a:lnTo>
                  <a:lnTo>
                    <a:pt x="1063" y="259"/>
                  </a:lnTo>
                  <a:lnTo>
                    <a:pt x="1049" y="272"/>
                  </a:lnTo>
                  <a:lnTo>
                    <a:pt x="1034" y="284"/>
                  </a:lnTo>
                  <a:lnTo>
                    <a:pt x="1021" y="295"/>
                  </a:lnTo>
                  <a:lnTo>
                    <a:pt x="1005" y="308"/>
                  </a:lnTo>
                  <a:lnTo>
                    <a:pt x="992" y="322"/>
                  </a:lnTo>
                  <a:lnTo>
                    <a:pt x="979" y="335"/>
                  </a:lnTo>
                  <a:lnTo>
                    <a:pt x="964" y="346"/>
                  </a:lnTo>
                  <a:lnTo>
                    <a:pt x="948" y="362"/>
                  </a:lnTo>
                  <a:lnTo>
                    <a:pt x="933" y="375"/>
                  </a:lnTo>
                  <a:lnTo>
                    <a:pt x="920" y="388"/>
                  </a:lnTo>
                  <a:lnTo>
                    <a:pt x="905" y="402"/>
                  </a:lnTo>
                  <a:lnTo>
                    <a:pt x="891" y="417"/>
                  </a:lnTo>
                  <a:lnTo>
                    <a:pt x="876" y="432"/>
                  </a:lnTo>
                  <a:lnTo>
                    <a:pt x="861" y="447"/>
                  </a:lnTo>
                  <a:lnTo>
                    <a:pt x="848" y="462"/>
                  </a:lnTo>
                  <a:lnTo>
                    <a:pt x="832" y="478"/>
                  </a:lnTo>
                  <a:lnTo>
                    <a:pt x="817" y="493"/>
                  </a:lnTo>
                  <a:lnTo>
                    <a:pt x="802" y="510"/>
                  </a:lnTo>
                  <a:lnTo>
                    <a:pt x="789" y="527"/>
                  </a:lnTo>
                  <a:lnTo>
                    <a:pt x="773" y="542"/>
                  </a:lnTo>
                  <a:lnTo>
                    <a:pt x="760" y="561"/>
                  </a:lnTo>
                  <a:lnTo>
                    <a:pt x="747" y="578"/>
                  </a:lnTo>
                  <a:lnTo>
                    <a:pt x="745" y="576"/>
                  </a:lnTo>
                  <a:lnTo>
                    <a:pt x="743" y="576"/>
                  </a:lnTo>
                  <a:lnTo>
                    <a:pt x="737" y="576"/>
                  </a:lnTo>
                  <a:lnTo>
                    <a:pt x="732" y="576"/>
                  </a:lnTo>
                  <a:lnTo>
                    <a:pt x="728" y="575"/>
                  </a:lnTo>
                  <a:lnTo>
                    <a:pt x="726" y="575"/>
                  </a:lnTo>
                  <a:lnTo>
                    <a:pt x="720" y="575"/>
                  </a:lnTo>
                  <a:lnTo>
                    <a:pt x="716" y="575"/>
                  </a:lnTo>
                  <a:lnTo>
                    <a:pt x="711" y="573"/>
                  </a:lnTo>
                  <a:lnTo>
                    <a:pt x="707" y="573"/>
                  </a:lnTo>
                  <a:lnTo>
                    <a:pt x="701" y="571"/>
                  </a:lnTo>
                  <a:lnTo>
                    <a:pt x="694" y="571"/>
                  </a:lnTo>
                  <a:lnTo>
                    <a:pt x="688" y="569"/>
                  </a:lnTo>
                  <a:lnTo>
                    <a:pt x="680" y="569"/>
                  </a:lnTo>
                  <a:lnTo>
                    <a:pt x="673" y="567"/>
                  </a:lnTo>
                  <a:lnTo>
                    <a:pt x="667" y="567"/>
                  </a:lnTo>
                  <a:lnTo>
                    <a:pt x="657" y="565"/>
                  </a:lnTo>
                  <a:lnTo>
                    <a:pt x="650" y="565"/>
                  </a:lnTo>
                  <a:lnTo>
                    <a:pt x="640" y="563"/>
                  </a:lnTo>
                  <a:lnTo>
                    <a:pt x="633" y="563"/>
                  </a:lnTo>
                  <a:lnTo>
                    <a:pt x="623" y="561"/>
                  </a:lnTo>
                  <a:lnTo>
                    <a:pt x="612" y="559"/>
                  </a:lnTo>
                  <a:lnTo>
                    <a:pt x="602" y="557"/>
                  </a:lnTo>
                  <a:lnTo>
                    <a:pt x="593" y="556"/>
                  </a:lnTo>
                  <a:lnTo>
                    <a:pt x="581" y="554"/>
                  </a:lnTo>
                  <a:lnTo>
                    <a:pt x="572" y="554"/>
                  </a:lnTo>
                  <a:lnTo>
                    <a:pt x="561" y="550"/>
                  </a:lnTo>
                  <a:lnTo>
                    <a:pt x="549" y="550"/>
                  </a:lnTo>
                  <a:lnTo>
                    <a:pt x="536" y="548"/>
                  </a:lnTo>
                  <a:lnTo>
                    <a:pt x="522" y="544"/>
                  </a:lnTo>
                  <a:lnTo>
                    <a:pt x="511" y="542"/>
                  </a:lnTo>
                  <a:lnTo>
                    <a:pt x="498" y="540"/>
                  </a:lnTo>
                  <a:lnTo>
                    <a:pt x="484" y="537"/>
                  </a:lnTo>
                  <a:lnTo>
                    <a:pt x="471" y="535"/>
                  </a:lnTo>
                  <a:lnTo>
                    <a:pt x="456" y="533"/>
                  </a:lnTo>
                  <a:lnTo>
                    <a:pt x="443" y="529"/>
                  </a:lnTo>
                  <a:lnTo>
                    <a:pt x="427" y="527"/>
                  </a:lnTo>
                  <a:lnTo>
                    <a:pt x="414" y="523"/>
                  </a:lnTo>
                  <a:lnTo>
                    <a:pt x="399" y="519"/>
                  </a:lnTo>
                  <a:lnTo>
                    <a:pt x="384" y="518"/>
                  </a:lnTo>
                  <a:lnTo>
                    <a:pt x="367" y="514"/>
                  </a:lnTo>
                  <a:lnTo>
                    <a:pt x="351" y="510"/>
                  </a:lnTo>
                  <a:lnTo>
                    <a:pt x="334" y="508"/>
                  </a:lnTo>
                  <a:lnTo>
                    <a:pt x="319" y="504"/>
                  </a:lnTo>
                  <a:lnTo>
                    <a:pt x="302" y="500"/>
                  </a:lnTo>
                  <a:lnTo>
                    <a:pt x="285" y="497"/>
                  </a:lnTo>
                  <a:lnTo>
                    <a:pt x="268" y="491"/>
                  </a:lnTo>
                  <a:lnTo>
                    <a:pt x="251" y="489"/>
                  </a:lnTo>
                  <a:lnTo>
                    <a:pt x="232" y="483"/>
                  </a:lnTo>
                  <a:lnTo>
                    <a:pt x="213" y="479"/>
                  </a:lnTo>
                  <a:lnTo>
                    <a:pt x="194" y="476"/>
                  </a:lnTo>
                  <a:lnTo>
                    <a:pt x="176" y="472"/>
                  </a:lnTo>
                  <a:lnTo>
                    <a:pt x="157" y="466"/>
                  </a:lnTo>
                  <a:lnTo>
                    <a:pt x="138" y="460"/>
                  </a:lnTo>
                  <a:lnTo>
                    <a:pt x="117" y="457"/>
                  </a:lnTo>
                  <a:lnTo>
                    <a:pt x="98" y="451"/>
                  </a:lnTo>
                  <a:lnTo>
                    <a:pt x="78" y="445"/>
                  </a:lnTo>
                  <a:lnTo>
                    <a:pt x="59" y="440"/>
                  </a:lnTo>
                  <a:lnTo>
                    <a:pt x="38" y="434"/>
                  </a:lnTo>
                  <a:lnTo>
                    <a:pt x="19" y="430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3654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6" name="Freeform 163"/>
            <p:cNvSpPr>
              <a:spLocks/>
            </p:cNvSpPr>
            <p:nvPr/>
          </p:nvSpPr>
          <p:spPr bwMode="auto">
            <a:xfrm>
              <a:off x="5003" y="3222"/>
              <a:ext cx="401" cy="37"/>
            </a:xfrm>
            <a:custGeom>
              <a:avLst/>
              <a:gdLst>
                <a:gd name="T0" fmla="*/ 15 w 803"/>
                <a:gd name="T1" fmla="*/ 0 h 75"/>
                <a:gd name="T2" fmla="*/ 20 w 803"/>
                <a:gd name="T3" fmla="*/ 1 h 75"/>
                <a:gd name="T4" fmla="*/ 28 w 803"/>
                <a:gd name="T5" fmla="*/ 3 h 75"/>
                <a:gd name="T6" fmla="*/ 37 w 803"/>
                <a:gd name="T7" fmla="*/ 4 h 75"/>
                <a:gd name="T8" fmla="*/ 45 w 803"/>
                <a:gd name="T9" fmla="*/ 6 h 75"/>
                <a:gd name="T10" fmla="*/ 52 w 803"/>
                <a:gd name="T11" fmla="*/ 7 h 75"/>
                <a:gd name="T12" fmla="*/ 60 w 803"/>
                <a:gd name="T13" fmla="*/ 8 h 75"/>
                <a:gd name="T14" fmla="*/ 68 w 803"/>
                <a:gd name="T15" fmla="*/ 9 h 75"/>
                <a:gd name="T16" fmla="*/ 79 w 803"/>
                <a:gd name="T17" fmla="*/ 9 h 75"/>
                <a:gd name="T18" fmla="*/ 89 w 803"/>
                <a:gd name="T19" fmla="*/ 10 h 75"/>
                <a:gd name="T20" fmla="*/ 100 w 803"/>
                <a:gd name="T21" fmla="*/ 12 h 75"/>
                <a:gd name="T22" fmla="*/ 112 w 803"/>
                <a:gd name="T23" fmla="*/ 13 h 75"/>
                <a:gd name="T24" fmla="*/ 125 w 803"/>
                <a:gd name="T25" fmla="*/ 14 h 75"/>
                <a:gd name="T26" fmla="*/ 139 w 803"/>
                <a:gd name="T27" fmla="*/ 15 h 75"/>
                <a:gd name="T28" fmla="*/ 154 w 803"/>
                <a:gd name="T29" fmla="*/ 16 h 75"/>
                <a:gd name="T30" fmla="*/ 169 w 803"/>
                <a:gd name="T31" fmla="*/ 16 h 75"/>
                <a:gd name="T32" fmla="*/ 185 w 803"/>
                <a:gd name="T33" fmla="*/ 18 h 75"/>
                <a:gd name="T34" fmla="*/ 193 w 803"/>
                <a:gd name="T35" fmla="*/ 18 h 75"/>
                <a:gd name="T36" fmla="*/ 201 w 803"/>
                <a:gd name="T37" fmla="*/ 18 h 75"/>
                <a:gd name="T38" fmla="*/ 210 w 803"/>
                <a:gd name="T39" fmla="*/ 18 h 75"/>
                <a:gd name="T40" fmla="*/ 219 w 803"/>
                <a:gd name="T41" fmla="*/ 18 h 75"/>
                <a:gd name="T42" fmla="*/ 227 w 803"/>
                <a:gd name="T43" fmla="*/ 18 h 75"/>
                <a:gd name="T44" fmla="*/ 237 w 803"/>
                <a:gd name="T45" fmla="*/ 17 h 75"/>
                <a:gd name="T46" fmla="*/ 246 w 803"/>
                <a:gd name="T47" fmla="*/ 17 h 75"/>
                <a:gd name="T48" fmla="*/ 256 w 803"/>
                <a:gd name="T49" fmla="*/ 17 h 75"/>
                <a:gd name="T50" fmla="*/ 265 w 803"/>
                <a:gd name="T51" fmla="*/ 17 h 75"/>
                <a:gd name="T52" fmla="*/ 275 w 803"/>
                <a:gd name="T53" fmla="*/ 17 h 75"/>
                <a:gd name="T54" fmla="*/ 284 w 803"/>
                <a:gd name="T55" fmla="*/ 17 h 75"/>
                <a:gd name="T56" fmla="*/ 295 w 803"/>
                <a:gd name="T57" fmla="*/ 16 h 75"/>
                <a:gd name="T58" fmla="*/ 305 w 803"/>
                <a:gd name="T59" fmla="*/ 16 h 75"/>
                <a:gd name="T60" fmla="*/ 316 w 803"/>
                <a:gd name="T61" fmla="*/ 16 h 75"/>
                <a:gd name="T62" fmla="*/ 327 w 803"/>
                <a:gd name="T63" fmla="*/ 15 h 75"/>
                <a:gd name="T64" fmla="*/ 338 w 803"/>
                <a:gd name="T65" fmla="*/ 15 h 75"/>
                <a:gd name="T66" fmla="*/ 350 w 803"/>
                <a:gd name="T67" fmla="*/ 14 h 75"/>
                <a:gd name="T68" fmla="*/ 360 w 803"/>
                <a:gd name="T69" fmla="*/ 13 h 75"/>
                <a:gd name="T70" fmla="*/ 373 w 803"/>
                <a:gd name="T71" fmla="*/ 13 h 75"/>
                <a:gd name="T72" fmla="*/ 384 w 803"/>
                <a:gd name="T73" fmla="*/ 12 h 75"/>
                <a:gd name="T74" fmla="*/ 396 w 803"/>
                <a:gd name="T75" fmla="*/ 11 h 75"/>
                <a:gd name="T76" fmla="*/ 355 w 803"/>
                <a:gd name="T77" fmla="*/ 34 h 75"/>
                <a:gd name="T78" fmla="*/ 347 w 803"/>
                <a:gd name="T79" fmla="*/ 35 h 75"/>
                <a:gd name="T80" fmla="*/ 340 w 803"/>
                <a:gd name="T81" fmla="*/ 35 h 75"/>
                <a:gd name="T82" fmla="*/ 332 w 803"/>
                <a:gd name="T83" fmla="*/ 35 h 75"/>
                <a:gd name="T84" fmla="*/ 320 w 803"/>
                <a:gd name="T85" fmla="*/ 36 h 75"/>
                <a:gd name="T86" fmla="*/ 308 w 803"/>
                <a:gd name="T87" fmla="*/ 36 h 75"/>
                <a:gd name="T88" fmla="*/ 294 w 803"/>
                <a:gd name="T89" fmla="*/ 36 h 75"/>
                <a:gd name="T90" fmla="*/ 278 w 803"/>
                <a:gd name="T91" fmla="*/ 37 h 75"/>
                <a:gd name="T92" fmla="*/ 262 w 803"/>
                <a:gd name="T93" fmla="*/ 37 h 75"/>
                <a:gd name="T94" fmla="*/ 244 w 803"/>
                <a:gd name="T95" fmla="*/ 37 h 75"/>
                <a:gd name="T96" fmla="*/ 225 w 803"/>
                <a:gd name="T97" fmla="*/ 36 h 75"/>
                <a:gd name="T98" fmla="*/ 204 w 803"/>
                <a:gd name="T99" fmla="*/ 36 h 75"/>
                <a:gd name="T100" fmla="*/ 183 w 803"/>
                <a:gd name="T101" fmla="*/ 35 h 75"/>
                <a:gd name="T102" fmla="*/ 162 w 803"/>
                <a:gd name="T103" fmla="*/ 33 h 75"/>
                <a:gd name="T104" fmla="*/ 138 w 803"/>
                <a:gd name="T105" fmla="*/ 32 h 75"/>
                <a:gd name="T106" fmla="*/ 115 w 803"/>
                <a:gd name="T107" fmla="*/ 29 h 75"/>
                <a:gd name="T108" fmla="*/ 90 w 803"/>
                <a:gd name="T109" fmla="*/ 27 h 75"/>
                <a:gd name="T110" fmla="*/ 66 w 803"/>
                <a:gd name="T111" fmla="*/ 25 h 75"/>
                <a:gd name="T112" fmla="*/ 41 w 803"/>
                <a:gd name="T113" fmla="*/ 21 h 75"/>
                <a:gd name="T114" fmla="*/ 17 w 803"/>
                <a:gd name="T115" fmla="*/ 16 h 75"/>
                <a:gd name="T116" fmla="*/ 12 w 803"/>
                <a:gd name="T117" fmla="*/ 0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3"/>
                <a:gd name="T178" fmla="*/ 0 h 75"/>
                <a:gd name="T179" fmla="*/ 803 w 803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3" h="75">
                  <a:moveTo>
                    <a:pt x="25" y="0"/>
                  </a:moveTo>
                  <a:lnTo>
                    <a:pt x="25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7" y="6"/>
                  </a:lnTo>
                  <a:lnTo>
                    <a:pt x="63" y="6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80" y="10"/>
                  </a:lnTo>
                  <a:lnTo>
                    <a:pt x="84" y="10"/>
                  </a:lnTo>
                  <a:lnTo>
                    <a:pt x="90" y="12"/>
                  </a:lnTo>
                  <a:lnTo>
                    <a:pt x="93" y="12"/>
                  </a:lnTo>
                  <a:lnTo>
                    <a:pt x="99" y="14"/>
                  </a:lnTo>
                  <a:lnTo>
                    <a:pt x="105" y="14"/>
                  </a:lnTo>
                  <a:lnTo>
                    <a:pt x="111" y="16"/>
                  </a:lnTo>
                  <a:lnTo>
                    <a:pt x="114" y="16"/>
                  </a:lnTo>
                  <a:lnTo>
                    <a:pt x="120" y="16"/>
                  </a:lnTo>
                  <a:lnTo>
                    <a:pt x="126" y="18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9"/>
                  </a:lnTo>
                  <a:lnTo>
                    <a:pt x="150" y="19"/>
                  </a:lnTo>
                  <a:lnTo>
                    <a:pt x="158" y="19"/>
                  </a:lnTo>
                  <a:lnTo>
                    <a:pt x="164" y="19"/>
                  </a:lnTo>
                  <a:lnTo>
                    <a:pt x="171" y="21"/>
                  </a:lnTo>
                  <a:lnTo>
                    <a:pt x="179" y="21"/>
                  </a:lnTo>
                  <a:lnTo>
                    <a:pt x="187" y="23"/>
                  </a:lnTo>
                  <a:lnTo>
                    <a:pt x="194" y="23"/>
                  </a:lnTo>
                  <a:lnTo>
                    <a:pt x="200" y="25"/>
                  </a:lnTo>
                  <a:lnTo>
                    <a:pt x="209" y="25"/>
                  </a:lnTo>
                  <a:lnTo>
                    <a:pt x="217" y="27"/>
                  </a:lnTo>
                  <a:lnTo>
                    <a:pt x="225" y="27"/>
                  </a:lnTo>
                  <a:lnTo>
                    <a:pt x="232" y="27"/>
                  </a:lnTo>
                  <a:lnTo>
                    <a:pt x="242" y="27"/>
                  </a:lnTo>
                  <a:lnTo>
                    <a:pt x="251" y="29"/>
                  </a:lnTo>
                  <a:lnTo>
                    <a:pt x="259" y="29"/>
                  </a:lnTo>
                  <a:lnTo>
                    <a:pt x="268" y="29"/>
                  </a:lnTo>
                  <a:lnTo>
                    <a:pt x="278" y="31"/>
                  </a:lnTo>
                  <a:lnTo>
                    <a:pt x="289" y="31"/>
                  </a:lnTo>
                  <a:lnTo>
                    <a:pt x="297" y="31"/>
                  </a:lnTo>
                  <a:lnTo>
                    <a:pt x="308" y="33"/>
                  </a:lnTo>
                  <a:lnTo>
                    <a:pt x="318" y="33"/>
                  </a:lnTo>
                  <a:lnTo>
                    <a:pt x="327" y="33"/>
                  </a:lnTo>
                  <a:lnTo>
                    <a:pt x="339" y="33"/>
                  </a:lnTo>
                  <a:lnTo>
                    <a:pt x="348" y="35"/>
                  </a:lnTo>
                  <a:lnTo>
                    <a:pt x="360" y="35"/>
                  </a:lnTo>
                  <a:lnTo>
                    <a:pt x="371" y="37"/>
                  </a:lnTo>
                  <a:lnTo>
                    <a:pt x="377" y="37"/>
                  </a:lnTo>
                  <a:lnTo>
                    <a:pt x="381" y="37"/>
                  </a:lnTo>
                  <a:lnTo>
                    <a:pt x="386" y="37"/>
                  </a:lnTo>
                  <a:lnTo>
                    <a:pt x="392" y="37"/>
                  </a:lnTo>
                  <a:lnTo>
                    <a:pt x="398" y="37"/>
                  </a:lnTo>
                  <a:lnTo>
                    <a:pt x="403" y="37"/>
                  </a:lnTo>
                  <a:lnTo>
                    <a:pt x="409" y="37"/>
                  </a:lnTo>
                  <a:lnTo>
                    <a:pt x="415" y="37"/>
                  </a:lnTo>
                  <a:lnTo>
                    <a:pt x="420" y="37"/>
                  </a:lnTo>
                  <a:lnTo>
                    <a:pt x="426" y="37"/>
                  </a:lnTo>
                  <a:lnTo>
                    <a:pt x="432" y="37"/>
                  </a:lnTo>
                  <a:lnTo>
                    <a:pt x="438" y="37"/>
                  </a:lnTo>
                  <a:lnTo>
                    <a:pt x="443" y="37"/>
                  </a:lnTo>
                  <a:lnTo>
                    <a:pt x="449" y="37"/>
                  </a:lnTo>
                  <a:lnTo>
                    <a:pt x="455" y="37"/>
                  </a:lnTo>
                  <a:lnTo>
                    <a:pt x="462" y="37"/>
                  </a:lnTo>
                  <a:lnTo>
                    <a:pt x="466" y="35"/>
                  </a:lnTo>
                  <a:lnTo>
                    <a:pt x="474" y="35"/>
                  </a:lnTo>
                  <a:lnTo>
                    <a:pt x="479" y="35"/>
                  </a:lnTo>
                  <a:lnTo>
                    <a:pt x="485" y="35"/>
                  </a:lnTo>
                  <a:lnTo>
                    <a:pt x="493" y="35"/>
                  </a:lnTo>
                  <a:lnTo>
                    <a:pt x="498" y="35"/>
                  </a:lnTo>
                  <a:lnTo>
                    <a:pt x="504" y="35"/>
                  </a:lnTo>
                  <a:lnTo>
                    <a:pt x="512" y="35"/>
                  </a:lnTo>
                  <a:lnTo>
                    <a:pt x="517" y="35"/>
                  </a:lnTo>
                  <a:lnTo>
                    <a:pt x="523" y="35"/>
                  </a:lnTo>
                  <a:lnTo>
                    <a:pt x="531" y="35"/>
                  </a:lnTo>
                  <a:lnTo>
                    <a:pt x="536" y="35"/>
                  </a:lnTo>
                  <a:lnTo>
                    <a:pt x="544" y="35"/>
                  </a:lnTo>
                  <a:lnTo>
                    <a:pt x="550" y="35"/>
                  </a:lnTo>
                  <a:lnTo>
                    <a:pt x="556" y="35"/>
                  </a:lnTo>
                  <a:lnTo>
                    <a:pt x="563" y="35"/>
                  </a:lnTo>
                  <a:lnTo>
                    <a:pt x="569" y="35"/>
                  </a:lnTo>
                  <a:lnTo>
                    <a:pt x="576" y="35"/>
                  </a:lnTo>
                  <a:lnTo>
                    <a:pt x="582" y="33"/>
                  </a:lnTo>
                  <a:lnTo>
                    <a:pt x="590" y="33"/>
                  </a:lnTo>
                  <a:lnTo>
                    <a:pt x="597" y="33"/>
                  </a:lnTo>
                  <a:lnTo>
                    <a:pt x="603" y="33"/>
                  </a:lnTo>
                  <a:lnTo>
                    <a:pt x="611" y="33"/>
                  </a:lnTo>
                  <a:lnTo>
                    <a:pt x="618" y="33"/>
                  </a:lnTo>
                  <a:lnTo>
                    <a:pt x="626" y="33"/>
                  </a:lnTo>
                  <a:lnTo>
                    <a:pt x="632" y="33"/>
                  </a:lnTo>
                  <a:lnTo>
                    <a:pt x="639" y="31"/>
                  </a:lnTo>
                  <a:lnTo>
                    <a:pt x="647" y="31"/>
                  </a:lnTo>
                  <a:lnTo>
                    <a:pt x="654" y="31"/>
                  </a:lnTo>
                  <a:lnTo>
                    <a:pt x="662" y="31"/>
                  </a:lnTo>
                  <a:lnTo>
                    <a:pt x="670" y="31"/>
                  </a:lnTo>
                  <a:lnTo>
                    <a:pt x="677" y="31"/>
                  </a:lnTo>
                  <a:lnTo>
                    <a:pt x="685" y="29"/>
                  </a:lnTo>
                  <a:lnTo>
                    <a:pt x="692" y="29"/>
                  </a:lnTo>
                  <a:lnTo>
                    <a:pt x="700" y="29"/>
                  </a:lnTo>
                  <a:lnTo>
                    <a:pt x="708" y="29"/>
                  </a:lnTo>
                  <a:lnTo>
                    <a:pt x="715" y="27"/>
                  </a:lnTo>
                  <a:lnTo>
                    <a:pt x="721" y="27"/>
                  </a:lnTo>
                  <a:lnTo>
                    <a:pt x="729" y="27"/>
                  </a:lnTo>
                  <a:lnTo>
                    <a:pt x="738" y="27"/>
                  </a:lnTo>
                  <a:lnTo>
                    <a:pt x="746" y="27"/>
                  </a:lnTo>
                  <a:lnTo>
                    <a:pt x="753" y="25"/>
                  </a:lnTo>
                  <a:lnTo>
                    <a:pt x="761" y="25"/>
                  </a:lnTo>
                  <a:lnTo>
                    <a:pt x="768" y="25"/>
                  </a:lnTo>
                  <a:lnTo>
                    <a:pt x="776" y="23"/>
                  </a:lnTo>
                  <a:lnTo>
                    <a:pt x="784" y="23"/>
                  </a:lnTo>
                  <a:lnTo>
                    <a:pt x="793" y="23"/>
                  </a:lnTo>
                  <a:lnTo>
                    <a:pt x="803" y="23"/>
                  </a:lnTo>
                  <a:lnTo>
                    <a:pt x="711" y="69"/>
                  </a:lnTo>
                  <a:lnTo>
                    <a:pt x="710" y="69"/>
                  </a:lnTo>
                  <a:lnTo>
                    <a:pt x="706" y="69"/>
                  </a:lnTo>
                  <a:lnTo>
                    <a:pt x="702" y="69"/>
                  </a:lnTo>
                  <a:lnTo>
                    <a:pt x="694" y="71"/>
                  </a:lnTo>
                  <a:lnTo>
                    <a:pt x="689" y="71"/>
                  </a:lnTo>
                  <a:lnTo>
                    <a:pt x="685" y="71"/>
                  </a:lnTo>
                  <a:lnTo>
                    <a:pt x="681" y="71"/>
                  </a:lnTo>
                  <a:lnTo>
                    <a:pt x="675" y="71"/>
                  </a:lnTo>
                  <a:lnTo>
                    <a:pt x="670" y="71"/>
                  </a:lnTo>
                  <a:lnTo>
                    <a:pt x="664" y="71"/>
                  </a:lnTo>
                  <a:lnTo>
                    <a:pt x="656" y="71"/>
                  </a:lnTo>
                  <a:lnTo>
                    <a:pt x="651" y="73"/>
                  </a:lnTo>
                  <a:lnTo>
                    <a:pt x="641" y="73"/>
                  </a:lnTo>
                  <a:lnTo>
                    <a:pt x="633" y="73"/>
                  </a:lnTo>
                  <a:lnTo>
                    <a:pt x="626" y="73"/>
                  </a:lnTo>
                  <a:lnTo>
                    <a:pt x="616" y="73"/>
                  </a:lnTo>
                  <a:lnTo>
                    <a:pt x="607" y="73"/>
                  </a:lnTo>
                  <a:lnTo>
                    <a:pt x="599" y="73"/>
                  </a:lnTo>
                  <a:lnTo>
                    <a:pt x="588" y="73"/>
                  </a:lnTo>
                  <a:lnTo>
                    <a:pt x="580" y="75"/>
                  </a:lnTo>
                  <a:lnTo>
                    <a:pt x="569" y="75"/>
                  </a:lnTo>
                  <a:lnTo>
                    <a:pt x="557" y="75"/>
                  </a:lnTo>
                  <a:lnTo>
                    <a:pt x="548" y="75"/>
                  </a:lnTo>
                  <a:lnTo>
                    <a:pt x="536" y="75"/>
                  </a:lnTo>
                  <a:lnTo>
                    <a:pt x="525" y="75"/>
                  </a:lnTo>
                  <a:lnTo>
                    <a:pt x="514" y="75"/>
                  </a:lnTo>
                  <a:lnTo>
                    <a:pt x="500" y="75"/>
                  </a:lnTo>
                  <a:lnTo>
                    <a:pt x="489" y="75"/>
                  </a:lnTo>
                  <a:lnTo>
                    <a:pt x="476" y="75"/>
                  </a:lnTo>
                  <a:lnTo>
                    <a:pt x="464" y="75"/>
                  </a:lnTo>
                  <a:lnTo>
                    <a:pt x="451" y="73"/>
                  </a:lnTo>
                  <a:lnTo>
                    <a:pt x="438" y="73"/>
                  </a:lnTo>
                  <a:lnTo>
                    <a:pt x="422" y="73"/>
                  </a:lnTo>
                  <a:lnTo>
                    <a:pt x="409" y="73"/>
                  </a:lnTo>
                  <a:lnTo>
                    <a:pt x="396" y="71"/>
                  </a:lnTo>
                  <a:lnTo>
                    <a:pt x="382" y="71"/>
                  </a:lnTo>
                  <a:lnTo>
                    <a:pt x="367" y="71"/>
                  </a:lnTo>
                  <a:lnTo>
                    <a:pt x="352" y="69"/>
                  </a:lnTo>
                  <a:lnTo>
                    <a:pt x="337" y="69"/>
                  </a:lnTo>
                  <a:lnTo>
                    <a:pt x="324" y="67"/>
                  </a:lnTo>
                  <a:lnTo>
                    <a:pt x="308" y="65"/>
                  </a:lnTo>
                  <a:lnTo>
                    <a:pt x="293" y="65"/>
                  </a:lnTo>
                  <a:lnTo>
                    <a:pt x="276" y="65"/>
                  </a:lnTo>
                  <a:lnTo>
                    <a:pt x="263" y="63"/>
                  </a:lnTo>
                  <a:lnTo>
                    <a:pt x="246" y="61"/>
                  </a:lnTo>
                  <a:lnTo>
                    <a:pt x="230" y="59"/>
                  </a:lnTo>
                  <a:lnTo>
                    <a:pt x="213" y="58"/>
                  </a:lnTo>
                  <a:lnTo>
                    <a:pt x="198" y="58"/>
                  </a:lnTo>
                  <a:lnTo>
                    <a:pt x="181" y="54"/>
                  </a:lnTo>
                  <a:lnTo>
                    <a:pt x="166" y="52"/>
                  </a:lnTo>
                  <a:lnTo>
                    <a:pt x="149" y="52"/>
                  </a:lnTo>
                  <a:lnTo>
                    <a:pt x="133" y="50"/>
                  </a:lnTo>
                  <a:lnTo>
                    <a:pt x="116" y="46"/>
                  </a:lnTo>
                  <a:lnTo>
                    <a:pt x="99" y="44"/>
                  </a:lnTo>
                  <a:lnTo>
                    <a:pt x="82" y="42"/>
                  </a:lnTo>
                  <a:lnTo>
                    <a:pt x="67" y="38"/>
                  </a:lnTo>
                  <a:lnTo>
                    <a:pt x="50" y="37"/>
                  </a:lnTo>
                  <a:lnTo>
                    <a:pt x="35" y="33"/>
                  </a:lnTo>
                  <a:lnTo>
                    <a:pt x="15" y="29"/>
                  </a:lnTo>
                  <a:lnTo>
                    <a:pt x="0" y="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7" name="Freeform 164"/>
            <p:cNvSpPr>
              <a:spLocks/>
            </p:cNvSpPr>
            <p:nvPr/>
          </p:nvSpPr>
          <p:spPr bwMode="auto">
            <a:xfrm>
              <a:off x="4230" y="3299"/>
              <a:ext cx="297" cy="145"/>
            </a:xfrm>
            <a:custGeom>
              <a:avLst/>
              <a:gdLst>
                <a:gd name="T0" fmla="*/ 41 w 596"/>
                <a:gd name="T1" fmla="*/ 3 h 290"/>
                <a:gd name="T2" fmla="*/ 50 w 596"/>
                <a:gd name="T3" fmla="*/ 7 h 290"/>
                <a:gd name="T4" fmla="*/ 63 w 596"/>
                <a:gd name="T5" fmla="*/ 12 h 290"/>
                <a:gd name="T6" fmla="*/ 77 w 596"/>
                <a:gd name="T7" fmla="*/ 18 h 290"/>
                <a:gd name="T8" fmla="*/ 95 w 596"/>
                <a:gd name="T9" fmla="*/ 25 h 290"/>
                <a:gd name="T10" fmla="*/ 113 w 596"/>
                <a:gd name="T11" fmla="*/ 33 h 290"/>
                <a:gd name="T12" fmla="*/ 134 w 596"/>
                <a:gd name="T13" fmla="*/ 41 h 290"/>
                <a:gd name="T14" fmla="*/ 154 w 596"/>
                <a:gd name="T15" fmla="*/ 48 h 290"/>
                <a:gd name="T16" fmla="*/ 176 w 596"/>
                <a:gd name="T17" fmla="*/ 57 h 290"/>
                <a:gd name="T18" fmla="*/ 198 w 596"/>
                <a:gd name="T19" fmla="*/ 65 h 290"/>
                <a:gd name="T20" fmla="*/ 220 w 596"/>
                <a:gd name="T21" fmla="*/ 73 h 290"/>
                <a:gd name="T22" fmla="*/ 241 w 596"/>
                <a:gd name="T23" fmla="*/ 79 h 290"/>
                <a:gd name="T24" fmla="*/ 262 w 596"/>
                <a:gd name="T25" fmla="*/ 86 h 290"/>
                <a:gd name="T26" fmla="*/ 280 w 596"/>
                <a:gd name="T27" fmla="*/ 90 h 290"/>
                <a:gd name="T28" fmla="*/ 297 w 596"/>
                <a:gd name="T29" fmla="*/ 95 h 290"/>
                <a:gd name="T30" fmla="*/ 289 w 596"/>
                <a:gd name="T31" fmla="*/ 143 h 290"/>
                <a:gd name="T32" fmla="*/ 280 w 596"/>
                <a:gd name="T33" fmla="*/ 140 h 290"/>
                <a:gd name="T34" fmla="*/ 266 w 596"/>
                <a:gd name="T35" fmla="*/ 136 h 290"/>
                <a:gd name="T36" fmla="*/ 249 w 596"/>
                <a:gd name="T37" fmla="*/ 130 h 290"/>
                <a:gd name="T38" fmla="*/ 228 w 596"/>
                <a:gd name="T39" fmla="*/ 122 h 290"/>
                <a:gd name="T40" fmla="*/ 205 w 596"/>
                <a:gd name="T41" fmla="*/ 115 h 290"/>
                <a:gd name="T42" fmla="*/ 180 w 596"/>
                <a:gd name="T43" fmla="*/ 106 h 290"/>
                <a:gd name="T44" fmla="*/ 154 w 596"/>
                <a:gd name="T45" fmla="*/ 98 h 290"/>
                <a:gd name="T46" fmla="*/ 129 w 596"/>
                <a:gd name="T47" fmla="*/ 89 h 290"/>
                <a:gd name="T48" fmla="*/ 104 w 596"/>
                <a:gd name="T49" fmla="*/ 80 h 290"/>
                <a:gd name="T50" fmla="*/ 79 w 596"/>
                <a:gd name="T51" fmla="*/ 73 h 290"/>
                <a:gd name="T52" fmla="*/ 57 w 596"/>
                <a:gd name="T53" fmla="*/ 65 h 290"/>
                <a:gd name="T54" fmla="*/ 36 w 596"/>
                <a:gd name="T55" fmla="*/ 57 h 290"/>
                <a:gd name="T56" fmla="*/ 19 w 596"/>
                <a:gd name="T57" fmla="*/ 51 h 290"/>
                <a:gd name="T58" fmla="*/ 6 w 596"/>
                <a:gd name="T59" fmla="*/ 48 h 290"/>
                <a:gd name="T60" fmla="*/ 11 w 596"/>
                <a:gd name="T61" fmla="*/ 36 h 290"/>
                <a:gd name="T62" fmla="*/ 21 w 596"/>
                <a:gd name="T63" fmla="*/ 38 h 290"/>
                <a:gd name="T64" fmla="*/ 32 w 596"/>
                <a:gd name="T65" fmla="*/ 43 h 290"/>
                <a:gd name="T66" fmla="*/ 44 w 596"/>
                <a:gd name="T67" fmla="*/ 47 h 290"/>
                <a:gd name="T68" fmla="*/ 58 w 596"/>
                <a:gd name="T69" fmla="*/ 51 h 290"/>
                <a:gd name="T70" fmla="*/ 74 w 596"/>
                <a:gd name="T71" fmla="*/ 57 h 290"/>
                <a:gd name="T72" fmla="*/ 92 w 596"/>
                <a:gd name="T73" fmla="*/ 64 h 290"/>
                <a:gd name="T74" fmla="*/ 111 w 596"/>
                <a:gd name="T75" fmla="*/ 71 h 290"/>
                <a:gd name="T76" fmla="*/ 130 w 596"/>
                <a:gd name="T77" fmla="*/ 77 h 290"/>
                <a:gd name="T78" fmla="*/ 151 w 596"/>
                <a:gd name="T79" fmla="*/ 83 h 290"/>
                <a:gd name="T80" fmla="*/ 172 w 596"/>
                <a:gd name="T81" fmla="*/ 89 h 290"/>
                <a:gd name="T82" fmla="*/ 192 w 596"/>
                <a:gd name="T83" fmla="*/ 95 h 290"/>
                <a:gd name="T84" fmla="*/ 213 w 596"/>
                <a:gd name="T85" fmla="*/ 100 h 290"/>
                <a:gd name="T86" fmla="*/ 234 w 596"/>
                <a:gd name="T87" fmla="*/ 106 h 290"/>
                <a:gd name="T88" fmla="*/ 254 w 596"/>
                <a:gd name="T89" fmla="*/ 109 h 290"/>
                <a:gd name="T90" fmla="*/ 260 w 596"/>
                <a:gd name="T91" fmla="*/ 108 h 290"/>
                <a:gd name="T92" fmla="*/ 252 w 596"/>
                <a:gd name="T93" fmla="*/ 104 h 290"/>
                <a:gd name="T94" fmla="*/ 240 w 596"/>
                <a:gd name="T95" fmla="*/ 99 h 290"/>
                <a:gd name="T96" fmla="*/ 225 w 596"/>
                <a:gd name="T97" fmla="*/ 91 h 290"/>
                <a:gd name="T98" fmla="*/ 207 w 596"/>
                <a:gd name="T99" fmla="*/ 84 h 290"/>
                <a:gd name="T100" fmla="*/ 187 w 596"/>
                <a:gd name="T101" fmla="*/ 75 h 290"/>
                <a:gd name="T102" fmla="*/ 165 w 596"/>
                <a:gd name="T103" fmla="*/ 67 h 290"/>
                <a:gd name="T104" fmla="*/ 144 w 596"/>
                <a:gd name="T105" fmla="*/ 57 h 290"/>
                <a:gd name="T106" fmla="*/ 122 w 596"/>
                <a:gd name="T107" fmla="*/ 48 h 290"/>
                <a:gd name="T108" fmla="*/ 101 w 596"/>
                <a:gd name="T109" fmla="*/ 39 h 290"/>
                <a:gd name="T110" fmla="*/ 82 w 596"/>
                <a:gd name="T111" fmla="*/ 31 h 290"/>
                <a:gd name="T112" fmla="*/ 66 w 596"/>
                <a:gd name="T113" fmla="*/ 25 h 290"/>
                <a:gd name="T114" fmla="*/ 52 w 596"/>
                <a:gd name="T115" fmla="*/ 19 h 290"/>
                <a:gd name="T116" fmla="*/ 44 w 596"/>
                <a:gd name="T117" fmla="*/ 15 h 290"/>
                <a:gd name="T118" fmla="*/ 33 w 596"/>
                <a:gd name="T119" fmla="*/ 0 h 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6"/>
                <a:gd name="T181" fmla="*/ 0 h 290"/>
                <a:gd name="T182" fmla="*/ 596 w 596"/>
                <a:gd name="T183" fmla="*/ 290 h 2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6" h="290">
                  <a:moveTo>
                    <a:pt x="67" y="0"/>
                  </a:moveTo>
                  <a:lnTo>
                    <a:pt x="69" y="0"/>
                  </a:lnTo>
                  <a:lnTo>
                    <a:pt x="75" y="2"/>
                  </a:lnTo>
                  <a:lnTo>
                    <a:pt x="82" y="6"/>
                  </a:lnTo>
                  <a:lnTo>
                    <a:pt x="86" y="6"/>
                  </a:lnTo>
                  <a:lnTo>
                    <a:pt x="90" y="8"/>
                  </a:lnTo>
                  <a:lnTo>
                    <a:pt x="95" y="12"/>
                  </a:lnTo>
                  <a:lnTo>
                    <a:pt x="101" y="14"/>
                  </a:lnTo>
                  <a:lnTo>
                    <a:pt x="105" y="16"/>
                  </a:lnTo>
                  <a:lnTo>
                    <a:pt x="113" y="18"/>
                  </a:lnTo>
                  <a:lnTo>
                    <a:pt x="118" y="21"/>
                  </a:lnTo>
                  <a:lnTo>
                    <a:pt x="126" y="25"/>
                  </a:lnTo>
                  <a:lnTo>
                    <a:pt x="132" y="27"/>
                  </a:lnTo>
                  <a:lnTo>
                    <a:pt x="139" y="29"/>
                  </a:lnTo>
                  <a:lnTo>
                    <a:pt x="147" y="33"/>
                  </a:lnTo>
                  <a:lnTo>
                    <a:pt x="154" y="37"/>
                  </a:lnTo>
                  <a:lnTo>
                    <a:pt x="162" y="39"/>
                  </a:lnTo>
                  <a:lnTo>
                    <a:pt x="172" y="42"/>
                  </a:lnTo>
                  <a:lnTo>
                    <a:pt x="179" y="46"/>
                  </a:lnTo>
                  <a:lnTo>
                    <a:pt x="191" y="50"/>
                  </a:lnTo>
                  <a:lnTo>
                    <a:pt x="198" y="54"/>
                  </a:lnTo>
                  <a:lnTo>
                    <a:pt x="208" y="58"/>
                  </a:lnTo>
                  <a:lnTo>
                    <a:pt x="217" y="61"/>
                  </a:lnTo>
                  <a:lnTo>
                    <a:pt x="227" y="65"/>
                  </a:lnTo>
                  <a:lnTo>
                    <a:pt x="236" y="69"/>
                  </a:lnTo>
                  <a:lnTo>
                    <a:pt x="248" y="73"/>
                  </a:lnTo>
                  <a:lnTo>
                    <a:pt x="257" y="77"/>
                  </a:lnTo>
                  <a:lnTo>
                    <a:pt x="269" y="82"/>
                  </a:lnTo>
                  <a:lnTo>
                    <a:pt x="278" y="84"/>
                  </a:lnTo>
                  <a:lnTo>
                    <a:pt x="288" y="90"/>
                  </a:lnTo>
                  <a:lnTo>
                    <a:pt x="299" y="94"/>
                  </a:lnTo>
                  <a:lnTo>
                    <a:pt x="310" y="97"/>
                  </a:lnTo>
                  <a:lnTo>
                    <a:pt x="320" y="101"/>
                  </a:lnTo>
                  <a:lnTo>
                    <a:pt x="331" y="105"/>
                  </a:lnTo>
                  <a:lnTo>
                    <a:pt x="343" y="109"/>
                  </a:lnTo>
                  <a:lnTo>
                    <a:pt x="354" y="115"/>
                  </a:lnTo>
                  <a:lnTo>
                    <a:pt x="364" y="116"/>
                  </a:lnTo>
                  <a:lnTo>
                    <a:pt x="375" y="122"/>
                  </a:lnTo>
                  <a:lnTo>
                    <a:pt x="386" y="126"/>
                  </a:lnTo>
                  <a:lnTo>
                    <a:pt x="398" y="130"/>
                  </a:lnTo>
                  <a:lnTo>
                    <a:pt x="407" y="134"/>
                  </a:lnTo>
                  <a:lnTo>
                    <a:pt x="419" y="137"/>
                  </a:lnTo>
                  <a:lnTo>
                    <a:pt x="430" y="141"/>
                  </a:lnTo>
                  <a:lnTo>
                    <a:pt x="442" y="145"/>
                  </a:lnTo>
                  <a:lnTo>
                    <a:pt x="451" y="147"/>
                  </a:lnTo>
                  <a:lnTo>
                    <a:pt x="462" y="153"/>
                  </a:lnTo>
                  <a:lnTo>
                    <a:pt x="474" y="155"/>
                  </a:lnTo>
                  <a:lnTo>
                    <a:pt x="483" y="158"/>
                  </a:lnTo>
                  <a:lnTo>
                    <a:pt x="495" y="160"/>
                  </a:lnTo>
                  <a:lnTo>
                    <a:pt x="504" y="164"/>
                  </a:lnTo>
                  <a:lnTo>
                    <a:pt x="514" y="168"/>
                  </a:lnTo>
                  <a:lnTo>
                    <a:pt x="525" y="172"/>
                  </a:lnTo>
                  <a:lnTo>
                    <a:pt x="533" y="174"/>
                  </a:lnTo>
                  <a:lnTo>
                    <a:pt x="542" y="175"/>
                  </a:lnTo>
                  <a:lnTo>
                    <a:pt x="552" y="179"/>
                  </a:lnTo>
                  <a:lnTo>
                    <a:pt x="561" y="181"/>
                  </a:lnTo>
                  <a:lnTo>
                    <a:pt x="569" y="183"/>
                  </a:lnTo>
                  <a:lnTo>
                    <a:pt x="578" y="185"/>
                  </a:lnTo>
                  <a:lnTo>
                    <a:pt x="586" y="187"/>
                  </a:lnTo>
                  <a:lnTo>
                    <a:pt x="596" y="191"/>
                  </a:lnTo>
                  <a:lnTo>
                    <a:pt x="590" y="290"/>
                  </a:lnTo>
                  <a:lnTo>
                    <a:pt x="588" y="290"/>
                  </a:lnTo>
                  <a:lnTo>
                    <a:pt x="584" y="288"/>
                  </a:lnTo>
                  <a:lnTo>
                    <a:pt x="580" y="286"/>
                  </a:lnTo>
                  <a:lnTo>
                    <a:pt x="577" y="286"/>
                  </a:lnTo>
                  <a:lnTo>
                    <a:pt x="571" y="284"/>
                  </a:lnTo>
                  <a:lnTo>
                    <a:pt x="567" y="282"/>
                  </a:lnTo>
                  <a:lnTo>
                    <a:pt x="561" y="280"/>
                  </a:lnTo>
                  <a:lnTo>
                    <a:pt x="556" y="278"/>
                  </a:lnTo>
                  <a:lnTo>
                    <a:pt x="548" y="274"/>
                  </a:lnTo>
                  <a:lnTo>
                    <a:pt x="540" y="274"/>
                  </a:lnTo>
                  <a:lnTo>
                    <a:pt x="533" y="271"/>
                  </a:lnTo>
                  <a:lnTo>
                    <a:pt x="525" y="269"/>
                  </a:lnTo>
                  <a:lnTo>
                    <a:pt x="516" y="265"/>
                  </a:lnTo>
                  <a:lnTo>
                    <a:pt x="508" y="263"/>
                  </a:lnTo>
                  <a:lnTo>
                    <a:pt x="499" y="259"/>
                  </a:lnTo>
                  <a:lnTo>
                    <a:pt x="489" y="255"/>
                  </a:lnTo>
                  <a:lnTo>
                    <a:pt x="478" y="252"/>
                  </a:lnTo>
                  <a:lnTo>
                    <a:pt x="468" y="250"/>
                  </a:lnTo>
                  <a:lnTo>
                    <a:pt x="457" y="244"/>
                  </a:lnTo>
                  <a:lnTo>
                    <a:pt x="445" y="242"/>
                  </a:lnTo>
                  <a:lnTo>
                    <a:pt x="434" y="238"/>
                  </a:lnTo>
                  <a:lnTo>
                    <a:pt x="424" y="234"/>
                  </a:lnTo>
                  <a:lnTo>
                    <a:pt x="411" y="231"/>
                  </a:lnTo>
                  <a:lnTo>
                    <a:pt x="400" y="227"/>
                  </a:lnTo>
                  <a:lnTo>
                    <a:pt x="386" y="221"/>
                  </a:lnTo>
                  <a:lnTo>
                    <a:pt x="375" y="217"/>
                  </a:lnTo>
                  <a:lnTo>
                    <a:pt x="362" y="213"/>
                  </a:lnTo>
                  <a:lnTo>
                    <a:pt x="348" y="210"/>
                  </a:lnTo>
                  <a:lnTo>
                    <a:pt x="337" y="204"/>
                  </a:lnTo>
                  <a:lnTo>
                    <a:pt x="324" y="202"/>
                  </a:lnTo>
                  <a:lnTo>
                    <a:pt x="310" y="196"/>
                  </a:lnTo>
                  <a:lnTo>
                    <a:pt x="299" y="193"/>
                  </a:lnTo>
                  <a:lnTo>
                    <a:pt x="286" y="187"/>
                  </a:lnTo>
                  <a:lnTo>
                    <a:pt x="272" y="183"/>
                  </a:lnTo>
                  <a:lnTo>
                    <a:pt x="259" y="179"/>
                  </a:lnTo>
                  <a:lnTo>
                    <a:pt x="246" y="174"/>
                  </a:lnTo>
                  <a:lnTo>
                    <a:pt x="234" y="170"/>
                  </a:lnTo>
                  <a:lnTo>
                    <a:pt x="221" y="166"/>
                  </a:lnTo>
                  <a:lnTo>
                    <a:pt x="208" y="160"/>
                  </a:lnTo>
                  <a:lnTo>
                    <a:pt x="196" y="156"/>
                  </a:lnTo>
                  <a:lnTo>
                    <a:pt x="183" y="153"/>
                  </a:lnTo>
                  <a:lnTo>
                    <a:pt x="172" y="149"/>
                  </a:lnTo>
                  <a:lnTo>
                    <a:pt x="158" y="145"/>
                  </a:lnTo>
                  <a:lnTo>
                    <a:pt x="147" y="141"/>
                  </a:lnTo>
                  <a:lnTo>
                    <a:pt x="135" y="137"/>
                  </a:lnTo>
                  <a:lnTo>
                    <a:pt x="126" y="134"/>
                  </a:lnTo>
                  <a:lnTo>
                    <a:pt x="114" y="130"/>
                  </a:lnTo>
                  <a:lnTo>
                    <a:pt x="103" y="126"/>
                  </a:lnTo>
                  <a:lnTo>
                    <a:pt x="94" y="122"/>
                  </a:lnTo>
                  <a:lnTo>
                    <a:pt x="82" y="118"/>
                  </a:lnTo>
                  <a:lnTo>
                    <a:pt x="73" y="115"/>
                  </a:lnTo>
                  <a:lnTo>
                    <a:pt x="63" y="113"/>
                  </a:lnTo>
                  <a:lnTo>
                    <a:pt x="56" y="109"/>
                  </a:lnTo>
                  <a:lnTo>
                    <a:pt x="48" y="107"/>
                  </a:lnTo>
                  <a:lnTo>
                    <a:pt x="38" y="103"/>
                  </a:lnTo>
                  <a:lnTo>
                    <a:pt x="31" y="101"/>
                  </a:lnTo>
                  <a:lnTo>
                    <a:pt x="25" y="99"/>
                  </a:lnTo>
                  <a:lnTo>
                    <a:pt x="19" y="97"/>
                  </a:lnTo>
                  <a:lnTo>
                    <a:pt x="12" y="96"/>
                  </a:lnTo>
                  <a:lnTo>
                    <a:pt x="8" y="94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9" y="71"/>
                  </a:lnTo>
                  <a:lnTo>
                    <a:pt x="35" y="75"/>
                  </a:lnTo>
                  <a:lnTo>
                    <a:pt x="42" y="77"/>
                  </a:lnTo>
                  <a:lnTo>
                    <a:pt x="50" y="80"/>
                  </a:lnTo>
                  <a:lnTo>
                    <a:pt x="56" y="82"/>
                  </a:lnTo>
                  <a:lnTo>
                    <a:pt x="59" y="84"/>
                  </a:lnTo>
                  <a:lnTo>
                    <a:pt x="65" y="86"/>
                  </a:lnTo>
                  <a:lnTo>
                    <a:pt x="71" y="88"/>
                  </a:lnTo>
                  <a:lnTo>
                    <a:pt x="76" y="90"/>
                  </a:lnTo>
                  <a:lnTo>
                    <a:pt x="82" y="92"/>
                  </a:lnTo>
                  <a:lnTo>
                    <a:pt x="88" y="94"/>
                  </a:lnTo>
                  <a:lnTo>
                    <a:pt x="95" y="96"/>
                  </a:lnTo>
                  <a:lnTo>
                    <a:pt x="101" y="99"/>
                  </a:lnTo>
                  <a:lnTo>
                    <a:pt x="109" y="101"/>
                  </a:lnTo>
                  <a:lnTo>
                    <a:pt x="116" y="103"/>
                  </a:lnTo>
                  <a:lnTo>
                    <a:pt x="126" y="107"/>
                  </a:lnTo>
                  <a:lnTo>
                    <a:pt x="134" y="109"/>
                  </a:lnTo>
                  <a:lnTo>
                    <a:pt x="141" y="113"/>
                  </a:lnTo>
                  <a:lnTo>
                    <a:pt x="149" y="115"/>
                  </a:lnTo>
                  <a:lnTo>
                    <a:pt x="158" y="118"/>
                  </a:lnTo>
                  <a:lnTo>
                    <a:pt x="166" y="122"/>
                  </a:lnTo>
                  <a:lnTo>
                    <a:pt x="175" y="124"/>
                  </a:lnTo>
                  <a:lnTo>
                    <a:pt x="185" y="128"/>
                  </a:lnTo>
                  <a:lnTo>
                    <a:pt x="194" y="132"/>
                  </a:lnTo>
                  <a:lnTo>
                    <a:pt x="204" y="134"/>
                  </a:lnTo>
                  <a:lnTo>
                    <a:pt x="211" y="137"/>
                  </a:lnTo>
                  <a:lnTo>
                    <a:pt x="223" y="141"/>
                  </a:lnTo>
                  <a:lnTo>
                    <a:pt x="232" y="145"/>
                  </a:lnTo>
                  <a:lnTo>
                    <a:pt x="242" y="147"/>
                  </a:lnTo>
                  <a:lnTo>
                    <a:pt x="251" y="151"/>
                  </a:lnTo>
                  <a:lnTo>
                    <a:pt x="261" y="155"/>
                  </a:lnTo>
                  <a:lnTo>
                    <a:pt x="272" y="156"/>
                  </a:lnTo>
                  <a:lnTo>
                    <a:pt x="282" y="160"/>
                  </a:lnTo>
                  <a:lnTo>
                    <a:pt x="291" y="162"/>
                  </a:lnTo>
                  <a:lnTo>
                    <a:pt x="303" y="166"/>
                  </a:lnTo>
                  <a:lnTo>
                    <a:pt x="314" y="170"/>
                  </a:lnTo>
                  <a:lnTo>
                    <a:pt x="324" y="172"/>
                  </a:lnTo>
                  <a:lnTo>
                    <a:pt x="335" y="175"/>
                  </a:lnTo>
                  <a:lnTo>
                    <a:pt x="345" y="179"/>
                  </a:lnTo>
                  <a:lnTo>
                    <a:pt x="356" y="181"/>
                  </a:lnTo>
                  <a:lnTo>
                    <a:pt x="365" y="185"/>
                  </a:lnTo>
                  <a:lnTo>
                    <a:pt x="377" y="187"/>
                  </a:lnTo>
                  <a:lnTo>
                    <a:pt x="386" y="191"/>
                  </a:lnTo>
                  <a:lnTo>
                    <a:pt x="398" y="193"/>
                  </a:lnTo>
                  <a:lnTo>
                    <a:pt x="407" y="196"/>
                  </a:lnTo>
                  <a:lnTo>
                    <a:pt x="419" y="198"/>
                  </a:lnTo>
                  <a:lnTo>
                    <a:pt x="428" y="200"/>
                  </a:lnTo>
                  <a:lnTo>
                    <a:pt x="440" y="204"/>
                  </a:lnTo>
                  <a:lnTo>
                    <a:pt x="449" y="206"/>
                  </a:lnTo>
                  <a:lnTo>
                    <a:pt x="461" y="208"/>
                  </a:lnTo>
                  <a:lnTo>
                    <a:pt x="470" y="212"/>
                  </a:lnTo>
                  <a:lnTo>
                    <a:pt x="481" y="213"/>
                  </a:lnTo>
                  <a:lnTo>
                    <a:pt x="491" y="215"/>
                  </a:lnTo>
                  <a:lnTo>
                    <a:pt x="500" y="217"/>
                  </a:lnTo>
                  <a:lnTo>
                    <a:pt x="510" y="219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5" y="219"/>
                  </a:lnTo>
                  <a:lnTo>
                    <a:pt x="521" y="217"/>
                  </a:lnTo>
                  <a:lnTo>
                    <a:pt x="518" y="215"/>
                  </a:lnTo>
                  <a:lnTo>
                    <a:pt x="514" y="213"/>
                  </a:lnTo>
                  <a:lnTo>
                    <a:pt x="510" y="212"/>
                  </a:lnTo>
                  <a:lnTo>
                    <a:pt x="506" y="208"/>
                  </a:lnTo>
                  <a:lnTo>
                    <a:pt x="500" y="206"/>
                  </a:lnTo>
                  <a:lnTo>
                    <a:pt x="495" y="204"/>
                  </a:lnTo>
                  <a:lnTo>
                    <a:pt x="489" y="200"/>
                  </a:lnTo>
                  <a:lnTo>
                    <a:pt x="481" y="198"/>
                  </a:lnTo>
                  <a:lnTo>
                    <a:pt x="476" y="194"/>
                  </a:lnTo>
                  <a:lnTo>
                    <a:pt x="468" y="191"/>
                  </a:lnTo>
                  <a:lnTo>
                    <a:pt x="459" y="187"/>
                  </a:lnTo>
                  <a:lnTo>
                    <a:pt x="451" y="183"/>
                  </a:lnTo>
                  <a:lnTo>
                    <a:pt x="443" y="179"/>
                  </a:lnTo>
                  <a:lnTo>
                    <a:pt x="434" y="175"/>
                  </a:lnTo>
                  <a:lnTo>
                    <a:pt x="424" y="172"/>
                  </a:lnTo>
                  <a:lnTo>
                    <a:pt x="415" y="168"/>
                  </a:lnTo>
                  <a:lnTo>
                    <a:pt x="405" y="164"/>
                  </a:lnTo>
                  <a:lnTo>
                    <a:pt x="394" y="160"/>
                  </a:lnTo>
                  <a:lnTo>
                    <a:pt x="384" y="155"/>
                  </a:lnTo>
                  <a:lnTo>
                    <a:pt x="375" y="151"/>
                  </a:lnTo>
                  <a:lnTo>
                    <a:pt x="364" y="147"/>
                  </a:lnTo>
                  <a:lnTo>
                    <a:pt x="352" y="141"/>
                  </a:lnTo>
                  <a:lnTo>
                    <a:pt x="343" y="137"/>
                  </a:lnTo>
                  <a:lnTo>
                    <a:pt x="331" y="134"/>
                  </a:lnTo>
                  <a:lnTo>
                    <a:pt x="322" y="128"/>
                  </a:lnTo>
                  <a:lnTo>
                    <a:pt x="310" y="124"/>
                  </a:lnTo>
                  <a:lnTo>
                    <a:pt x="299" y="118"/>
                  </a:lnTo>
                  <a:lnTo>
                    <a:pt x="288" y="115"/>
                  </a:lnTo>
                  <a:lnTo>
                    <a:pt x="276" y="109"/>
                  </a:lnTo>
                  <a:lnTo>
                    <a:pt x="265" y="105"/>
                  </a:lnTo>
                  <a:lnTo>
                    <a:pt x="253" y="99"/>
                  </a:lnTo>
                  <a:lnTo>
                    <a:pt x="244" y="96"/>
                  </a:lnTo>
                  <a:lnTo>
                    <a:pt x="234" y="92"/>
                  </a:lnTo>
                  <a:lnTo>
                    <a:pt x="223" y="86"/>
                  </a:lnTo>
                  <a:lnTo>
                    <a:pt x="211" y="82"/>
                  </a:lnTo>
                  <a:lnTo>
                    <a:pt x="202" y="78"/>
                  </a:lnTo>
                  <a:lnTo>
                    <a:pt x="192" y="75"/>
                  </a:lnTo>
                  <a:lnTo>
                    <a:pt x="183" y="71"/>
                  </a:lnTo>
                  <a:lnTo>
                    <a:pt x="173" y="67"/>
                  </a:lnTo>
                  <a:lnTo>
                    <a:pt x="164" y="63"/>
                  </a:lnTo>
                  <a:lnTo>
                    <a:pt x="156" y="59"/>
                  </a:lnTo>
                  <a:lnTo>
                    <a:pt x="147" y="56"/>
                  </a:lnTo>
                  <a:lnTo>
                    <a:pt x="139" y="52"/>
                  </a:lnTo>
                  <a:lnTo>
                    <a:pt x="132" y="50"/>
                  </a:lnTo>
                  <a:lnTo>
                    <a:pt x="124" y="46"/>
                  </a:lnTo>
                  <a:lnTo>
                    <a:pt x="116" y="44"/>
                  </a:lnTo>
                  <a:lnTo>
                    <a:pt x="111" y="40"/>
                  </a:lnTo>
                  <a:lnTo>
                    <a:pt x="105" y="39"/>
                  </a:lnTo>
                  <a:lnTo>
                    <a:pt x="101" y="37"/>
                  </a:lnTo>
                  <a:lnTo>
                    <a:pt x="95" y="35"/>
                  </a:lnTo>
                  <a:lnTo>
                    <a:pt x="92" y="33"/>
                  </a:lnTo>
                  <a:lnTo>
                    <a:pt x="88" y="31"/>
                  </a:lnTo>
                  <a:lnTo>
                    <a:pt x="84" y="31"/>
                  </a:lnTo>
                  <a:lnTo>
                    <a:pt x="80" y="2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8" name="Freeform 165"/>
            <p:cNvSpPr>
              <a:spLocks/>
            </p:cNvSpPr>
            <p:nvPr/>
          </p:nvSpPr>
          <p:spPr bwMode="auto">
            <a:xfrm>
              <a:off x="4265" y="3376"/>
              <a:ext cx="271" cy="108"/>
            </a:xfrm>
            <a:custGeom>
              <a:avLst/>
              <a:gdLst>
                <a:gd name="T0" fmla="*/ 21 w 542"/>
                <a:gd name="T1" fmla="*/ 1 h 214"/>
                <a:gd name="T2" fmla="*/ 27 w 542"/>
                <a:gd name="T3" fmla="*/ 3 h 214"/>
                <a:gd name="T4" fmla="*/ 34 w 542"/>
                <a:gd name="T5" fmla="*/ 5 h 214"/>
                <a:gd name="T6" fmla="*/ 41 w 542"/>
                <a:gd name="T7" fmla="*/ 7 h 214"/>
                <a:gd name="T8" fmla="*/ 50 w 542"/>
                <a:gd name="T9" fmla="*/ 10 h 214"/>
                <a:gd name="T10" fmla="*/ 60 w 542"/>
                <a:gd name="T11" fmla="*/ 13 h 214"/>
                <a:gd name="T12" fmla="*/ 72 w 542"/>
                <a:gd name="T13" fmla="*/ 18 h 214"/>
                <a:gd name="T14" fmla="*/ 84 w 542"/>
                <a:gd name="T15" fmla="*/ 22 h 214"/>
                <a:gd name="T16" fmla="*/ 98 w 542"/>
                <a:gd name="T17" fmla="*/ 27 h 214"/>
                <a:gd name="T18" fmla="*/ 111 w 542"/>
                <a:gd name="T19" fmla="*/ 31 h 214"/>
                <a:gd name="T20" fmla="*/ 125 w 542"/>
                <a:gd name="T21" fmla="*/ 37 h 214"/>
                <a:gd name="T22" fmla="*/ 140 w 542"/>
                <a:gd name="T23" fmla="*/ 42 h 214"/>
                <a:gd name="T24" fmla="*/ 156 w 542"/>
                <a:gd name="T25" fmla="*/ 48 h 214"/>
                <a:gd name="T26" fmla="*/ 171 w 542"/>
                <a:gd name="T27" fmla="*/ 53 h 214"/>
                <a:gd name="T28" fmla="*/ 186 w 542"/>
                <a:gd name="T29" fmla="*/ 60 h 214"/>
                <a:gd name="T30" fmla="*/ 201 w 542"/>
                <a:gd name="T31" fmla="*/ 66 h 214"/>
                <a:gd name="T32" fmla="*/ 216 w 542"/>
                <a:gd name="T33" fmla="*/ 72 h 214"/>
                <a:gd name="T34" fmla="*/ 231 w 542"/>
                <a:gd name="T35" fmla="*/ 78 h 214"/>
                <a:gd name="T36" fmla="*/ 246 w 542"/>
                <a:gd name="T37" fmla="*/ 84 h 214"/>
                <a:gd name="T38" fmla="*/ 260 w 542"/>
                <a:gd name="T39" fmla="*/ 90 h 214"/>
                <a:gd name="T40" fmla="*/ 270 w 542"/>
                <a:gd name="T41" fmla="*/ 107 h 214"/>
                <a:gd name="T42" fmla="*/ 264 w 542"/>
                <a:gd name="T43" fmla="*/ 105 h 214"/>
                <a:gd name="T44" fmla="*/ 254 w 542"/>
                <a:gd name="T45" fmla="*/ 99 h 214"/>
                <a:gd name="T46" fmla="*/ 247 w 542"/>
                <a:gd name="T47" fmla="*/ 97 h 214"/>
                <a:gd name="T48" fmla="*/ 237 w 542"/>
                <a:gd name="T49" fmla="*/ 94 h 214"/>
                <a:gd name="T50" fmla="*/ 228 w 542"/>
                <a:gd name="T51" fmla="*/ 90 h 214"/>
                <a:gd name="T52" fmla="*/ 216 w 542"/>
                <a:gd name="T53" fmla="*/ 85 h 214"/>
                <a:gd name="T54" fmla="*/ 205 w 542"/>
                <a:gd name="T55" fmla="*/ 80 h 214"/>
                <a:gd name="T56" fmla="*/ 193 w 542"/>
                <a:gd name="T57" fmla="*/ 75 h 214"/>
                <a:gd name="T58" fmla="*/ 178 w 542"/>
                <a:gd name="T59" fmla="*/ 70 h 214"/>
                <a:gd name="T60" fmla="*/ 164 w 542"/>
                <a:gd name="T61" fmla="*/ 64 h 214"/>
                <a:gd name="T62" fmla="*/ 150 w 542"/>
                <a:gd name="T63" fmla="*/ 59 h 214"/>
                <a:gd name="T64" fmla="*/ 135 w 542"/>
                <a:gd name="T65" fmla="*/ 53 h 214"/>
                <a:gd name="T66" fmla="*/ 119 w 542"/>
                <a:gd name="T67" fmla="*/ 48 h 214"/>
                <a:gd name="T68" fmla="*/ 104 w 542"/>
                <a:gd name="T69" fmla="*/ 42 h 214"/>
                <a:gd name="T70" fmla="*/ 88 w 542"/>
                <a:gd name="T71" fmla="*/ 37 h 214"/>
                <a:gd name="T72" fmla="*/ 73 w 542"/>
                <a:gd name="T73" fmla="*/ 31 h 214"/>
                <a:gd name="T74" fmla="*/ 57 w 542"/>
                <a:gd name="T75" fmla="*/ 28 h 214"/>
                <a:gd name="T76" fmla="*/ 41 w 542"/>
                <a:gd name="T77" fmla="*/ 23 h 214"/>
                <a:gd name="T78" fmla="*/ 27 w 542"/>
                <a:gd name="T79" fmla="*/ 20 h 214"/>
                <a:gd name="T80" fmla="*/ 18 w 542"/>
                <a:gd name="T81" fmla="*/ 18 h 214"/>
                <a:gd name="T82" fmla="*/ 11 w 542"/>
                <a:gd name="T83" fmla="*/ 17 h 214"/>
                <a:gd name="T84" fmla="*/ 4 w 542"/>
                <a:gd name="T85" fmla="*/ 15 h 214"/>
                <a:gd name="T86" fmla="*/ 0 w 542"/>
                <a:gd name="T87" fmla="*/ 15 h 2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2"/>
                <a:gd name="T133" fmla="*/ 0 h 214"/>
                <a:gd name="T134" fmla="*/ 542 w 542"/>
                <a:gd name="T135" fmla="*/ 214 h 2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2" h="214">
                  <a:moveTo>
                    <a:pt x="13" y="20"/>
                  </a:moveTo>
                  <a:lnTo>
                    <a:pt x="38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51" y="5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3" y="7"/>
                  </a:lnTo>
                  <a:lnTo>
                    <a:pt x="68" y="9"/>
                  </a:lnTo>
                  <a:lnTo>
                    <a:pt x="72" y="11"/>
                  </a:lnTo>
                  <a:lnTo>
                    <a:pt x="76" y="11"/>
                  </a:lnTo>
                  <a:lnTo>
                    <a:pt x="82" y="13"/>
                  </a:lnTo>
                  <a:lnTo>
                    <a:pt x="89" y="17"/>
                  </a:lnTo>
                  <a:lnTo>
                    <a:pt x="93" y="19"/>
                  </a:lnTo>
                  <a:lnTo>
                    <a:pt x="101" y="19"/>
                  </a:lnTo>
                  <a:lnTo>
                    <a:pt x="106" y="22"/>
                  </a:lnTo>
                  <a:lnTo>
                    <a:pt x="114" y="24"/>
                  </a:lnTo>
                  <a:lnTo>
                    <a:pt x="121" y="26"/>
                  </a:lnTo>
                  <a:lnTo>
                    <a:pt x="129" y="30"/>
                  </a:lnTo>
                  <a:lnTo>
                    <a:pt x="137" y="32"/>
                  </a:lnTo>
                  <a:lnTo>
                    <a:pt x="144" y="36"/>
                  </a:lnTo>
                  <a:lnTo>
                    <a:pt x="152" y="38"/>
                  </a:lnTo>
                  <a:lnTo>
                    <a:pt x="159" y="39"/>
                  </a:lnTo>
                  <a:lnTo>
                    <a:pt x="169" y="43"/>
                  </a:lnTo>
                  <a:lnTo>
                    <a:pt x="177" y="47"/>
                  </a:lnTo>
                  <a:lnTo>
                    <a:pt x="186" y="49"/>
                  </a:lnTo>
                  <a:lnTo>
                    <a:pt x="196" y="53"/>
                  </a:lnTo>
                  <a:lnTo>
                    <a:pt x="203" y="57"/>
                  </a:lnTo>
                  <a:lnTo>
                    <a:pt x="215" y="60"/>
                  </a:lnTo>
                  <a:lnTo>
                    <a:pt x="222" y="62"/>
                  </a:lnTo>
                  <a:lnTo>
                    <a:pt x="232" y="66"/>
                  </a:lnTo>
                  <a:lnTo>
                    <a:pt x="241" y="70"/>
                  </a:lnTo>
                  <a:lnTo>
                    <a:pt x="251" y="74"/>
                  </a:lnTo>
                  <a:lnTo>
                    <a:pt x="260" y="76"/>
                  </a:lnTo>
                  <a:lnTo>
                    <a:pt x="272" y="81"/>
                  </a:lnTo>
                  <a:lnTo>
                    <a:pt x="281" y="83"/>
                  </a:lnTo>
                  <a:lnTo>
                    <a:pt x="291" y="89"/>
                  </a:lnTo>
                  <a:lnTo>
                    <a:pt x="302" y="91"/>
                  </a:lnTo>
                  <a:lnTo>
                    <a:pt x="312" y="95"/>
                  </a:lnTo>
                  <a:lnTo>
                    <a:pt x="321" y="98"/>
                  </a:lnTo>
                  <a:lnTo>
                    <a:pt x="333" y="102"/>
                  </a:lnTo>
                  <a:lnTo>
                    <a:pt x="342" y="106"/>
                  </a:lnTo>
                  <a:lnTo>
                    <a:pt x="352" y="110"/>
                  </a:lnTo>
                  <a:lnTo>
                    <a:pt x="363" y="114"/>
                  </a:lnTo>
                  <a:lnTo>
                    <a:pt x="372" y="119"/>
                  </a:lnTo>
                  <a:lnTo>
                    <a:pt x="384" y="121"/>
                  </a:lnTo>
                  <a:lnTo>
                    <a:pt x="393" y="127"/>
                  </a:lnTo>
                  <a:lnTo>
                    <a:pt x="403" y="131"/>
                  </a:lnTo>
                  <a:lnTo>
                    <a:pt x="412" y="135"/>
                  </a:lnTo>
                  <a:lnTo>
                    <a:pt x="424" y="138"/>
                  </a:lnTo>
                  <a:lnTo>
                    <a:pt x="433" y="142"/>
                  </a:lnTo>
                  <a:lnTo>
                    <a:pt x="443" y="146"/>
                  </a:lnTo>
                  <a:lnTo>
                    <a:pt x="454" y="152"/>
                  </a:lnTo>
                  <a:lnTo>
                    <a:pt x="462" y="154"/>
                  </a:lnTo>
                  <a:lnTo>
                    <a:pt x="473" y="159"/>
                  </a:lnTo>
                  <a:lnTo>
                    <a:pt x="481" y="163"/>
                  </a:lnTo>
                  <a:lnTo>
                    <a:pt x="492" y="167"/>
                  </a:lnTo>
                  <a:lnTo>
                    <a:pt x="500" y="171"/>
                  </a:lnTo>
                  <a:lnTo>
                    <a:pt x="509" y="174"/>
                  </a:lnTo>
                  <a:lnTo>
                    <a:pt x="519" y="178"/>
                  </a:lnTo>
                  <a:lnTo>
                    <a:pt x="528" y="184"/>
                  </a:lnTo>
                  <a:lnTo>
                    <a:pt x="542" y="214"/>
                  </a:lnTo>
                  <a:lnTo>
                    <a:pt x="540" y="213"/>
                  </a:lnTo>
                  <a:lnTo>
                    <a:pt x="538" y="213"/>
                  </a:lnTo>
                  <a:lnTo>
                    <a:pt x="532" y="211"/>
                  </a:lnTo>
                  <a:lnTo>
                    <a:pt x="528" y="209"/>
                  </a:lnTo>
                  <a:lnTo>
                    <a:pt x="521" y="205"/>
                  </a:lnTo>
                  <a:lnTo>
                    <a:pt x="513" y="201"/>
                  </a:lnTo>
                  <a:lnTo>
                    <a:pt x="509" y="197"/>
                  </a:lnTo>
                  <a:lnTo>
                    <a:pt x="504" y="197"/>
                  </a:lnTo>
                  <a:lnTo>
                    <a:pt x="500" y="195"/>
                  </a:lnTo>
                  <a:lnTo>
                    <a:pt x="494" y="193"/>
                  </a:lnTo>
                  <a:lnTo>
                    <a:pt x="488" y="190"/>
                  </a:lnTo>
                  <a:lnTo>
                    <a:pt x="481" y="188"/>
                  </a:lnTo>
                  <a:lnTo>
                    <a:pt x="475" y="186"/>
                  </a:lnTo>
                  <a:lnTo>
                    <a:pt x="469" y="184"/>
                  </a:lnTo>
                  <a:lnTo>
                    <a:pt x="462" y="180"/>
                  </a:lnTo>
                  <a:lnTo>
                    <a:pt x="456" y="178"/>
                  </a:lnTo>
                  <a:lnTo>
                    <a:pt x="449" y="174"/>
                  </a:lnTo>
                  <a:lnTo>
                    <a:pt x="443" y="171"/>
                  </a:lnTo>
                  <a:lnTo>
                    <a:pt x="433" y="169"/>
                  </a:lnTo>
                  <a:lnTo>
                    <a:pt x="426" y="165"/>
                  </a:lnTo>
                  <a:lnTo>
                    <a:pt x="418" y="161"/>
                  </a:lnTo>
                  <a:lnTo>
                    <a:pt x="410" y="159"/>
                  </a:lnTo>
                  <a:lnTo>
                    <a:pt x="401" y="155"/>
                  </a:lnTo>
                  <a:lnTo>
                    <a:pt x="393" y="152"/>
                  </a:lnTo>
                  <a:lnTo>
                    <a:pt x="386" y="148"/>
                  </a:lnTo>
                  <a:lnTo>
                    <a:pt x="376" y="146"/>
                  </a:lnTo>
                  <a:lnTo>
                    <a:pt x="367" y="142"/>
                  </a:lnTo>
                  <a:lnTo>
                    <a:pt x="357" y="138"/>
                  </a:lnTo>
                  <a:lnTo>
                    <a:pt x="348" y="135"/>
                  </a:lnTo>
                  <a:lnTo>
                    <a:pt x="340" y="131"/>
                  </a:lnTo>
                  <a:lnTo>
                    <a:pt x="329" y="127"/>
                  </a:lnTo>
                  <a:lnTo>
                    <a:pt x="319" y="123"/>
                  </a:lnTo>
                  <a:lnTo>
                    <a:pt x="310" y="119"/>
                  </a:lnTo>
                  <a:lnTo>
                    <a:pt x="300" y="117"/>
                  </a:lnTo>
                  <a:lnTo>
                    <a:pt x="291" y="114"/>
                  </a:lnTo>
                  <a:lnTo>
                    <a:pt x="279" y="110"/>
                  </a:lnTo>
                  <a:lnTo>
                    <a:pt x="270" y="106"/>
                  </a:lnTo>
                  <a:lnTo>
                    <a:pt x="260" y="102"/>
                  </a:lnTo>
                  <a:lnTo>
                    <a:pt x="249" y="98"/>
                  </a:lnTo>
                  <a:lnTo>
                    <a:pt x="239" y="95"/>
                  </a:lnTo>
                  <a:lnTo>
                    <a:pt x="230" y="91"/>
                  </a:lnTo>
                  <a:lnTo>
                    <a:pt x="220" y="89"/>
                  </a:lnTo>
                  <a:lnTo>
                    <a:pt x="209" y="83"/>
                  </a:lnTo>
                  <a:lnTo>
                    <a:pt x="198" y="81"/>
                  </a:lnTo>
                  <a:lnTo>
                    <a:pt x="188" y="76"/>
                  </a:lnTo>
                  <a:lnTo>
                    <a:pt x="177" y="74"/>
                  </a:lnTo>
                  <a:lnTo>
                    <a:pt x="167" y="70"/>
                  </a:lnTo>
                  <a:lnTo>
                    <a:pt x="156" y="66"/>
                  </a:lnTo>
                  <a:lnTo>
                    <a:pt x="146" y="62"/>
                  </a:lnTo>
                  <a:lnTo>
                    <a:pt x="137" y="60"/>
                  </a:lnTo>
                  <a:lnTo>
                    <a:pt x="125" y="57"/>
                  </a:lnTo>
                  <a:lnTo>
                    <a:pt x="114" y="55"/>
                  </a:lnTo>
                  <a:lnTo>
                    <a:pt x="104" y="51"/>
                  </a:lnTo>
                  <a:lnTo>
                    <a:pt x="93" y="49"/>
                  </a:lnTo>
                  <a:lnTo>
                    <a:pt x="83" y="45"/>
                  </a:lnTo>
                  <a:lnTo>
                    <a:pt x="74" y="43"/>
                  </a:lnTo>
                  <a:lnTo>
                    <a:pt x="64" y="41"/>
                  </a:lnTo>
                  <a:lnTo>
                    <a:pt x="55" y="39"/>
                  </a:lnTo>
                  <a:lnTo>
                    <a:pt x="49" y="38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2" y="34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7" y="32"/>
                  </a:lnTo>
                  <a:lnTo>
                    <a:pt x="13" y="30"/>
                  </a:lnTo>
                  <a:lnTo>
                    <a:pt x="9" y="30"/>
                  </a:lnTo>
                  <a:lnTo>
                    <a:pt x="5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3654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59" name="Freeform 166"/>
            <p:cNvSpPr>
              <a:spLocks/>
            </p:cNvSpPr>
            <p:nvPr/>
          </p:nvSpPr>
          <p:spPr bwMode="auto">
            <a:xfrm>
              <a:off x="4254" y="3407"/>
              <a:ext cx="286" cy="94"/>
            </a:xfrm>
            <a:custGeom>
              <a:avLst/>
              <a:gdLst>
                <a:gd name="T0" fmla="*/ 3 w 570"/>
                <a:gd name="T1" fmla="*/ 0 h 189"/>
                <a:gd name="T2" fmla="*/ 8 w 570"/>
                <a:gd name="T3" fmla="*/ 1 h 189"/>
                <a:gd name="T4" fmla="*/ 16 w 570"/>
                <a:gd name="T5" fmla="*/ 3 h 189"/>
                <a:gd name="T6" fmla="*/ 28 w 570"/>
                <a:gd name="T7" fmla="*/ 5 h 189"/>
                <a:gd name="T8" fmla="*/ 36 w 570"/>
                <a:gd name="T9" fmla="*/ 8 h 189"/>
                <a:gd name="T10" fmla="*/ 43 w 570"/>
                <a:gd name="T11" fmla="*/ 8 h 189"/>
                <a:gd name="T12" fmla="*/ 51 w 570"/>
                <a:gd name="T13" fmla="*/ 10 h 189"/>
                <a:gd name="T14" fmla="*/ 59 w 570"/>
                <a:gd name="T15" fmla="*/ 12 h 189"/>
                <a:gd name="T16" fmla="*/ 68 w 570"/>
                <a:gd name="T17" fmla="*/ 15 h 189"/>
                <a:gd name="T18" fmla="*/ 77 w 570"/>
                <a:gd name="T19" fmla="*/ 17 h 189"/>
                <a:gd name="T20" fmla="*/ 87 w 570"/>
                <a:gd name="T21" fmla="*/ 20 h 189"/>
                <a:gd name="T22" fmla="*/ 96 w 570"/>
                <a:gd name="T23" fmla="*/ 23 h 189"/>
                <a:gd name="T24" fmla="*/ 107 w 570"/>
                <a:gd name="T25" fmla="*/ 26 h 189"/>
                <a:gd name="T26" fmla="*/ 117 w 570"/>
                <a:gd name="T27" fmla="*/ 28 h 189"/>
                <a:gd name="T28" fmla="*/ 129 w 570"/>
                <a:gd name="T29" fmla="*/ 31 h 189"/>
                <a:gd name="T30" fmla="*/ 139 w 570"/>
                <a:gd name="T31" fmla="*/ 35 h 189"/>
                <a:gd name="T32" fmla="*/ 152 w 570"/>
                <a:gd name="T33" fmla="*/ 39 h 189"/>
                <a:gd name="T34" fmla="*/ 164 w 570"/>
                <a:gd name="T35" fmla="*/ 42 h 189"/>
                <a:gd name="T36" fmla="*/ 177 w 570"/>
                <a:gd name="T37" fmla="*/ 46 h 189"/>
                <a:gd name="T38" fmla="*/ 190 w 570"/>
                <a:gd name="T39" fmla="*/ 49 h 189"/>
                <a:gd name="T40" fmla="*/ 203 w 570"/>
                <a:gd name="T41" fmla="*/ 54 h 189"/>
                <a:gd name="T42" fmla="*/ 210 w 570"/>
                <a:gd name="T43" fmla="*/ 55 h 189"/>
                <a:gd name="T44" fmla="*/ 220 w 570"/>
                <a:gd name="T45" fmla="*/ 59 h 189"/>
                <a:gd name="T46" fmla="*/ 232 w 570"/>
                <a:gd name="T47" fmla="*/ 63 h 189"/>
                <a:gd name="T48" fmla="*/ 238 w 570"/>
                <a:gd name="T49" fmla="*/ 65 h 189"/>
                <a:gd name="T50" fmla="*/ 245 w 570"/>
                <a:gd name="T51" fmla="*/ 67 h 189"/>
                <a:gd name="T52" fmla="*/ 256 w 570"/>
                <a:gd name="T53" fmla="*/ 72 h 189"/>
                <a:gd name="T54" fmla="*/ 263 w 570"/>
                <a:gd name="T55" fmla="*/ 74 h 189"/>
                <a:gd name="T56" fmla="*/ 270 w 570"/>
                <a:gd name="T57" fmla="*/ 77 h 189"/>
                <a:gd name="T58" fmla="*/ 276 w 570"/>
                <a:gd name="T59" fmla="*/ 79 h 189"/>
                <a:gd name="T60" fmla="*/ 284 w 570"/>
                <a:gd name="T61" fmla="*/ 82 h 189"/>
                <a:gd name="T62" fmla="*/ 284 w 570"/>
                <a:gd name="T63" fmla="*/ 93 h 189"/>
                <a:gd name="T64" fmla="*/ 275 w 570"/>
                <a:gd name="T65" fmla="*/ 90 h 189"/>
                <a:gd name="T66" fmla="*/ 269 w 570"/>
                <a:gd name="T67" fmla="*/ 87 h 189"/>
                <a:gd name="T68" fmla="*/ 260 w 570"/>
                <a:gd name="T69" fmla="*/ 85 h 189"/>
                <a:gd name="T70" fmla="*/ 251 w 570"/>
                <a:gd name="T71" fmla="*/ 81 h 189"/>
                <a:gd name="T72" fmla="*/ 239 w 570"/>
                <a:gd name="T73" fmla="*/ 77 h 189"/>
                <a:gd name="T74" fmla="*/ 227 w 570"/>
                <a:gd name="T75" fmla="*/ 72 h 189"/>
                <a:gd name="T76" fmla="*/ 214 w 570"/>
                <a:gd name="T77" fmla="*/ 67 h 189"/>
                <a:gd name="T78" fmla="*/ 198 w 570"/>
                <a:gd name="T79" fmla="*/ 63 h 189"/>
                <a:gd name="T80" fmla="*/ 184 w 570"/>
                <a:gd name="T81" fmla="*/ 58 h 189"/>
                <a:gd name="T82" fmla="*/ 168 w 570"/>
                <a:gd name="T83" fmla="*/ 53 h 189"/>
                <a:gd name="T84" fmla="*/ 152 w 570"/>
                <a:gd name="T85" fmla="*/ 47 h 189"/>
                <a:gd name="T86" fmla="*/ 135 w 570"/>
                <a:gd name="T87" fmla="*/ 42 h 189"/>
                <a:gd name="T88" fmla="*/ 119 w 570"/>
                <a:gd name="T89" fmla="*/ 37 h 189"/>
                <a:gd name="T90" fmla="*/ 103 w 570"/>
                <a:gd name="T91" fmla="*/ 33 h 189"/>
                <a:gd name="T92" fmla="*/ 87 w 570"/>
                <a:gd name="T93" fmla="*/ 28 h 189"/>
                <a:gd name="T94" fmla="*/ 71 w 570"/>
                <a:gd name="T95" fmla="*/ 24 h 189"/>
                <a:gd name="T96" fmla="*/ 55 w 570"/>
                <a:gd name="T97" fmla="*/ 20 h 189"/>
                <a:gd name="T98" fmla="*/ 41 w 570"/>
                <a:gd name="T99" fmla="*/ 17 h 189"/>
                <a:gd name="T100" fmla="*/ 28 w 570"/>
                <a:gd name="T101" fmla="*/ 14 h 189"/>
                <a:gd name="T102" fmla="*/ 0 w 570"/>
                <a:gd name="T103" fmla="*/ 0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189"/>
                <a:gd name="T158" fmla="*/ 570 w 570"/>
                <a:gd name="T159" fmla="*/ 189 h 18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18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40" y="8"/>
                  </a:lnTo>
                  <a:lnTo>
                    <a:pt x="47" y="10"/>
                  </a:lnTo>
                  <a:lnTo>
                    <a:pt x="55" y="10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72" y="16"/>
                  </a:lnTo>
                  <a:lnTo>
                    <a:pt x="76" y="16"/>
                  </a:lnTo>
                  <a:lnTo>
                    <a:pt x="82" y="17"/>
                  </a:lnTo>
                  <a:lnTo>
                    <a:pt x="85" y="17"/>
                  </a:lnTo>
                  <a:lnTo>
                    <a:pt x="91" y="19"/>
                  </a:lnTo>
                  <a:lnTo>
                    <a:pt x="95" y="21"/>
                  </a:lnTo>
                  <a:lnTo>
                    <a:pt x="101" y="21"/>
                  </a:lnTo>
                  <a:lnTo>
                    <a:pt x="106" y="23"/>
                  </a:lnTo>
                  <a:lnTo>
                    <a:pt x="112" y="25"/>
                  </a:lnTo>
                  <a:lnTo>
                    <a:pt x="118" y="25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35" y="31"/>
                  </a:lnTo>
                  <a:lnTo>
                    <a:pt x="141" y="33"/>
                  </a:lnTo>
                  <a:lnTo>
                    <a:pt x="146" y="35"/>
                  </a:lnTo>
                  <a:lnTo>
                    <a:pt x="154" y="35"/>
                  </a:lnTo>
                  <a:lnTo>
                    <a:pt x="160" y="37"/>
                  </a:lnTo>
                  <a:lnTo>
                    <a:pt x="165" y="38"/>
                  </a:lnTo>
                  <a:lnTo>
                    <a:pt x="173" y="40"/>
                  </a:lnTo>
                  <a:lnTo>
                    <a:pt x="179" y="42"/>
                  </a:lnTo>
                  <a:lnTo>
                    <a:pt x="184" y="44"/>
                  </a:lnTo>
                  <a:lnTo>
                    <a:pt x="192" y="46"/>
                  </a:lnTo>
                  <a:lnTo>
                    <a:pt x="199" y="48"/>
                  </a:lnTo>
                  <a:lnTo>
                    <a:pt x="205" y="50"/>
                  </a:lnTo>
                  <a:lnTo>
                    <a:pt x="213" y="52"/>
                  </a:lnTo>
                  <a:lnTo>
                    <a:pt x="219" y="54"/>
                  </a:lnTo>
                  <a:lnTo>
                    <a:pt x="226" y="56"/>
                  </a:lnTo>
                  <a:lnTo>
                    <a:pt x="234" y="57"/>
                  </a:lnTo>
                  <a:lnTo>
                    <a:pt x="241" y="59"/>
                  </a:lnTo>
                  <a:lnTo>
                    <a:pt x="249" y="61"/>
                  </a:lnTo>
                  <a:lnTo>
                    <a:pt x="257" y="63"/>
                  </a:lnTo>
                  <a:lnTo>
                    <a:pt x="262" y="67"/>
                  </a:lnTo>
                  <a:lnTo>
                    <a:pt x="270" y="69"/>
                  </a:lnTo>
                  <a:lnTo>
                    <a:pt x="277" y="71"/>
                  </a:lnTo>
                  <a:lnTo>
                    <a:pt x="287" y="73"/>
                  </a:lnTo>
                  <a:lnTo>
                    <a:pt x="293" y="75"/>
                  </a:lnTo>
                  <a:lnTo>
                    <a:pt x="302" y="78"/>
                  </a:lnTo>
                  <a:lnTo>
                    <a:pt x="310" y="80"/>
                  </a:lnTo>
                  <a:lnTo>
                    <a:pt x="317" y="82"/>
                  </a:lnTo>
                  <a:lnTo>
                    <a:pt x="327" y="84"/>
                  </a:lnTo>
                  <a:lnTo>
                    <a:pt x="334" y="88"/>
                  </a:lnTo>
                  <a:lnTo>
                    <a:pt x="344" y="90"/>
                  </a:lnTo>
                  <a:lnTo>
                    <a:pt x="352" y="92"/>
                  </a:lnTo>
                  <a:lnTo>
                    <a:pt x="361" y="95"/>
                  </a:lnTo>
                  <a:lnTo>
                    <a:pt x="369" y="97"/>
                  </a:lnTo>
                  <a:lnTo>
                    <a:pt x="378" y="99"/>
                  </a:lnTo>
                  <a:lnTo>
                    <a:pt x="388" y="103"/>
                  </a:lnTo>
                  <a:lnTo>
                    <a:pt x="395" y="105"/>
                  </a:lnTo>
                  <a:lnTo>
                    <a:pt x="405" y="109"/>
                  </a:lnTo>
                  <a:lnTo>
                    <a:pt x="409" y="109"/>
                  </a:lnTo>
                  <a:lnTo>
                    <a:pt x="412" y="111"/>
                  </a:lnTo>
                  <a:lnTo>
                    <a:pt x="418" y="111"/>
                  </a:lnTo>
                  <a:lnTo>
                    <a:pt x="422" y="114"/>
                  </a:lnTo>
                  <a:lnTo>
                    <a:pt x="431" y="116"/>
                  </a:lnTo>
                  <a:lnTo>
                    <a:pt x="439" y="118"/>
                  </a:lnTo>
                  <a:lnTo>
                    <a:pt x="449" y="122"/>
                  </a:lnTo>
                  <a:lnTo>
                    <a:pt x="458" y="126"/>
                  </a:lnTo>
                  <a:lnTo>
                    <a:pt x="462" y="126"/>
                  </a:lnTo>
                  <a:lnTo>
                    <a:pt x="466" y="128"/>
                  </a:lnTo>
                  <a:lnTo>
                    <a:pt x="471" y="130"/>
                  </a:lnTo>
                  <a:lnTo>
                    <a:pt x="475" y="130"/>
                  </a:lnTo>
                  <a:lnTo>
                    <a:pt x="479" y="132"/>
                  </a:lnTo>
                  <a:lnTo>
                    <a:pt x="483" y="133"/>
                  </a:lnTo>
                  <a:lnTo>
                    <a:pt x="489" y="135"/>
                  </a:lnTo>
                  <a:lnTo>
                    <a:pt x="494" y="137"/>
                  </a:lnTo>
                  <a:lnTo>
                    <a:pt x="502" y="141"/>
                  </a:lnTo>
                  <a:lnTo>
                    <a:pt x="511" y="145"/>
                  </a:lnTo>
                  <a:lnTo>
                    <a:pt x="515" y="145"/>
                  </a:lnTo>
                  <a:lnTo>
                    <a:pt x="521" y="147"/>
                  </a:lnTo>
                  <a:lnTo>
                    <a:pt x="525" y="149"/>
                  </a:lnTo>
                  <a:lnTo>
                    <a:pt x="528" y="151"/>
                  </a:lnTo>
                  <a:lnTo>
                    <a:pt x="534" y="151"/>
                  </a:lnTo>
                  <a:lnTo>
                    <a:pt x="538" y="154"/>
                  </a:lnTo>
                  <a:lnTo>
                    <a:pt x="542" y="154"/>
                  </a:lnTo>
                  <a:lnTo>
                    <a:pt x="547" y="158"/>
                  </a:lnTo>
                  <a:lnTo>
                    <a:pt x="551" y="158"/>
                  </a:lnTo>
                  <a:lnTo>
                    <a:pt x="555" y="160"/>
                  </a:lnTo>
                  <a:lnTo>
                    <a:pt x="561" y="162"/>
                  </a:lnTo>
                  <a:lnTo>
                    <a:pt x="566" y="164"/>
                  </a:lnTo>
                  <a:lnTo>
                    <a:pt x="570" y="189"/>
                  </a:lnTo>
                  <a:lnTo>
                    <a:pt x="568" y="189"/>
                  </a:lnTo>
                  <a:lnTo>
                    <a:pt x="566" y="187"/>
                  </a:lnTo>
                  <a:lnTo>
                    <a:pt x="559" y="185"/>
                  </a:lnTo>
                  <a:lnTo>
                    <a:pt x="553" y="183"/>
                  </a:lnTo>
                  <a:lnTo>
                    <a:pt x="549" y="181"/>
                  </a:lnTo>
                  <a:lnTo>
                    <a:pt x="546" y="179"/>
                  </a:lnTo>
                  <a:lnTo>
                    <a:pt x="540" y="177"/>
                  </a:lnTo>
                  <a:lnTo>
                    <a:pt x="536" y="175"/>
                  </a:lnTo>
                  <a:lnTo>
                    <a:pt x="530" y="173"/>
                  </a:lnTo>
                  <a:lnTo>
                    <a:pt x="525" y="172"/>
                  </a:lnTo>
                  <a:lnTo>
                    <a:pt x="519" y="170"/>
                  </a:lnTo>
                  <a:lnTo>
                    <a:pt x="513" y="168"/>
                  </a:lnTo>
                  <a:lnTo>
                    <a:pt x="506" y="164"/>
                  </a:lnTo>
                  <a:lnTo>
                    <a:pt x="500" y="162"/>
                  </a:lnTo>
                  <a:lnTo>
                    <a:pt x="492" y="160"/>
                  </a:lnTo>
                  <a:lnTo>
                    <a:pt x="485" y="158"/>
                  </a:lnTo>
                  <a:lnTo>
                    <a:pt x="477" y="154"/>
                  </a:lnTo>
                  <a:lnTo>
                    <a:pt x="470" y="151"/>
                  </a:lnTo>
                  <a:lnTo>
                    <a:pt x="460" y="149"/>
                  </a:lnTo>
                  <a:lnTo>
                    <a:pt x="452" y="145"/>
                  </a:lnTo>
                  <a:lnTo>
                    <a:pt x="443" y="143"/>
                  </a:lnTo>
                  <a:lnTo>
                    <a:pt x="433" y="139"/>
                  </a:lnTo>
                  <a:lnTo>
                    <a:pt x="426" y="135"/>
                  </a:lnTo>
                  <a:lnTo>
                    <a:pt x="416" y="132"/>
                  </a:lnTo>
                  <a:lnTo>
                    <a:pt x="407" y="130"/>
                  </a:lnTo>
                  <a:lnTo>
                    <a:pt x="395" y="126"/>
                  </a:lnTo>
                  <a:lnTo>
                    <a:pt x="386" y="122"/>
                  </a:lnTo>
                  <a:lnTo>
                    <a:pt x="376" y="120"/>
                  </a:lnTo>
                  <a:lnTo>
                    <a:pt x="367" y="116"/>
                  </a:lnTo>
                  <a:lnTo>
                    <a:pt x="355" y="113"/>
                  </a:lnTo>
                  <a:lnTo>
                    <a:pt x="344" y="109"/>
                  </a:lnTo>
                  <a:lnTo>
                    <a:pt x="334" y="107"/>
                  </a:lnTo>
                  <a:lnTo>
                    <a:pt x="325" y="101"/>
                  </a:lnTo>
                  <a:lnTo>
                    <a:pt x="314" y="99"/>
                  </a:lnTo>
                  <a:lnTo>
                    <a:pt x="302" y="94"/>
                  </a:lnTo>
                  <a:lnTo>
                    <a:pt x="293" y="92"/>
                  </a:lnTo>
                  <a:lnTo>
                    <a:pt x="281" y="88"/>
                  </a:lnTo>
                  <a:lnTo>
                    <a:pt x="270" y="84"/>
                  </a:lnTo>
                  <a:lnTo>
                    <a:pt x="260" y="80"/>
                  </a:lnTo>
                  <a:lnTo>
                    <a:pt x="249" y="78"/>
                  </a:lnTo>
                  <a:lnTo>
                    <a:pt x="238" y="75"/>
                  </a:lnTo>
                  <a:lnTo>
                    <a:pt x="228" y="73"/>
                  </a:lnTo>
                  <a:lnTo>
                    <a:pt x="217" y="69"/>
                  </a:lnTo>
                  <a:lnTo>
                    <a:pt x="205" y="67"/>
                  </a:lnTo>
                  <a:lnTo>
                    <a:pt x="194" y="63"/>
                  </a:lnTo>
                  <a:lnTo>
                    <a:pt x="184" y="59"/>
                  </a:lnTo>
                  <a:lnTo>
                    <a:pt x="173" y="56"/>
                  </a:lnTo>
                  <a:lnTo>
                    <a:pt x="161" y="54"/>
                  </a:lnTo>
                  <a:lnTo>
                    <a:pt x="152" y="50"/>
                  </a:lnTo>
                  <a:lnTo>
                    <a:pt x="141" y="48"/>
                  </a:lnTo>
                  <a:lnTo>
                    <a:pt x="131" y="46"/>
                  </a:lnTo>
                  <a:lnTo>
                    <a:pt x="122" y="42"/>
                  </a:lnTo>
                  <a:lnTo>
                    <a:pt x="110" y="40"/>
                  </a:lnTo>
                  <a:lnTo>
                    <a:pt x="101" y="38"/>
                  </a:lnTo>
                  <a:lnTo>
                    <a:pt x="91" y="35"/>
                  </a:lnTo>
                  <a:lnTo>
                    <a:pt x="82" y="35"/>
                  </a:lnTo>
                  <a:lnTo>
                    <a:pt x="72" y="31"/>
                  </a:lnTo>
                  <a:lnTo>
                    <a:pt x="64" y="29"/>
                  </a:lnTo>
                  <a:lnTo>
                    <a:pt x="55" y="29"/>
                  </a:lnTo>
                  <a:lnTo>
                    <a:pt x="4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54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0" name="Freeform 167"/>
            <p:cNvSpPr>
              <a:spLocks/>
            </p:cNvSpPr>
            <p:nvPr/>
          </p:nvSpPr>
          <p:spPr bwMode="auto">
            <a:xfrm>
              <a:off x="4747" y="3403"/>
              <a:ext cx="625" cy="278"/>
            </a:xfrm>
            <a:custGeom>
              <a:avLst/>
              <a:gdLst>
                <a:gd name="T0" fmla="*/ 5 w 1249"/>
                <a:gd name="T1" fmla="*/ 156 h 555"/>
                <a:gd name="T2" fmla="*/ 16 w 1249"/>
                <a:gd name="T3" fmla="*/ 159 h 555"/>
                <a:gd name="T4" fmla="*/ 26 w 1249"/>
                <a:gd name="T5" fmla="*/ 163 h 555"/>
                <a:gd name="T6" fmla="*/ 39 w 1249"/>
                <a:gd name="T7" fmla="*/ 167 h 555"/>
                <a:gd name="T8" fmla="*/ 54 w 1249"/>
                <a:gd name="T9" fmla="*/ 173 h 555"/>
                <a:gd name="T10" fmla="*/ 70 w 1249"/>
                <a:gd name="T11" fmla="*/ 179 h 555"/>
                <a:gd name="T12" fmla="*/ 90 w 1249"/>
                <a:gd name="T13" fmla="*/ 186 h 555"/>
                <a:gd name="T14" fmla="*/ 111 w 1249"/>
                <a:gd name="T15" fmla="*/ 194 h 555"/>
                <a:gd name="T16" fmla="*/ 134 w 1249"/>
                <a:gd name="T17" fmla="*/ 202 h 555"/>
                <a:gd name="T18" fmla="*/ 159 w 1249"/>
                <a:gd name="T19" fmla="*/ 210 h 555"/>
                <a:gd name="T20" fmla="*/ 186 w 1249"/>
                <a:gd name="T21" fmla="*/ 220 h 555"/>
                <a:gd name="T22" fmla="*/ 213 w 1249"/>
                <a:gd name="T23" fmla="*/ 230 h 555"/>
                <a:gd name="T24" fmla="*/ 244 w 1249"/>
                <a:gd name="T25" fmla="*/ 240 h 555"/>
                <a:gd name="T26" fmla="*/ 274 w 1249"/>
                <a:gd name="T27" fmla="*/ 251 h 555"/>
                <a:gd name="T28" fmla="*/ 292 w 1249"/>
                <a:gd name="T29" fmla="*/ 255 h 555"/>
                <a:gd name="T30" fmla="*/ 302 w 1249"/>
                <a:gd name="T31" fmla="*/ 244 h 555"/>
                <a:gd name="T32" fmla="*/ 314 w 1249"/>
                <a:gd name="T33" fmla="*/ 233 h 555"/>
                <a:gd name="T34" fmla="*/ 328 w 1249"/>
                <a:gd name="T35" fmla="*/ 220 h 555"/>
                <a:gd name="T36" fmla="*/ 346 w 1249"/>
                <a:gd name="T37" fmla="*/ 204 h 555"/>
                <a:gd name="T38" fmla="*/ 366 w 1249"/>
                <a:gd name="T39" fmla="*/ 186 h 555"/>
                <a:gd name="T40" fmla="*/ 388 w 1249"/>
                <a:gd name="T41" fmla="*/ 167 h 555"/>
                <a:gd name="T42" fmla="*/ 413 w 1249"/>
                <a:gd name="T43" fmla="*/ 147 h 555"/>
                <a:gd name="T44" fmla="*/ 438 w 1249"/>
                <a:gd name="T45" fmla="*/ 126 h 555"/>
                <a:gd name="T46" fmla="*/ 466 w 1249"/>
                <a:gd name="T47" fmla="*/ 105 h 555"/>
                <a:gd name="T48" fmla="*/ 494 w 1249"/>
                <a:gd name="T49" fmla="*/ 83 h 555"/>
                <a:gd name="T50" fmla="*/ 523 w 1249"/>
                <a:gd name="T51" fmla="*/ 62 h 555"/>
                <a:gd name="T52" fmla="*/ 552 w 1249"/>
                <a:gd name="T53" fmla="*/ 42 h 555"/>
                <a:gd name="T54" fmla="*/ 581 w 1249"/>
                <a:gd name="T55" fmla="*/ 24 h 555"/>
                <a:gd name="T56" fmla="*/ 610 w 1249"/>
                <a:gd name="T57" fmla="*/ 7 h 555"/>
                <a:gd name="T58" fmla="*/ 617 w 1249"/>
                <a:gd name="T59" fmla="*/ 21 h 555"/>
                <a:gd name="T60" fmla="*/ 610 w 1249"/>
                <a:gd name="T61" fmla="*/ 25 h 555"/>
                <a:gd name="T62" fmla="*/ 600 w 1249"/>
                <a:gd name="T63" fmla="*/ 30 h 555"/>
                <a:gd name="T64" fmla="*/ 590 w 1249"/>
                <a:gd name="T65" fmla="*/ 35 h 555"/>
                <a:gd name="T66" fmla="*/ 575 w 1249"/>
                <a:gd name="T67" fmla="*/ 44 h 555"/>
                <a:gd name="T68" fmla="*/ 559 w 1249"/>
                <a:gd name="T69" fmla="*/ 54 h 555"/>
                <a:gd name="T70" fmla="*/ 540 w 1249"/>
                <a:gd name="T71" fmla="*/ 68 h 555"/>
                <a:gd name="T72" fmla="*/ 519 w 1249"/>
                <a:gd name="T73" fmla="*/ 83 h 555"/>
                <a:gd name="T74" fmla="*/ 496 w 1249"/>
                <a:gd name="T75" fmla="*/ 99 h 555"/>
                <a:gd name="T76" fmla="*/ 472 w 1249"/>
                <a:gd name="T77" fmla="*/ 118 h 555"/>
                <a:gd name="T78" fmla="*/ 445 w 1249"/>
                <a:gd name="T79" fmla="*/ 140 h 555"/>
                <a:gd name="T80" fmla="*/ 418 w 1249"/>
                <a:gd name="T81" fmla="*/ 164 h 555"/>
                <a:gd name="T82" fmla="*/ 388 w 1249"/>
                <a:gd name="T83" fmla="*/ 190 h 555"/>
                <a:gd name="T84" fmla="*/ 358 w 1249"/>
                <a:gd name="T85" fmla="*/ 220 h 555"/>
                <a:gd name="T86" fmla="*/ 326 w 1249"/>
                <a:gd name="T87" fmla="*/ 251 h 555"/>
                <a:gd name="T88" fmla="*/ 302 w 1249"/>
                <a:gd name="T89" fmla="*/ 277 h 555"/>
                <a:gd name="T90" fmla="*/ 290 w 1249"/>
                <a:gd name="T91" fmla="*/ 272 h 555"/>
                <a:gd name="T92" fmla="*/ 278 w 1249"/>
                <a:gd name="T93" fmla="*/ 268 h 555"/>
                <a:gd name="T94" fmla="*/ 263 w 1249"/>
                <a:gd name="T95" fmla="*/ 262 h 555"/>
                <a:gd name="T96" fmla="*/ 244 w 1249"/>
                <a:gd name="T97" fmla="*/ 255 h 555"/>
                <a:gd name="T98" fmla="*/ 224 w 1249"/>
                <a:gd name="T99" fmla="*/ 248 h 555"/>
                <a:gd name="T100" fmla="*/ 201 w 1249"/>
                <a:gd name="T101" fmla="*/ 240 h 555"/>
                <a:gd name="T102" fmla="*/ 178 w 1249"/>
                <a:gd name="T103" fmla="*/ 231 h 555"/>
                <a:gd name="T104" fmla="*/ 153 w 1249"/>
                <a:gd name="T105" fmla="*/ 222 h 555"/>
                <a:gd name="T106" fmla="*/ 128 w 1249"/>
                <a:gd name="T107" fmla="*/ 213 h 555"/>
                <a:gd name="T108" fmla="*/ 104 w 1249"/>
                <a:gd name="T109" fmla="*/ 204 h 555"/>
                <a:gd name="T110" fmla="*/ 80 w 1249"/>
                <a:gd name="T111" fmla="*/ 195 h 555"/>
                <a:gd name="T112" fmla="*/ 56 w 1249"/>
                <a:gd name="T113" fmla="*/ 187 h 555"/>
                <a:gd name="T114" fmla="*/ 35 w 1249"/>
                <a:gd name="T115" fmla="*/ 180 h 555"/>
                <a:gd name="T116" fmla="*/ 16 w 1249"/>
                <a:gd name="T117" fmla="*/ 173 h 555"/>
                <a:gd name="T118" fmla="*/ 0 w 1249"/>
                <a:gd name="T119" fmla="*/ 154 h 5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49"/>
                <a:gd name="T181" fmla="*/ 0 h 555"/>
                <a:gd name="T182" fmla="*/ 1249 w 1249"/>
                <a:gd name="T183" fmla="*/ 555 h 5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49" h="555">
                  <a:moveTo>
                    <a:pt x="0" y="308"/>
                  </a:moveTo>
                  <a:lnTo>
                    <a:pt x="2" y="308"/>
                  </a:lnTo>
                  <a:lnTo>
                    <a:pt x="5" y="308"/>
                  </a:lnTo>
                  <a:lnTo>
                    <a:pt x="9" y="312"/>
                  </a:lnTo>
                  <a:lnTo>
                    <a:pt x="15" y="312"/>
                  </a:lnTo>
                  <a:lnTo>
                    <a:pt x="23" y="315"/>
                  </a:lnTo>
                  <a:lnTo>
                    <a:pt x="26" y="317"/>
                  </a:lnTo>
                  <a:lnTo>
                    <a:pt x="32" y="317"/>
                  </a:lnTo>
                  <a:lnTo>
                    <a:pt x="36" y="319"/>
                  </a:lnTo>
                  <a:lnTo>
                    <a:pt x="42" y="323"/>
                  </a:lnTo>
                  <a:lnTo>
                    <a:pt x="47" y="325"/>
                  </a:lnTo>
                  <a:lnTo>
                    <a:pt x="51" y="325"/>
                  </a:lnTo>
                  <a:lnTo>
                    <a:pt x="57" y="327"/>
                  </a:lnTo>
                  <a:lnTo>
                    <a:pt x="64" y="331"/>
                  </a:lnTo>
                  <a:lnTo>
                    <a:pt x="70" y="333"/>
                  </a:lnTo>
                  <a:lnTo>
                    <a:pt x="78" y="334"/>
                  </a:lnTo>
                  <a:lnTo>
                    <a:pt x="85" y="336"/>
                  </a:lnTo>
                  <a:lnTo>
                    <a:pt x="93" y="340"/>
                  </a:lnTo>
                  <a:lnTo>
                    <a:pt x="101" y="344"/>
                  </a:lnTo>
                  <a:lnTo>
                    <a:pt x="108" y="346"/>
                  </a:lnTo>
                  <a:lnTo>
                    <a:pt x="116" y="350"/>
                  </a:lnTo>
                  <a:lnTo>
                    <a:pt x="123" y="352"/>
                  </a:lnTo>
                  <a:lnTo>
                    <a:pt x="133" y="355"/>
                  </a:lnTo>
                  <a:lnTo>
                    <a:pt x="140" y="357"/>
                  </a:lnTo>
                  <a:lnTo>
                    <a:pt x="152" y="361"/>
                  </a:lnTo>
                  <a:lnTo>
                    <a:pt x="161" y="365"/>
                  </a:lnTo>
                  <a:lnTo>
                    <a:pt x="171" y="369"/>
                  </a:lnTo>
                  <a:lnTo>
                    <a:pt x="180" y="372"/>
                  </a:lnTo>
                  <a:lnTo>
                    <a:pt x="190" y="376"/>
                  </a:lnTo>
                  <a:lnTo>
                    <a:pt x="201" y="380"/>
                  </a:lnTo>
                  <a:lnTo>
                    <a:pt x="211" y="382"/>
                  </a:lnTo>
                  <a:lnTo>
                    <a:pt x="222" y="388"/>
                  </a:lnTo>
                  <a:lnTo>
                    <a:pt x="234" y="390"/>
                  </a:lnTo>
                  <a:lnTo>
                    <a:pt x="245" y="395"/>
                  </a:lnTo>
                  <a:lnTo>
                    <a:pt x="256" y="399"/>
                  </a:lnTo>
                  <a:lnTo>
                    <a:pt x="268" y="403"/>
                  </a:lnTo>
                  <a:lnTo>
                    <a:pt x="279" y="407"/>
                  </a:lnTo>
                  <a:lnTo>
                    <a:pt x="293" y="412"/>
                  </a:lnTo>
                  <a:lnTo>
                    <a:pt x="304" y="416"/>
                  </a:lnTo>
                  <a:lnTo>
                    <a:pt x="317" y="420"/>
                  </a:lnTo>
                  <a:lnTo>
                    <a:pt x="331" y="426"/>
                  </a:lnTo>
                  <a:lnTo>
                    <a:pt x="344" y="431"/>
                  </a:lnTo>
                  <a:lnTo>
                    <a:pt x="357" y="435"/>
                  </a:lnTo>
                  <a:lnTo>
                    <a:pt x="371" y="439"/>
                  </a:lnTo>
                  <a:lnTo>
                    <a:pt x="384" y="445"/>
                  </a:lnTo>
                  <a:lnTo>
                    <a:pt x="399" y="450"/>
                  </a:lnTo>
                  <a:lnTo>
                    <a:pt x="412" y="454"/>
                  </a:lnTo>
                  <a:lnTo>
                    <a:pt x="426" y="460"/>
                  </a:lnTo>
                  <a:lnTo>
                    <a:pt x="441" y="466"/>
                  </a:lnTo>
                  <a:lnTo>
                    <a:pt x="456" y="469"/>
                  </a:lnTo>
                  <a:lnTo>
                    <a:pt x="471" y="475"/>
                  </a:lnTo>
                  <a:lnTo>
                    <a:pt x="487" y="479"/>
                  </a:lnTo>
                  <a:lnTo>
                    <a:pt x="502" y="485"/>
                  </a:lnTo>
                  <a:lnTo>
                    <a:pt x="517" y="490"/>
                  </a:lnTo>
                  <a:lnTo>
                    <a:pt x="532" y="496"/>
                  </a:lnTo>
                  <a:lnTo>
                    <a:pt x="547" y="502"/>
                  </a:lnTo>
                  <a:lnTo>
                    <a:pt x="565" y="508"/>
                  </a:lnTo>
                  <a:lnTo>
                    <a:pt x="580" y="513"/>
                  </a:lnTo>
                  <a:lnTo>
                    <a:pt x="580" y="511"/>
                  </a:lnTo>
                  <a:lnTo>
                    <a:pt x="584" y="509"/>
                  </a:lnTo>
                  <a:lnTo>
                    <a:pt x="589" y="504"/>
                  </a:lnTo>
                  <a:lnTo>
                    <a:pt x="597" y="496"/>
                  </a:lnTo>
                  <a:lnTo>
                    <a:pt x="599" y="492"/>
                  </a:lnTo>
                  <a:lnTo>
                    <a:pt x="604" y="488"/>
                  </a:lnTo>
                  <a:lnTo>
                    <a:pt x="610" y="483"/>
                  </a:lnTo>
                  <a:lnTo>
                    <a:pt x="616" y="477"/>
                  </a:lnTo>
                  <a:lnTo>
                    <a:pt x="622" y="471"/>
                  </a:lnTo>
                  <a:lnTo>
                    <a:pt x="627" y="466"/>
                  </a:lnTo>
                  <a:lnTo>
                    <a:pt x="635" y="460"/>
                  </a:lnTo>
                  <a:lnTo>
                    <a:pt x="642" y="454"/>
                  </a:lnTo>
                  <a:lnTo>
                    <a:pt x="648" y="447"/>
                  </a:lnTo>
                  <a:lnTo>
                    <a:pt x="656" y="439"/>
                  </a:lnTo>
                  <a:lnTo>
                    <a:pt x="665" y="433"/>
                  </a:lnTo>
                  <a:lnTo>
                    <a:pt x="673" y="426"/>
                  </a:lnTo>
                  <a:lnTo>
                    <a:pt x="682" y="416"/>
                  </a:lnTo>
                  <a:lnTo>
                    <a:pt x="692" y="407"/>
                  </a:lnTo>
                  <a:lnTo>
                    <a:pt x="701" y="399"/>
                  </a:lnTo>
                  <a:lnTo>
                    <a:pt x="711" y="392"/>
                  </a:lnTo>
                  <a:lnTo>
                    <a:pt x="722" y="382"/>
                  </a:lnTo>
                  <a:lnTo>
                    <a:pt x="732" y="372"/>
                  </a:lnTo>
                  <a:lnTo>
                    <a:pt x="743" y="363"/>
                  </a:lnTo>
                  <a:lnTo>
                    <a:pt x="755" y="353"/>
                  </a:lnTo>
                  <a:lnTo>
                    <a:pt x="764" y="344"/>
                  </a:lnTo>
                  <a:lnTo>
                    <a:pt x="776" y="334"/>
                  </a:lnTo>
                  <a:lnTo>
                    <a:pt x="789" y="325"/>
                  </a:lnTo>
                  <a:lnTo>
                    <a:pt x="800" y="315"/>
                  </a:lnTo>
                  <a:lnTo>
                    <a:pt x="814" y="304"/>
                  </a:lnTo>
                  <a:lnTo>
                    <a:pt x="825" y="293"/>
                  </a:lnTo>
                  <a:lnTo>
                    <a:pt x="838" y="283"/>
                  </a:lnTo>
                  <a:lnTo>
                    <a:pt x="852" y="274"/>
                  </a:lnTo>
                  <a:lnTo>
                    <a:pt x="863" y="260"/>
                  </a:lnTo>
                  <a:lnTo>
                    <a:pt x="876" y="251"/>
                  </a:lnTo>
                  <a:lnTo>
                    <a:pt x="890" y="239"/>
                  </a:lnTo>
                  <a:lnTo>
                    <a:pt x="903" y="230"/>
                  </a:lnTo>
                  <a:lnTo>
                    <a:pt x="916" y="218"/>
                  </a:lnTo>
                  <a:lnTo>
                    <a:pt x="931" y="209"/>
                  </a:lnTo>
                  <a:lnTo>
                    <a:pt x="945" y="196"/>
                  </a:lnTo>
                  <a:lnTo>
                    <a:pt x="958" y="186"/>
                  </a:lnTo>
                  <a:lnTo>
                    <a:pt x="973" y="177"/>
                  </a:lnTo>
                  <a:lnTo>
                    <a:pt x="987" y="165"/>
                  </a:lnTo>
                  <a:lnTo>
                    <a:pt x="1002" y="156"/>
                  </a:lnTo>
                  <a:lnTo>
                    <a:pt x="1017" y="144"/>
                  </a:lnTo>
                  <a:lnTo>
                    <a:pt x="1030" y="135"/>
                  </a:lnTo>
                  <a:lnTo>
                    <a:pt x="1046" y="123"/>
                  </a:lnTo>
                  <a:lnTo>
                    <a:pt x="1059" y="114"/>
                  </a:lnTo>
                  <a:lnTo>
                    <a:pt x="1074" y="104"/>
                  </a:lnTo>
                  <a:lnTo>
                    <a:pt x="1087" y="95"/>
                  </a:lnTo>
                  <a:lnTo>
                    <a:pt x="1103" y="83"/>
                  </a:lnTo>
                  <a:lnTo>
                    <a:pt x="1118" y="74"/>
                  </a:lnTo>
                  <a:lnTo>
                    <a:pt x="1133" y="66"/>
                  </a:lnTo>
                  <a:lnTo>
                    <a:pt x="1146" y="55"/>
                  </a:lnTo>
                  <a:lnTo>
                    <a:pt x="1162" y="47"/>
                  </a:lnTo>
                  <a:lnTo>
                    <a:pt x="1177" y="38"/>
                  </a:lnTo>
                  <a:lnTo>
                    <a:pt x="1190" y="30"/>
                  </a:lnTo>
                  <a:lnTo>
                    <a:pt x="1205" y="23"/>
                  </a:lnTo>
                  <a:lnTo>
                    <a:pt x="1219" y="13"/>
                  </a:lnTo>
                  <a:lnTo>
                    <a:pt x="1234" y="5"/>
                  </a:lnTo>
                  <a:lnTo>
                    <a:pt x="1249" y="0"/>
                  </a:lnTo>
                  <a:lnTo>
                    <a:pt x="1236" y="42"/>
                  </a:lnTo>
                  <a:lnTo>
                    <a:pt x="1234" y="42"/>
                  </a:lnTo>
                  <a:lnTo>
                    <a:pt x="1232" y="42"/>
                  </a:lnTo>
                  <a:lnTo>
                    <a:pt x="1226" y="44"/>
                  </a:lnTo>
                  <a:lnTo>
                    <a:pt x="1222" y="47"/>
                  </a:lnTo>
                  <a:lnTo>
                    <a:pt x="1219" y="49"/>
                  </a:lnTo>
                  <a:lnTo>
                    <a:pt x="1213" y="51"/>
                  </a:lnTo>
                  <a:lnTo>
                    <a:pt x="1209" y="53"/>
                  </a:lnTo>
                  <a:lnTo>
                    <a:pt x="1205" y="55"/>
                  </a:lnTo>
                  <a:lnTo>
                    <a:pt x="1200" y="59"/>
                  </a:lnTo>
                  <a:lnTo>
                    <a:pt x="1196" y="61"/>
                  </a:lnTo>
                  <a:lnTo>
                    <a:pt x="1190" y="64"/>
                  </a:lnTo>
                  <a:lnTo>
                    <a:pt x="1184" y="68"/>
                  </a:lnTo>
                  <a:lnTo>
                    <a:pt x="1179" y="70"/>
                  </a:lnTo>
                  <a:lnTo>
                    <a:pt x="1171" y="74"/>
                  </a:lnTo>
                  <a:lnTo>
                    <a:pt x="1165" y="80"/>
                  </a:lnTo>
                  <a:lnTo>
                    <a:pt x="1158" y="83"/>
                  </a:lnTo>
                  <a:lnTo>
                    <a:pt x="1150" y="87"/>
                  </a:lnTo>
                  <a:lnTo>
                    <a:pt x="1143" y="93"/>
                  </a:lnTo>
                  <a:lnTo>
                    <a:pt x="1135" y="99"/>
                  </a:lnTo>
                  <a:lnTo>
                    <a:pt x="1127" y="104"/>
                  </a:lnTo>
                  <a:lnTo>
                    <a:pt x="1118" y="108"/>
                  </a:lnTo>
                  <a:lnTo>
                    <a:pt x="1108" y="114"/>
                  </a:lnTo>
                  <a:lnTo>
                    <a:pt x="1099" y="120"/>
                  </a:lnTo>
                  <a:lnTo>
                    <a:pt x="1089" y="127"/>
                  </a:lnTo>
                  <a:lnTo>
                    <a:pt x="1080" y="135"/>
                  </a:lnTo>
                  <a:lnTo>
                    <a:pt x="1070" y="140"/>
                  </a:lnTo>
                  <a:lnTo>
                    <a:pt x="1061" y="148"/>
                  </a:lnTo>
                  <a:lnTo>
                    <a:pt x="1049" y="158"/>
                  </a:lnTo>
                  <a:lnTo>
                    <a:pt x="1038" y="165"/>
                  </a:lnTo>
                  <a:lnTo>
                    <a:pt x="1027" y="171"/>
                  </a:lnTo>
                  <a:lnTo>
                    <a:pt x="1015" y="180"/>
                  </a:lnTo>
                  <a:lnTo>
                    <a:pt x="1004" y="188"/>
                  </a:lnTo>
                  <a:lnTo>
                    <a:pt x="992" y="198"/>
                  </a:lnTo>
                  <a:lnTo>
                    <a:pt x="979" y="207"/>
                  </a:lnTo>
                  <a:lnTo>
                    <a:pt x="968" y="217"/>
                  </a:lnTo>
                  <a:lnTo>
                    <a:pt x="956" y="226"/>
                  </a:lnTo>
                  <a:lnTo>
                    <a:pt x="943" y="236"/>
                  </a:lnTo>
                  <a:lnTo>
                    <a:pt x="930" y="247"/>
                  </a:lnTo>
                  <a:lnTo>
                    <a:pt x="916" y="256"/>
                  </a:lnTo>
                  <a:lnTo>
                    <a:pt x="903" y="268"/>
                  </a:lnTo>
                  <a:lnTo>
                    <a:pt x="890" y="279"/>
                  </a:lnTo>
                  <a:lnTo>
                    <a:pt x="876" y="291"/>
                  </a:lnTo>
                  <a:lnTo>
                    <a:pt x="863" y="302"/>
                  </a:lnTo>
                  <a:lnTo>
                    <a:pt x="850" y="315"/>
                  </a:lnTo>
                  <a:lnTo>
                    <a:pt x="835" y="327"/>
                  </a:lnTo>
                  <a:lnTo>
                    <a:pt x="819" y="340"/>
                  </a:lnTo>
                  <a:lnTo>
                    <a:pt x="804" y="352"/>
                  </a:lnTo>
                  <a:lnTo>
                    <a:pt x="791" y="367"/>
                  </a:lnTo>
                  <a:lnTo>
                    <a:pt x="776" y="380"/>
                  </a:lnTo>
                  <a:lnTo>
                    <a:pt x="760" y="393"/>
                  </a:lnTo>
                  <a:lnTo>
                    <a:pt x="745" y="409"/>
                  </a:lnTo>
                  <a:lnTo>
                    <a:pt x="730" y="424"/>
                  </a:lnTo>
                  <a:lnTo>
                    <a:pt x="715" y="439"/>
                  </a:lnTo>
                  <a:lnTo>
                    <a:pt x="700" y="452"/>
                  </a:lnTo>
                  <a:lnTo>
                    <a:pt x="682" y="469"/>
                  </a:lnTo>
                  <a:lnTo>
                    <a:pt x="667" y="485"/>
                  </a:lnTo>
                  <a:lnTo>
                    <a:pt x="652" y="502"/>
                  </a:lnTo>
                  <a:lnTo>
                    <a:pt x="635" y="519"/>
                  </a:lnTo>
                  <a:lnTo>
                    <a:pt x="620" y="536"/>
                  </a:lnTo>
                  <a:lnTo>
                    <a:pt x="604" y="555"/>
                  </a:lnTo>
                  <a:lnTo>
                    <a:pt x="603" y="553"/>
                  </a:lnTo>
                  <a:lnTo>
                    <a:pt x="599" y="551"/>
                  </a:lnTo>
                  <a:lnTo>
                    <a:pt x="593" y="549"/>
                  </a:lnTo>
                  <a:lnTo>
                    <a:pt x="585" y="547"/>
                  </a:lnTo>
                  <a:lnTo>
                    <a:pt x="580" y="544"/>
                  </a:lnTo>
                  <a:lnTo>
                    <a:pt x="574" y="542"/>
                  </a:lnTo>
                  <a:lnTo>
                    <a:pt x="568" y="540"/>
                  </a:lnTo>
                  <a:lnTo>
                    <a:pt x="563" y="538"/>
                  </a:lnTo>
                  <a:lnTo>
                    <a:pt x="555" y="536"/>
                  </a:lnTo>
                  <a:lnTo>
                    <a:pt x="549" y="532"/>
                  </a:lnTo>
                  <a:lnTo>
                    <a:pt x="542" y="530"/>
                  </a:lnTo>
                  <a:lnTo>
                    <a:pt x="534" y="528"/>
                  </a:lnTo>
                  <a:lnTo>
                    <a:pt x="525" y="523"/>
                  </a:lnTo>
                  <a:lnTo>
                    <a:pt x="517" y="521"/>
                  </a:lnTo>
                  <a:lnTo>
                    <a:pt x="507" y="517"/>
                  </a:lnTo>
                  <a:lnTo>
                    <a:pt x="498" y="515"/>
                  </a:lnTo>
                  <a:lnTo>
                    <a:pt x="488" y="509"/>
                  </a:lnTo>
                  <a:lnTo>
                    <a:pt x="479" y="508"/>
                  </a:lnTo>
                  <a:lnTo>
                    <a:pt x="468" y="504"/>
                  </a:lnTo>
                  <a:lnTo>
                    <a:pt x="458" y="500"/>
                  </a:lnTo>
                  <a:lnTo>
                    <a:pt x="447" y="496"/>
                  </a:lnTo>
                  <a:lnTo>
                    <a:pt x="435" y="490"/>
                  </a:lnTo>
                  <a:lnTo>
                    <a:pt x="426" y="487"/>
                  </a:lnTo>
                  <a:lnTo>
                    <a:pt x="414" y="485"/>
                  </a:lnTo>
                  <a:lnTo>
                    <a:pt x="401" y="479"/>
                  </a:lnTo>
                  <a:lnTo>
                    <a:pt x="391" y="475"/>
                  </a:lnTo>
                  <a:lnTo>
                    <a:pt x="378" y="471"/>
                  </a:lnTo>
                  <a:lnTo>
                    <a:pt x="369" y="468"/>
                  </a:lnTo>
                  <a:lnTo>
                    <a:pt x="355" y="462"/>
                  </a:lnTo>
                  <a:lnTo>
                    <a:pt x="342" y="458"/>
                  </a:lnTo>
                  <a:lnTo>
                    <a:pt x="331" y="452"/>
                  </a:lnTo>
                  <a:lnTo>
                    <a:pt x="317" y="449"/>
                  </a:lnTo>
                  <a:lnTo>
                    <a:pt x="306" y="443"/>
                  </a:lnTo>
                  <a:lnTo>
                    <a:pt x="293" y="439"/>
                  </a:lnTo>
                  <a:lnTo>
                    <a:pt x="281" y="435"/>
                  </a:lnTo>
                  <a:lnTo>
                    <a:pt x="268" y="431"/>
                  </a:lnTo>
                  <a:lnTo>
                    <a:pt x="256" y="426"/>
                  </a:lnTo>
                  <a:lnTo>
                    <a:pt x="243" y="420"/>
                  </a:lnTo>
                  <a:lnTo>
                    <a:pt x="232" y="416"/>
                  </a:lnTo>
                  <a:lnTo>
                    <a:pt x="218" y="412"/>
                  </a:lnTo>
                  <a:lnTo>
                    <a:pt x="207" y="407"/>
                  </a:lnTo>
                  <a:lnTo>
                    <a:pt x="194" y="403"/>
                  </a:lnTo>
                  <a:lnTo>
                    <a:pt x="182" y="399"/>
                  </a:lnTo>
                  <a:lnTo>
                    <a:pt x="171" y="395"/>
                  </a:lnTo>
                  <a:lnTo>
                    <a:pt x="160" y="390"/>
                  </a:lnTo>
                  <a:lnTo>
                    <a:pt x="146" y="386"/>
                  </a:lnTo>
                  <a:lnTo>
                    <a:pt x="135" y="382"/>
                  </a:lnTo>
                  <a:lnTo>
                    <a:pt x="123" y="378"/>
                  </a:lnTo>
                  <a:lnTo>
                    <a:pt x="112" y="374"/>
                  </a:lnTo>
                  <a:lnTo>
                    <a:pt x="101" y="371"/>
                  </a:lnTo>
                  <a:lnTo>
                    <a:pt x="91" y="367"/>
                  </a:lnTo>
                  <a:lnTo>
                    <a:pt x="82" y="363"/>
                  </a:lnTo>
                  <a:lnTo>
                    <a:pt x="70" y="359"/>
                  </a:lnTo>
                  <a:lnTo>
                    <a:pt x="61" y="355"/>
                  </a:lnTo>
                  <a:lnTo>
                    <a:pt x="51" y="352"/>
                  </a:lnTo>
                  <a:lnTo>
                    <a:pt x="42" y="350"/>
                  </a:lnTo>
                  <a:lnTo>
                    <a:pt x="32" y="346"/>
                  </a:lnTo>
                  <a:lnTo>
                    <a:pt x="25" y="344"/>
                  </a:lnTo>
                  <a:lnTo>
                    <a:pt x="17" y="342"/>
                  </a:lnTo>
                  <a:lnTo>
                    <a:pt x="9" y="33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3654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1" name="Freeform 168"/>
            <p:cNvSpPr>
              <a:spLocks/>
            </p:cNvSpPr>
            <p:nvPr/>
          </p:nvSpPr>
          <p:spPr bwMode="auto">
            <a:xfrm>
              <a:off x="4733" y="3396"/>
              <a:ext cx="611" cy="234"/>
            </a:xfrm>
            <a:custGeom>
              <a:avLst/>
              <a:gdLst>
                <a:gd name="T0" fmla="*/ 7 w 1223"/>
                <a:gd name="T1" fmla="*/ 140 h 468"/>
                <a:gd name="T2" fmla="*/ 15 w 1223"/>
                <a:gd name="T3" fmla="*/ 142 h 468"/>
                <a:gd name="T4" fmla="*/ 27 w 1223"/>
                <a:gd name="T5" fmla="*/ 146 h 468"/>
                <a:gd name="T6" fmla="*/ 40 w 1223"/>
                <a:gd name="T7" fmla="*/ 150 h 468"/>
                <a:gd name="T8" fmla="*/ 56 w 1223"/>
                <a:gd name="T9" fmla="*/ 155 h 468"/>
                <a:gd name="T10" fmla="*/ 74 w 1223"/>
                <a:gd name="T11" fmla="*/ 160 h 468"/>
                <a:gd name="T12" fmla="*/ 95 w 1223"/>
                <a:gd name="T13" fmla="*/ 167 h 468"/>
                <a:gd name="T14" fmla="*/ 116 w 1223"/>
                <a:gd name="T15" fmla="*/ 173 h 468"/>
                <a:gd name="T16" fmla="*/ 140 w 1223"/>
                <a:gd name="T17" fmla="*/ 179 h 468"/>
                <a:gd name="T18" fmla="*/ 164 w 1223"/>
                <a:gd name="T19" fmla="*/ 185 h 468"/>
                <a:gd name="T20" fmla="*/ 190 w 1223"/>
                <a:gd name="T21" fmla="*/ 192 h 468"/>
                <a:gd name="T22" fmla="*/ 216 w 1223"/>
                <a:gd name="T23" fmla="*/ 197 h 468"/>
                <a:gd name="T24" fmla="*/ 243 w 1223"/>
                <a:gd name="T25" fmla="*/ 203 h 468"/>
                <a:gd name="T26" fmla="*/ 270 w 1223"/>
                <a:gd name="T27" fmla="*/ 208 h 468"/>
                <a:gd name="T28" fmla="*/ 297 w 1223"/>
                <a:gd name="T29" fmla="*/ 213 h 468"/>
                <a:gd name="T30" fmla="*/ 303 w 1223"/>
                <a:gd name="T31" fmla="*/ 209 h 468"/>
                <a:gd name="T32" fmla="*/ 313 w 1223"/>
                <a:gd name="T33" fmla="*/ 201 h 468"/>
                <a:gd name="T34" fmla="*/ 326 w 1223"/>
                <a:gd name="T35" fmla="*/ 192 h 468"/>
                <a:gd name="T36" fmla="*/ 343 w 1223"/>
                <a:gd name="T37" fmla="*/ 179 h 468"/>
                <a:gd name="T38" fmla="*/ 363 w 1223"/>
                <a:gd name="T39" fmla="*/ 164 h 468"/>
                <a:gd name="T40" fmla="*/ 386 w 1223"/>
                <a:gd name="T41" fmla="*/ 148 h 468"/>
                <a:gd name="T42" fmla="*/ 411 w 1223"/>
                <a:gd name="T43" fmla="*/ 131 h 468"/>
                <a:gd name="T44" fmla="*/ 436 w 1223"/>
                <a:gd name="T45" fmla="*/ 114 h 468"/>
                <a:gd name="T46" fmla="*/ 462 w 1223"/>
                <a:gd name="T47" fmla="*/ 96 h 468"/>
                <a:gd name="T48" fmla="*/ 489 w 1223"/>
                <a:gd name="T49" fmla="*/ 77 h 468"/>
                <a:gd name="T50" fmla="*/ 514 w 1223"/>
                <a:gd name="T51" fmla="*/ 59 h 468"/>
                <a:gd name="T52" fmla="*/ 539 w 1223"/>
                <a:gd name="T53" fmla="*/ 43 h 468"/>
                <a:gd name="T54" fmla="*/ 563 w 1223"/>
                <a:gd name="T55" fmla="*/ 28 h 468"/>
                <a:gd name="T56" fmla="*/ 584 w 1223"/>
                <a:gd name="T57" fmla="*/ 15 h 468"/>
                <a:gd name="T58" fmla="*/ 603 w 1223"/>
                <a:gd name="T59" fmla="*/ 4 h 468"/>
                <a:gd name="T60" fmla="*/ 595 w 1223"/>
                <a:gd name="T61" fmla="*/ 19 h 468"/>
                <a:gd name="T62" fmla="*/ 586 w 1223"/>
                <a:gd name="T63" fmla="*/ 23 h 468"/>
                <a:gd name="T64" fmla="*/ 576 w 1223"/>
                <a:gd name="T65" fmla="*/ 28 h 468"/>
                <a:gd name="T66" fmla="*/ 565 w 1223"/>
                <a:gd name="T67" fmla="*/ 37 h 468"/>
                <a:gd name="T68" fmla="*/ 549 w 1223"/>
                <a:gd name="T69" fmla="*/ 46 h 468"/>
                <a:gd name="T70" fmla="*/ 532 w 1223"/>
                <a:gd name="T71" fmla="*/ 57 h 468"/>
                <a:gd name="T72" fmla="*/ 513 w 1223"/>
                <a:gd name="T73" fmla="*/ 70 h 468"/>
                <a:gd name="T74" fmla="*/ 492 w 1223"/>
                <a:gd name="T75" fmla="*/ 84 h 468"/>
                <a:gd name="T76" fmla="*/ 470 w 1223"/>
                <a:gd name="T77" fmla="*/ 99 h 468"/>
                <a:gd name="T78" fmla="*/ 445 w 1223"/>
                <a:gd name="T79" fmla="*/ 116 h 468"/>
                <a:gd name="T80" fmla="*/ 420 w 1223"/>
                <a:gd name="T81" fmla="*/ 135 h 468"/>
                <a:gd name="T82" fmla="*/ 393 w 1223"/>
                <a:gd name="T83" fmla="*/ 155 h 468"/>
                <a:gd name="T84" fmla="*/ 367 w 1223"/>
                <a:gd name="T85" fmla="*/ 174 h 468"/>
                <a:gd name="T86" fmla="*/ 340 w 1223"/>
                <a:gd name="T87" fmla="*/ 195 h 468"/>
                <a:gd name="T88" fmla="*/ 313 w 1223"/>
                <a:gd name="T89" fmla="*/ 217 h 468"/>
                <a:gd name="T90" fmla="*/ 293 w 1223"/>
                <a:gd name="T91" fmla="*/ 233 h 468"/>
                <a:gd name="T92" fmla="*/ 282 w 1223"/>
                <a:gd name="T93" fmla="*/ 231 h 468"/>
                <a:gd name="T94" fmla="*/ 272 w 1223"/>
                <a:gd name="T95" fmla="*/ 228 h 468"/>
                <a:gd name="T96" fmla="*/ 258 w 1223"/>
                <a:gd name="T97" fmla="*/ 224 h 468"/>
                <a:gd name="T98" fmla="*/ 241 w 1223"/>
                <a:gd name="T99" fmla="*/ 219 h 468"/>
                <a:gd name="T100" fmla="*/ 223 w 1223"/>
                <a:gd name="T101" fmla="*/ 214 h 468"/>
                <a:gd name="T102" fmla="*/ 202 w 1223"/>
                <a:gd name="T103" fmla="*/ 209 h 468"/>
                <a:gd name="T104" fmla="*/ 181 w 1223"/>
                <a:gd name="T105" fmla="*/ 202 h 468"/>
                <a:gd name="T106" fmla="*/ 159 w 1223"/>
                <a:gd name="T107" fmla="*/ 195 h 468"/>
                <a:gd name="T108" fmla="*/ 135 w 1223"/>
                <a:gd name="T109" fmla="*/ 189 h 468"/>
                <a:gd name="T110" fmla="*/ 113 w 1223"/>
                <a:gd name="T111" fmla="*/ 182 h 468"/>
                <a:gd name="T112" fmla="*/ 90 w 1223"/>
                <a:gd name="T113" fmla="*/ 175 h 468"/>
                <a:gd name="T114" fmla="*/ 68 w 1223"/>
                <a:gd name="T115" fmla="*/ 169 h 468"/>
                <a:gd name="T116" fmla="*/ 47 w 1223"/>
                <a:gd name="T117" fmla="*/ 162 h 468"/>
                <a:gd name="T118" fmla="*/ 28 w 1223"/>
                <a:gd name="T119" fmla="*/ 155 h 468"/>
                <a:gd name="T120" fmla="*/ 0 w 1223"/>
                <a:gd name="T121" fmla="*/ 137 h 4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3"/>
                <a:gd name="T184" fmla="*/ 0 h 468"/>
                <a:gd name="T185" fmla="*/ 1223 w 1223"/>
                <a:gd name="T186" fmla="*/ 468 h 4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3" h="468">
                  <a:moveTo>
                    <a:pt x="0" y="274"/>
                  </a:moveTo>
                  <a:lnTo>
                    <a:pt x="4" y="276"/>
                  </a:lnTo>
                  <a:lnTo>
                    <a:pt x="8" y="276"/>
                  </a:lnTo>
                  <a:lnTo>
                    <a:pt x="14" y="280"/>
                  </a:lnTo>
                  <a:lnTo>
                    <a:pt x="15" y="280"/>
                  </a:lnTo>
                  <a:lnTo>
                    <a:pt x="21" y="282"/>
                  </a:lnTo>
                  <a:lnTo>
                    <a:pt x="25" y="282"/>
                  </a:lnTo>
                  <a:lnTo>
                    <a:pt x="31" y="284"/>
                  </a:lnTo>
                  <a:lnTo>
                    <a:pt x="34" y="286"/>
                  </a:lnTo>
                  <a:lnTo>
                    <a:pt x="40" y="288"/>
                  </a:lnTo>
                  <a:lnTo>
                    <a:pt x="46" y="290"/>
                  </a:lnTo>
                  <a:lnTo>
                    <a:pt x="54" y="291"/>
                  </a:lnTo>
                  <a:lnTo>
                    <a:pt x="59" y="293"/>
                  </a:lnTo>
                  <a:lnTo>
                    <a:pt x="65" y="295"/>
                  </a:lnTo>
                  <a:lnTo>
                    <a:pt x="73" y="297"/>
                  </a:lnTo>
                  <a:lnTo>
                    <a:pt x="80" y="299"/>
                  </a:lnTo>
                  <a:lnTo>
                    <a:pt x="88" y="303"/>
                  </a:lnTo>
                  <a:lnTo>
                    <a:pt x="95" y="305"/>
                  </a:lnTo>
                  <a:lnTo>
                    <a:pt x="103" y="307"/>
                  </a:lnTo>
                  <a:lnTo>
                    <a:pt x="112" y="310"/>
                  </a:lnTo>
                  <a:lnTo>
                    <a:pt x="120" y="312"/>
                  </a:lnTo>
                  <a:lnTo>
                    <a:pt x="130" y="314"/>
                  </a:lnTo>
                  <a:lnTo>
                    <a:pt x="139" y="318"/>
                  </a:lnTo>
                  <a:lnTo>
                    <a:pt x="149" y="320"/>
                  </a:lnTo>
                  <a:lnTo>
                    <a:pt x="158" y="324"/>
                  </a:lnTo>
                  <a:lnTo>
                    <a:pt x="169" y="326"/>
                  </a:lnTo>
                  <a:lnTo>
                    <a:pt x="179" y="329"/>
                  </a:lnTo>
                  <a:lnTo>
                    <a:pt x="190" y="333"/>
                  </a:lnTo>
                  <a:lnTo>
                    <a:pt x="200" y="335"/>
                  </a:lnTo>
                  <a:lnTo>
                    <a:pt x="211" y="339"/>
                  </a:lnTo>
                  <a:lnTo>
                    <a:pt x="221" y="341"/>
                  </a:lnTo>
                  <a:lnTo>
                    <a:pt x="232" y="345"/>
                  </a:lnTo>
                  <a:lnTo>
                    <a:pt x="244" y="347"/>
                  </a:lnTo>
                  <a:lnTo>
                    <a:pt x="255" y="350"/>
                  </a:lnTo>
                  <a:lnTo>
                    <a:pt x="268" y="354"/>
                  </a:lnTo>
                  <a:lnTo>
                    <a:pt x="280" y="358"/>
                  </a:lnTo>
                  <a:lnTo>
                    <a:pt x="291" y="360"/>
                  </a:lnTo>
                  <a:lnTo>
                    <a:pt x="305" y="364"/>
                  </a:lnTo>
                  <a:lnTo>
                    <a:pt x="316" y="366"/>
                  </a:lnTo>
                  <a:lnTo>
                    <a:pt x="329" y="369"/>
                  </a:lnTo>
                  <a:lnTo>
                    <a:pt x="341" y="371"/>
                  </a:lnTo>
                  <a:lnTo>
                    <a:pt x="354" y="377"/>
                  </a:lnTo>
                  <a:lnTo>
                    <a:pt x="367" y="379"/>
                  </a:lnTo>
                  <a:lnTo>
                    <a:pt x="381" y="383"/>
                  </a:lnTo>
                  <a:lnTo>
                    <a:pt x="392" y="385"/>
                  </a:lnTo>
                  <a:lnTo>
                    <a:pt x="405" y="388"/>
                  </a:lnTo>
                  <a:lnTo>
                    <a:pt x="419" y="390"/>
                  </a:lnTo>
                  <a:lnTo>
                    <a:pt x="432" y="394"/>
                  </a:lnTo>
                  <a:lnTo>
                    <a:pt x="445" y="396"/>
                  </a:lnTo>
                  <a:lnTo>
                    <a:pt x="460" y="400"/>
                  </a:lnTo>
                  <a:lnTo>
                    <a:pt x="474" y="402"/>
                  </a:lnTo>
                  <a:lnTo>
                    <a:pt x="487" y="406"/>
                  </a:lnTo>
                  <a:lnTo>
                    <a:pt x="498" y="409"/>
                  </a:lnTo>
                  <a:lnTo>
                    <a:pt x="514" y="411"/>
                  </a:lnTo>
                  <a:lnTo>
                    <a:pt x="527" y="413"/>
                  </a:lnTo>
                  <a:lnTo>
                    <a:pt x="540" y="415"/>
                  </a:lnTo>
                  <a:lnTo>
                    <a:pt x="554" y="419"/>
                  </a:lnTo>
                  <a:lnTo>
                    <a:pt x="569" y="421"/>
                  </a:lnTo>
                  <a:lnTo>
                    <a:pt x="582" y="423"/>
                  </a:lnTo>
                  <a:lnTo>
                    <a:pt x="595" y="426"/>
                  </a:lnTo>
                  <a:lnTo>
                    <a:pt x="597" y="425"/>
                  </a:lnTo>
                  <a:lnTo>
                    <a:pt x="601" y="421"/>
                  </a:lnTo>
                  <a:lnTo>
                    <a:pt x="603" y="419"/>
                  </a:lnTo>
                  <a:lnTo>
                    <a:pt x="607" y="417"/>
                  </a:lnTo>
                  <a:lnTo>
                    <a:pt x="611" y="413"/>
                  </a:lnTo>
                  <a:lnTo>
                    <a:pt x="616" y="411"/>
                  </a:lnTo>
                  <a:lnTo>
                    <a:pt x="620" y="407"/>
                  </a:lnTo>
                  <a:lnTo>
                    <a:pt x="626" y="402"/>
                  </a:lnTo>
                  <a:lnTo>
                    <a:pt x="632" y="398"/>
                  </a:lnTo>
                  <a:lnTo>
                    <a:pt x="639" y="394"/>
                  </a:lnTo>
                  <a:lnTo>
                    <a:pt x="645" y="388"/>
                  </a:lnTo>
                  <a:lnTo>
                    <a:pt x="652" y="383"/>
                  </a:lnTo>
                  <a:lnTo>
                    <a:pt x="662" y="377"/>
                  </a:lnTo>
                  <a:lnTo>
                    <a:pt x="670" y="371"/>
                  </a:lnTo>
                  <a:lnTo>
                    <a:pt x="677" y="364"/>
                  </a:lnTo>
                  <a:lnTo>
                    <a:pt x="687" y="358"/>
                  </a:lnTo>
                  <a:lnTo>
                    <a:pt x="696" y="350"/>
                  </a:lnTo>
                  <a:lnTo>
                    <a:pt x="708" y="345"/>
                  </a:lnTo>
                  <a:lnTo>
                    <a:pt x="717" y="335"/>
                  </a:lnTo>
                  <a:lnTo>
                    <a:pt x="727" y="328"/>
                  </a:lnTo>
                  <a:lnTo>
                    <a:pt x="738" y="320"/>
                  </a:lnTo>
                  <a:lnTo>
                    <a:pt x="749" y="312"/>
                  </a:lnTo>
                  <a:lnTo>
                    <a:pt x="761" y="305"/>
                  </a:lnTo>
                  <a:lnTo>
                    <a:pt x="772" y="295"/>
                  </a:lnTo>
                  <a:lnTo>
                    <a:pt x="784" y="288"/>
                  </a:lnTo>
                  <a:lnTo>
                    <a:pt x="797" y="280"/>
                  </a:lnTo>
                  <a:lnTo>
                    <a:pt x="808" y="270"/>
                  </a:lnTo>
                  <a:lnTo>
                    <a:pt x="822" y="261"/>
                  </a:lnTo>
                  <a:lnTo>
                    <a:pt x="835" y="253"/>
                  </a:lnTo>
                  <a:lnTo>
                    <a:pt x="848" y="246"/>
                  </a:lnTo>
                  <a:lnTo>
                    <a:pt x="860" y="236"/>
                  </a:lnTo>
                  <a:lnTo>
                    <a:pt x="873" y="227"/>
                  </a:lnTo>
                  <a:lnTo>
                    <a:pt x="886" y="217"/>
                  </a:lnTo>
                  <a:lnTo>
                    <a:pt x="900" y="210"/>
                  </a:lnTo>
                  <a:lnTo>
                    <a:pt x="911" y="198"/>
                  </a:lnTo>
                  <a:lnTo>
                    <a:pt x="924" y="191"/>
                  </a:lnTo>
                  <a:lnTo>
                    <a:pt x="938" y="181"/>
                  </a:lnTo>
                  <a:lnTo>
                    <a:pt x="951" y="172"/>
                  </a:lnTo>
                  <a:lnTo>
                    <a:pt x="964" y="162"/>
                  </a:lnTo>
                  <a:lnTo>
                    <a:pt x="978" y="154"/>
                  </a:lnTo>
                  <a:lnTo>
                    <a:pt x="991" y="145"/>
                  </a:lnTo>
                  <a:lnTo>
                    <a:pt x="1004" y="135"/>
                  </a:lnTo>
                  <a:lnTo>
                    <a:pt x="1016" y="128"/>
                  </a:lnTo>
                  <a:lnTo>
                    <a:pt x="1029" y="118"/>
                  </a:lnTo>
                  <a:lnTo>
                    <a:pt x="1042" y="111"/>
                  </a:lnTo>
                  <a:lnTo>
                    <a:pt x="1056" y="103"/>
                  </a:lnTo>
                  <a:lnTo>
                    <a:pt x="1067" y="94"/>
                  </a:lnTo>
                  <a:lnTo>
                    <a:pt x="1078" y="86"/>
                  </a:lnTo>
                  <a:lnTo>
                    <a:pt x="1090" y="78"/>
                  </a:lnTo>
                  <a:lnTo>
                    <a:pt x="1103" y="71"/>
                  </a:lnTo>
                  <a:lnTo>
                    <a:pt x="1115" y="63"/>
                  </a:lnTo>
                  <a:lnTo>
                    <a:pt x="1126" y="56"/>
                  </a:lnTo>
                  <a:lnTo>
                    <a:pt x="1135" y="50"/>
                  </a:lnTo>
                  <a:lnTo>
                    <a:pt x="1147" y="42"/>
                  </a:lnTo>
                  <a:lnTo>
                    <a:pt x="1158" y="35"/>
                  </a:lnTo>
                  <a:lnTo>
                    <a:pt x="1168" y="29"/>
                  </a:lnTo>
                  <a:lnTo>
                    <a:pt x="1179" y="23"/>
                  </a:lnTo>
                  <a:lnTo>
                    <a:pt x="1189" y="18"/>
                  </a:lnTo>
                  <a:lnTo>
                    <a:pt x="1196" y="14"/>
                  </a:lnTo>
                  <a:lnTo>
                    <a:pt x="1206" y="8"/>
                  </a:lnTo>
                  <a:lnTo>
                    <a:pt x="1213" y="4"/>
                  </a:lnTo>
                  <a:lnTo>
                    <a:pt x="1223" y="0"/>
                  </a:lnTo>
                  <a:lnTo>
                    <a:pt x="1191" y="37"/>
                  </a:lnTo>
                  <a:lnTo>
                    <a:pt x="1187" y="37"/>
                  </a:lnTo>
                  <a:lnTo>
                    <a:pt x="1183" y="40"/>
                  </a:lnTo>
                  <a:lnTo>
                    <a:pt x="1177" y="44"/>
                  </a:lnTo>
                  <a:lnTo>
                    <a:pt x="1172" y="46"/>
                  </a:lnTo>
                  <a:lnTo>
                    <a:pt x="1168" y="48"/>
                  </a:lnTo>
                  <a:lnTo>
                    <a:pt x="1164" y="50"/>
                  </a:lnTo>
                  <a:lnTo>
                    <a:pt x="1160" y="54"/>
                  </a:lnTo>
                  <a:lnTo>
                    <a:pt x="1153" y="56"/>
                  </a:lnTo>
                  <a:lnTo>
                    <a:pt x="1149" y="61"/>
                  </a:lnTo>
                  <a:lnTo>
                    <a:pt x="1143" y="63"/>
                  </a:lnTo>
                  <a:lnTo>
                    <a:pt x="1137" y="69"/>
                  </a:lnTo>
                  <a:lnTo>
                    <a:pt x="1130" y="73"/>
                  </a:lnTo>
                  <a:lnTo>
                    <a:pt x="1122" y="77"/>
                  </a:lnTo>
                  <a:lnTo>
                    <a:pt x="1115" y="80"/>
                  </a:lnTo>
                  <a:lnTo>
                    <a:pt x="1109" y="86"/>
                  </a:lnTo>
                  <a:lnTo>
                    <a:pt x="1099" y="92"/>
                  </a:lnTo>
                  <a:lnTo>
                    <a:pt x="1092" y="96"/>
                  </a:lnTo>
                  <a:lnTo>
                    <a:pt x="1084" y="101"/>
                  </a:lnTo>
                  <a:lnTo>
                    <a:pt x="1076" y="109"/>
                  </a:lnTo>
                  <a:lnTo>
                    <a:pt x="1065" y="113"/>
                  </a:lnTo>
                  <a:lnTo>
                    <a:pt x="1057" y="120"/>
                  </a:lnTo>
                  <a:lnTo>
                    <a:pt x="1046" y="126"/>
                  </a:lnTo>
                  <a:lnTo>
                    <a:pt x="1038" y="134"/>
                  </a:lnTo>
                  <a:lnTo>
                    <a:pt x="1027" y="139"/>
                  </a:lnTo>
                  <a:lnTo>
                    <a:pt x="1018" y="147"/>
                  </a:lnTo>
                  <a:lnTo>
                    <a:pt x="1006" y="154"/>
                  </a:lnTo>
                  <a:lnTo>
                    <a:pt x="997" y="162"/>
                  </a:lnTo>
                  <a:lnTo>
                    <a:pt x="985" y="168"/>
                  </a:lnTo>
                  <a:lnTo>
                    <a:pt x="974" y="175"/>
                  </a:lnTo>
                  <a:lnTo>
                    <a:pt x="962" y="183"/>
                  </a:lnTo>
                  <a:lnTo>
                    <a:pt x="951" y="191"/>
                  </a:lnTo>
                  <a:lnTo>
                    <a:pt x="940" y="198"/>
                  </a:lnTo>
                  <a:lnTo>
                    <a:pt x="928" y="208"/>
                  </a:lnTo>
                  <a:lnTo>
                    <a:pt x="915" y="217"/>
                  </a:lnTo>
                  <a:lnTo>
                    <a:pt x="903" y="225"/>
                  </a:lnTo>
                  <a:lnTo>
                    <a:pt x="890" y="232"/>
                  </a:lnTo>
                  <a:lnTo>
                    <a:pt x="879" y="242"/>
                  </a:lnTo>
                  <a:lnTo>
                    <a:pt x="865" y="250"/>
                  </a:lnTo>
                  <a:lnTo>
                    <a:pt x="854" y="261"/>
                  </a:lnTo>
                  <a:lnTo>
                    <a:pt x="841" y="269"/>
                  </a:lnTo>
                  <a:lnTo>
                    <a:pt x="827" y="280"/>
                  </a:lnTo>
                  <a:lnTo>
                    <a:pt x="814" y="290"/>
                  </a:lnTo>
                  <a:lnTo>
                    <a:pt x="803" y="299"/>
                  </a:lnTo>
                  <a:lnTo>
                    <a:pt x="787" y="309"/>
                  </a:lnTo>
                  <a:lnTo>
                    <a:pt x="774" y="318"/>
                  </a:lnTo>
                  <a:lnTo>
                    <a:pt x="761" y="328"/>
                  </a:lnTo>
                  <a:lnTo>
                    <a:pt x="748" y="339"/>
                  </a:lnTo>
                  <a:lnTo>
                    <a:pt x="734" y="348"/>
                  </a:lnTo>
                  <a:lnTo>
                    <a:pt x="721" y="358"/>
                  </a:lnTo>
                  <a:lnTo>
                    <a:pt x="708" y="369"/>
                  </a:lnTo>
                  <a:lnTo>
                    <a:pt x="696" y="379"/>
                  </a:lnTo>
                  <a:lnTo>
                    <a:pt x="681" y="390"/>
                  </a:lnTo>
                  <a:lnTo>
                    <a:pt x="668" y="402"/>
                  </a:lnTo>
                  <a:lnTo>
                    <a:pt x="654" y="411"/>
                  </a:lnTo>
                  <a:lnTo>
                    <a:pt x="641" y="423"/>
                  </a:lnTo>
                  <a:lnTo>
                    <a:pt x="626" y="434"/>
                  </a:lnTo>
                  <a:lnTo>
                    <a:pt x="613" y="445"/>
                  </a:lnTo>
                  <a:lnTo>
                    <a:pt x="599" y="455"/>
                  </a:lnTo>
                  <a:lnTo>
                    <a:pt x="588" y="468"/>
                  </a:lnTo>
                  <a:lnTo>
                    <a:pt x="586" y="466"/>
                  </a:lnTo>
                  <a:lnTo>
                    <a:pt x="582" y="466"/>
                  </a:lnTo>
                  <a:lnTo>
                    <a:pt x="576" y="464"/>
                  </a:lnTo>
                  <a:lnTo>
                    <a:pt x="571" y="463"/>
                  </a:lnTo>
                  <a:lnTo>
                    <a:pt x="565" y="461"/>
                  </a:lnTo>
                  <a:lnTo>
                    <a:pt x="559" y="461"/>
                  </a:lnTo>
                  <a:lnTo>
                    <a:pt x="555" y="459"/>
                  </a:lnTo>
                  <a:lnTo>
                    <a:pt x="550" y="457"/>
                  </a:lnTo>
                  <a:lnTo>
                    <a:pt x="544" y="455"/>
                  </a:lnTo>
                  <a:lnTo>
                    <a:pt x="536" y="453"/>
                  </a:lnTo>
                  <a:lnTo>
                    <a:pt x="531" y="451"/>
                  </a:lnTo>
                  <a:lnTo>
                    <a:pt x="525" y="451"/>
                  </a:lnTo>
                  <a:lnTo>
                    <a:pt x="516" y="447"/>
                  </a:lnTo>
                  <a:lnTo>
                    <a:pt x="508" y="445"/>
                  </a:lnTo>
                  <a:lnTo>
                    <a:pt x="500" y="444"/>
                  </a:lnTo>
                  <a:lnTo>
                    <a:pt x="493" y="440"/>
                  </a:lnTo>
                  <a:lnTo>
                    <a:pt x="483" y="438"/>
                  </a:lnTo>
                  <a:lnTo>
                    <a:pt x="474" y="436"/>
                  </a:lnTo>
                  <a:lnTo>
                    <a:pt x="466" y="434"/>
                  </a:lnTo>
                  <a:lnTo>
                    <a:pt x="457" y="432"/>
                  </a:lnTo>
                  <a:lnTo>
                    <a:pt x="447" y="428"/>
                  </a:lnTo>
                  <a:lnTo>
                    <a:pt x="436" y="426"/>
                  </a:lnTo>
                  <a:lnTo>
                    <a:pt x="426" y="423"/>
                  </a:lnTo>
                  <a:lnTo>
                    <a:pt x="417" y="421"/>
                  </a:lnTo>
                  <a:lnTo>
                    <a:pt x="405" y="417"/>
                  </a:lnTo>
                  <a:lnTo>
                    <a:pt x="396" y="415"/>
                  </a:lnTo>
                  <a:lnTo>
                    <a:pt x="384" y="411"/>
                  </a:lnTo>
                  <a:lnTo>
                    <a:pt x="375" y="409"/>
                  </a:lnTo>
                  <a:lnTo>
                    <a:pt x="363" y="404"/>
                  </a:lnTo>
                  <a:lnTo>
                    <a:pt x="352" y="402"/>
                  </a:lnTo>
                  <a:lnTo>
                    <a:pt x="341" y="398"/>
                  </a:lnTo>
                  <a:lnTo>
                    <a:pt x="329" y="396"/>
                  </a:lnTo>
                  <a:lnTo>
                    <a:pt x="318" y="390"/>
                  </a:lnTo>
                  <a:lnTo>
                    <a:pt x="306" y="388"/>
                  </a:lnTo>
                  <a:lnTo>
                    <a:pt x="295" y="385"/>
                  </a:lnTo>
                  <a:lnTo>
                    <a:pt x="284" y="383"/>
                  </a:lnTo>
                  <a:lnTo>
                    <a:pt x="270" y="377"/>
                  </a:lnTo>
                  <a:lnTo>
                    <a:pt x="261" y="375"/>
                  </a:lnTo>
                  <a:lnTo>
                    <a:pt x="247" y="371"/>
                  </a:lnTo>
                  <a:lnTo>
                    <a:pt x="238" y="367"/>
                  </a:lnTo>
                  <a:lnTo>
                    <a:pt x="227" y="364"/>
                  </a:lnTo>
                  <a:lnTo>
                    <a:pt x="215" y="362"/>
                  </a:lnTo>
                  <a:lnTo>
                    <a:pt x="204" y="358"/>
                  </a:lnTo>
                  <a:lnTo>
                    <a:pt x="192" y="354"/>
                  </a:lnTo>
                  <a:lnTo>
                    <a:pt x="181" y="350"/>
                  </a:lnTo>
                  <a:lnTo>
                    <a:pt x="169" y="347"/>
                  </a:lnTo>
                  <a:lnTo>
                    <a:pt x="158" y="345"/>
                  </a:lnTo>
                  <a:lnTo>
                    <a:pt x="149" y="341"/>
                  </a:lnTo>
                  <a:lnTo>
                    <a:pt x="137" y="337"/>
                  </a:lnTo>
                  <a:lnTo>
                    <a:pt x="126" y="333"/>
                  </a:lnTo>
                  <a:lnTo>
                    <a:pt x="116" y="329"/>
                  </a:lnTo>
                  <a:lnTo>
                    <a:pt x="105" y="328"/>
                  </a:lnTo>
                  <a:lnTo>
                    <a:pt x="95" y="324"/>
                  </a:lnTo>
                  <a:lnTo>
                    <a:pt x="86" y="320"/>
                  </a:lnTo>
                  <a:lnTo>
                    <a:pt x="76" y="316"/>
                  </a:lnTo>
                  <a:lnTo>
                    <a:pt x="67" y="314"/>
                  </a:lnTo>
                  <a:lnTo>
                    <a:pt x="57" y="310"/>
                  </a:lnTo>
                  <a:lnTo>
                    <a:pt x="50" y="307"/>
                  </a:lnTo>
                  <a:lnTo>
                    <a:pt x="40" y="305"/>
                  </a:lnTo>
                  <a:lnTo>
                    <a:pt x="33" y="303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3654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2" name="Freeform 169"/>
            <p:cNvSpPr>
              <a:spLocks/>
            </p:cNvSpPr>
            <p:nvPr/>
          </p:nvSpPr>
          <p:spPr bwMode="auto">
            <a:xfrm>
              <a:off x="4736" y="3486"/>
              <a:ext cx="364" cy="102"/>
            </a:xfrm>
            <a:custGeom>
              <a:avLst/>
              <a:gdLst>
                <a:gd name="T0" fmla="*/ 3 w 726"/>
                <a:gd name="T1" fmla="*/ 13 h 206"/>
                <a:gd name="T2" fmla="*/ 8 w 726"/>
                <a:gd name="T3" fmla="*/ 14 h 206"/>
                <a:gd name="T4" fmla="*/ 16 w 726"/>
                <a:gd name="T5" fmla="*/ 17 h 206"/>
                <a:gd name="T6" fmla="*/ 27 w 726"/>
                <a:gd name="T7" fmla="*/ 20 h 206"/>
                <a:gd name="T8" fmla="*/ 39 w 726"/>
                <a:gd name="T9" fmla="*/ 25 h 206"/>
                <a:gd name="T10" fmla="*/ 53 w 726"/>
                <a:gd name="T11" fmla="*/ 28 h 206"/>
                <a:gd name="T12" fmla="*/ 69 w 726"/>
                <a:gd name="T13" fmla="*/ 33 h 206"/>
                <a:gd name="T14" fmla="*/ 86 w 726"/>
                <a:gd name="T15" fmla="*/ 38 h 206"/>
                <a:gd name="T16" fmla="*/ 104 w 726"/>
                <a:gd name="T17" fmla="*/ 45 h 206"/>
                <a:gd name="T18" fmla="*/ 123 w 726"/>
                <a:gd name="T19" fmla="*/ 49 h 206"/>
                <a:gd name="T20" fmla="*/ 142 w 726"/>
                <a:gd name="T21" fmla="*/ 55 h 206"/>
                <a:gd name="T22" fmla="*/ 160 w 726"/>
                <a:gd name="T23" fmla="*/ 60 h 206"/>
                <a:gd name="T24" fmla="*/ 179 w 726"/>
                <a:gd name="T25" fmla="*/ 67 h 206"/>
                <a:gd name="T26" fmla="*/ 198 w 726"/>
                <a:gd name="T27" fmla="*/ 73 h 206"/>
                <a:gd name="T28" fmla="*/ 217 w 726"/>
                <a:gd name="T29" fmla="*/ 78 h 206"/>
                <a:gd name="T30" fmla="*/ 233 w 726"/>
                <a:gd name="T31" fmla="*/ 83 h 206"/>
                <a:gd name="T32" fmla="*/ 249 w 726"/>
                <a:gd name="T33" fmla="*/ 88 h 206"/>
                <a:gd name="T34" fmla="*/ 262 w 726"/>
                <a:gd name="T35" fmla="*/ 92 h 206"/>
                <a:gd name="T36" fmla="*/ 274 w 726"/>
                <a:gd name="T37" fmla="*/ 95 h 206"/>
                <a:gd name="T38" fmla="*/ 284 w 726"/>
                <a:gd name="T39" fmla="*/ 99 h 206"/>
                <a:gd name="T40" fmla="*/ 293 w 726"/>
                <a:gd name="T41" fmla="*/ 102 h 206"/>
                <a:gd name="T42" fmla="*/ 297 w 726"/>
                <a:gd name="T43" fmla="*/ 82 h 206"/>
                <a:gd name="T44" fmla="*/ 293 w 726"/>
                <a:gd name="T45" fmla="*/ 81 h 206"/>
                <a:gd name="T46" fmla="*/ 287 w 726"/>
                <a:gd name="T47" fmla="*/ 79 h 206"/>
                <a:gd name="T48" fmla="*/ 277 w 726"/>
                <a:gd name="T49" fmla="*/ 77 h 206"/>
                <a:gd name="T50" fmla="*/ 267 w 726"/>
                <a:gd name="T51" fmla="*/ 74 h 206"/>
                <a:gd name="T52" fmla="*/ 255 w 726"/>
                <a:gd name="T53" fmla="*/ 72 h 206"/>
                <a:gd name="T54" fmla="*/ 240 w 726"/>
                <a:gd name="T55" fmla="*/ 68 h 206"/>
                <a:gd name="T56" fmla="*/ 224 w 726"/>
                <a:gd name="T57" fmla="*/ 63 h 206"/>
                <a:gd name="T58" fmla="*/ 208 w 726"/>
                <a:gd name="T59" fmla="*/ 59 h 206"/>
                <a:gd name="T60" fmla="*/ 190 w 726"/>
                <a:gd name="T61" fmla="*/ 55 h 206"/>
                <a:gd name="T62" fmla="*/ 171 w 726"/>
                <a:gd name="T63" fmla="*/ 50 h 206"/>
                <a:gd name="T64" fmla="*/ 152 w 726"/>
                <a:gd name="T65" fmla="*/ 45 h 206"/>
                <a:gd name="T66" fmla="*/ 133 w 726"/>
                <a:gd name="T67" fmla="*/ 40 h 206"/>
                <a:gd name="T68" fmla="*/ 114 w 726"/>
                <a:gd name="T69" fmla="*/ 35 h 206"/>
                <a:gd name="T70" fmla="*/ 96 w 726"/>
                <a:gd name="T71" fmla="*/ 29 h 206"/>
                <a:gd name="T72" fmla="*/ 78 w 726"/>
                <a:gd name="T73" fmla="*/ 25 h 206"/>
                <a:gd name="T74" fmla="*/ 61 w 726"/>
                <a:gd name="T75" fmla="*/ 19 h 206"/>
                <a:gd name="T76" fmla="*/ 45 w 726"/>
                <a:gd name="T77" fmla="*/ 15 h 206"/>
                <a:gd name="T78" fmla="*/ 31 w 726"/>
                <a:gd name="T79" fmla="*/ 10 h 206"/>
                <a:gd name="T80" fmla="*/ 17 w 726"/>
                <a:gd name="T81" fmla="*/ 6 h 206"/>
                <a:gd name="T82" fmla="*/ 6 w 726"/>
                <a:gd name="T83" fmla="*/ 2 h 206"/>
                <a:gd name="T84" fmla="*/ 0 w 726"/>
                <a:gd name="T85" fmla="*/ 12 h 2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6"/>
                <a:gd name="T130" fmla="*/ 0 h 206"/>
                <a:gd name="T131" fmla="*/ 726 w 726"/>
                <a:gd name="T132" fmla="*/ 206 h 2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6" h="206">
                  <a:moveTo>
                    <a:pt x="0" y="25"/>
                  </a:moveTo>
                  <a:lnTo>
                    <a:pt x="2" y="25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38" y="36"/>
                  </a:lnTo>
                  <a:lnTo>
                    <a:pt x="46" y="38"/>
                  </a:lnTo>
                  <a:lnTo>
                    <a:pt x="53" y="40"/>
                  </a:lnTo>
                  <a:lnTo>
                    <a:pt x="61" y="44"/>
                  </a:lnTo>
                  <a:lnTo>
                    <a:pt x="68" y="46"/>
                  </a:lnTo>
                  <a:lnTo>
                    <a:pt x="78" y="50"/>
                  </a:lnTo>
                  <a:lnTo>
                    <a:pt x="85" y="52"/>
                  </a:lnTo>
                  <a:lnTo>
                    <a:pt x="97" y="53"/>
                  </a:lnTo>
                  <a:lnTo>
                    <a:pt x="106" y="57"/>
                  </a:lnTo>
                  <a:lnTo>
                    <a:pt x="116" y="61"/>
                  </a:lnTo>
                  <a:lnTo>
                    <a:pt x="127" y="63"/>
                  </a:lnTo>
                  <a:lnTo>
                    <a:pt x="137" y="67"/>
                  </a:lnTo>
                  <a:lnTo>
                    <a:pt x="148" y="71"/>
                  </a:lnTo>
                  <a:lnTo>
                    <a:pt x="161" y="74"/>
                  </a:lnTo>
                  <a:lnTo>
                    <a:pt x="171" y="76"/>
                  </a:lnTo>
                  <a:lnTo>
                    <a:pt x="182" y="82"/>
                  </a:lnTo>
                  <a:lnTo>
                    <a:pt x="196" y="84"/>
                  </a:lnTo>
                  <a:lnTo>
                    <a:pt x="207" y="90"/>
                  </a:lnTo>
                  <a:lnTo>
                    <a:pt x="220" y="91"/>
                  </a:lnTo>
                  <a:lnTo>
                    <a:pt x="232" y="95"/>
                  </a:lnTo>
                  <a:lnTo>
                    <a:pt x="245" y="99"/>
                  </a:lnTo>
                  <a:lnTo>
                    <a:pt x="258" y="105"/>
                  </a:lnTo>
                  <a:lnTo>
                    <a:pt x="270" y="109"/>
                  </a:lnTo>
                  <a:lnTo>
                    <a:pt x="283" y="112"/>
                  </a:lnTo>
                  <a:lnTo>
                    <a:pt x="295" y="114"/>
                  </a:lnTo>
                  <a:lnTo>
                    <a:pt x="308" y="120"/>
                  </a:lnTo>
                  <a:lnTo>
                    <a:pt x="319" y="122"/>
                  </a:lnTo>
                  <a:lnTo>
                    <a:pt x="333" y="128"/>
                  </a:lnTo>
                  <a:lnTo>
                    <a:pt x="344" y="131"/>
                  </a:lnTo>
                  <a:lnTo>
                    <a:pt x="357" y="135"/>
                  </a:lnTo>
                  <a:lnTo>
                    <a:pt x="371" y="139"/>
                  </a:lnTo>
                  <a:lnTo>
                    <a:pt x="382" y="143"/>
                  </a:lnTo>
                  <a:lnTo>
                    <a:pt x="395" y="147"/>
                  </a:lnTo>
                  <a:lnTo>
                    <a:pt x="407" y="150"/>
                  </a:lnTo>
                  <a:lnTo>
                    <a:pt x="418" y="152"/>
                  </a:lnTo>
                  <a:lnTo>
                    <a:pt x="432" y="158"/>
                  </a:lnTo>
                  <a:lnTo>
                    <a:pt x="443" y="160"/>
                  </a:lnTo>
                  <a:lnTo>
                    <a:pt x="454" y="166"/>
                  </a:lnTo>
                  <a:lnTo>
                    <a:pt x="464" y="168"/>
                  </a:lnTo>
                  <a:lnTo>
                    <a:pt x="475" y="171"/>
                  </a:lnTo>
                  <a:lnTo>
                    <a:pt x="485" y="173"/>
                  </a:lnTo>
                  <a:lnTo>
                    <a:pt x="496" y="177"/>
                  </a:lnTo>
                  <a:lnTo>
                    <a:pt x="504" y="179"/>
                  </a:lnTo>
                  <a:lnTo>
                    <a:pt x="513" y="183"/>
                  </a:lnTo>
                  <a:lnTo>
                    <a:pt x="523" y="185"/>
                  </a:lnTo>
                  <a:lnTo>
                    <a:pt x="532" y="188"/>
                  </a:lnTo>
                  <a:lnTo>
                    <a:pt x="540" y="190"/>
                  </a:lnTo>
                  <a:lnTo>
                    <a:pt x="547" y="192"/>
                  </a:lnTo>
                  <a:lnTo>
                    <a:pt x="553" y="196"/>
                  </a:lnTo>
                  <a:lnTo>
                    <a:pt x="561" y="198"/>
                  </a:lnTo>
                  <a:lnTo>
                    <a:pt x="567" y="200"/>
                  </a:lnTo>
                  <a:lnTo>
                    <a:pt x="574" y="202"/>
                  </a:lnTo>
                  <a:lnTo>
                    <a:pt x="578" y="204"/>
                  </a:lnTo>
                  <a:lnTo>
                    <a:pt x="584" y="206"/>
                  </a:lnTo>
                  <a:lnTo>
                    <a:pt x="726" y="99"/>
                  </a:lnTo>
                  <a:lnTo>
                    <a:pt x="686" y="82"/>
                  </a:lnTo>
                  <a:lnTo>
                    <a:pt x="593" y="166"/>
                  </a:lnTo>
                  <a:lnTo>
                    <a:pt x="591" y="166"/>
                  </a:lnTo>
                  <a:lnTo>
                    <a:pt x="586" y="166"/>
                  </a:lnTo>
                  <a:lnTo>
                    <a:pt x="584" y="164"/>
                  </a:lnTo>
                  <a:lnTo>
                    <a:pt x="580" y="162"/>
                  </a:lnTo>
                  <a:lnTo>
                    <a:pt x="576" y="162"/>
                  </a:lnTo>
                  <a:lnTo>
                    <a:pt x="572" y="160"/>
                  </a:lnTo>
                  <a:lnTo>
                    <a:pt x="567" y="160"/>
                  </a:lnTo>
                  <a:lnTo>
                    <a:pt x="561" y="158"/>
                  </a:lnTo>
                  <a:lnTo>
                    <a:pt x="553" y="156"/>
                  </a:lnTo>
                  <a:lnTo>
                    <a:pt x="547" y="154"/>
                  </a:lnTo>
                  <a:lnTo>
                    <a:pt x="540" y="152"/>
                  </a:lnTo>
                  <a:lnTo>
                    <a:pt x="532" y="150"/>
                  </a:lnTo>
                  <a:lnTo>
                    <a:pt x="525" y="149"/>
                  </a:lnTo>
                  <a:lnTo>
                    <a:pt x="517" y="147"/>
                  </a:lnTo>
                  <a:lnTo>
                    <a:pt x="508" y="145"/>
                  </a:lnTo>
                  <a:lnTo>
                    <a:pt x="498" y="141"/>
                  </a:lnTo>
                  <a:lnTo>
                    <a:pt x="489" y="139"/>
                  </a:lnTo>
                  <a:lnTo>
                    <a:pt x="479" y="137"/>
                  </a:lnTo>
                  <a:lnTo>
                    <a:pt x="468" y="133"/>
                  </a:lnTo>
                  <a:lnTo>
                    <a:pt x="458" y="131"/>
                  </a:lnTo>
                  <a:lnTo>
                    <a:pt x="447" y="128"/>
                  </a:lnTo>
                  <a:lnTo>
                    <a:pt x="437" y="126"/>
                  </a:lnTo>
                  <a:lnTo>
                    <a:pt x="426" y="122"/>
                  </a:lnTo>
                  <a:lnTo>
                    <a:pt x="414" y="120"/>
                  </a:lnTo>
                  <a:lnTo>
                    <a:pt x="401" y="116"/>
                  </a:lnTo>
                  <a:lnTo>
                    <a:pt x="390" y="114"/>
                  </a:lnTo>
                  <a:lnTo>
                    <a:pt x="378" y="111"/>
                  </a:lnTo>
                  <a:lnTo>
                    <a:pt x="367" y="109"/>
                  </a:lnTo>
                  <a:lnTo>
                    <a:pt x="354" y="105"/>
                  </a:lnTo>
                  <a:lnTo>
                    <a:pt x="342" y="101"/>
                  </a:lnTo>
                  <a:lnTo>
                    <a:pt x="329" y="97"/>
                  </a:lnTo>
                  <a:lnTo>
                    <a:pt x="317" y="95"/>
                  </a:lnTo>
                  <a:lnTo>
                    <a:pt x="304" y="90"/>
                  </a:lnTo>
                  <a:lnTo>
                    <a:pt x="293" y="88"/>
                  </a:lnTo>
                  <a:lnTo>
                    <a:pt x="279" y="84"/>
                  </a:lnTo>
                  <a:lnTo>
                    <a:pt x="266" y="80"/>
                  </a:lnTo>
                  <a:lnTo>
                    <a:pt x="255" y="76"/>
                  </a:lnTo>
                  <a:lnTo>
                    <a:pt x="241" y="74"/>
                  </a:lnTo>
                  <a:lnTo>
                    <a:pt x="228" y="71"/>
                  </a:lnTo>
                  <a:lnTo>
                    <a:pt x="217" y="67"/>
                  </a:lnTo>
                  <a:lnTo>
                    <a:pt x="203" y="63"/>
                  </a:lnTo>
                  <a:lnTo>
                    <a:pt x="192" y="59"/>
                  </a:lnTo>
                  <a:lnTo>
                    <a:pt x="181" y="55"/>
                  </a:lnTo>
                  <a:lnTo>
                    <a:pt x="167" y="53"/>
                  </a:lnTo>
                  <a:lnTo>
                    <a:pt x="156" y="50"/>
                  </a:lnTo>
                  <a:lnTo>
                    <a:pt x="144" y="46"/>
                  </a:lnTo>
                  <a:lnTo>
                    <a:pt x="133" y="42"/>
                  </a:lnTo>
                  <a:lnTo>
                    <a:pt x="122" y="38"/>
                  </a:lnTo>
                  <a:lnTo>
                    <a:pt x="110" y="36"/>
                  </a:lnTo>
                  <a:lnTo>
                    <a:pt x="101" y="33"/>
                  </a:lnTo>
                  <a:lnTo>
                    <a:pt x="89" y="31"/>
                  </a:lnTo>
                  <a:lnTo>
                    <a:pt x="80" y="27"/>
                  </a:lnTo>
                  <a:lnTo>
                    <a:pt x="70" y="23"/>
                  </a:lnTo>
                  <a:lnTo>
                    <a:pt x="61" y="21"/>
                  </a:lnTo>
                  <a:lnTo>
                    <a:pt x="51" y="17"/>
                  </a:lnTo>
                  <a:lnTo>
                    <a:pt x="42" y="15"/>
                  </a:lnTo>
                  <a:lnTo>
                    <a:pt x="34" y="12"/>
                  </a:lnTo>
                  <a:lnTo>
                    <a:pt x="26" y="10"/>
                  </a:lnTo>
                  <a:lnTo>
                    <a:pt x="19" y="8"/>
                  </a:lnTo>
                  <a:lnTo>
                    <a:pt x="11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3" name="Freeform 170"/>
            <p:cNvSpPr>
              <a:spLocks/>
            </p:cNvSpPr>
            <p:nvPr/>
          </p:nvSpPr>
          <p:spPr bwMode="auto">
            <a:xfrm>
              <a:off x="4738" y="3455"/>
              <a:ext cx="319" cy="94"/>
            </a:xfrm>
            <a:custGeom>
              <a:avLst/>
              <a:gdLst>
                <a:gd name="T0" fmla="*/ 0 w 637"/>
                <a:gd name="T1" fmla="*/ 0 h 189"/>
                <a:gd name="T2" fmla="*/ 4 w 637"/>
                <a:gd name="T3" fmla="*/ 1 h 189"/>
                <a:gd name="T4" fmla="*/ 10 w 637"/>
                <a:gd name="T5" fmla="*/ 3 h 189"/>
                <a:gd name="T6" fmla="*/ 17 w 637"/>
                <a:gd name="T7" fmla="*/ 5 h 189"/>
                <a:gd name="T8" fmla="*/ 22 w 637"/>
                <a:gd name="T9" fmla="*/ 6 h 189"/>
                <a:gd name="T10" fmla="*/ 28 w 637"/>
                <a:gd name="T11" fmla="*/ 7 h 189"/>
                <a:gd name="T12" fmla="*/ 34 w 637"/>
                <a:gd name="T13" fmla="*/ 8 h 189"/>
                <a:gd name="T14" fmla="*/ 42 w 637"/>
                <a:gd name="T15" fmla="*/ 10 h 189"/>
                <a:gd name="T16" fmla="*/ 50 w 637"/>
                <a:gd name="T17" fmla="*/ 13 h 189"/>
                <a:gd name="T18" fmla="*/ 57 w 637"/>
                <a:gd name="T19" fmla="*/ 15 h 189"/>
                <a:gd name="T20" fmla="*/ 67 w 637"/>
                <a:gd name="T21" fmla="*/ 18 h 189"/>
                <a:gd name="T22" fmla="*/ 76 w 637"/>
                <a:gd name="T23" fmla="*/ 20 h 189"/>
                <a:gd name="T24" fmla="*/ 86 w 637"/>
                <a:gd name="T25" fmla="*/ 23 h 189"/>
                <a:gd name="T26" fmla="*/ 96 w 637"/>
                <a:gd name="T27" fmla="*/ 26 h 189"/>
                <a:gd name="T28" fmla="*/ 107 w 637"/>
                <a:gd name="T29" fmla="*/ 28 h 189"/>
                <a:gd name="T30" fmla="*/ 118 w 637"/>
                <a:gd name="T31" fmla="*/ 30 h 189"/>
                <a:gd name="T32" fmla="*/ 129 w 637"/>
                <a:gd name="T33" fmla="*/ 33 h 189"/>
                <a:gd name="T34" fmla="*/ 142 w 637"/>
                <a:gd name="T35" fmla="*/ 36 h 189"/>
                <a:gd name="T36" fmla="*/ 153 w 637"/>
                <a:gd name="T37" fmla="*/ 40 h 189"/>
                <a:gd name="T38" fmla="*/ 166 w 637"/>
                <a:gd name="T39" fmla="*/ 42 h 189"/>
                <a:gd name="T40" fmla="*/ 179 w 637"/>
                <a:gd name="T41" fmla="*/ 46 h 189"/>
                <a:gd name="T42" fmla="*/ 191 w 637"/>
                <a:gd name="T43" fmla="*/ 48 h 189"/>
                <a:gd name="T44" fmla="*/ 204 w 637"/>
                <a:gd name="T45" fmla="*/ 51 h 189"/>
                <a:gd name="T46" fmla="*/ 218 w 637"/>
                <a:gd name="T47" fmla="*/ 54 h 189"/>
                <a:gd name="T48" fmla="*/ 231 w 637"/>
                <a:gd name="T49" fmla="*/ 57 h 189"/>
                <a:gd name="T50" fmla="*/ 245 w 637"/>
                <a:gd name="T51" fmla="*/ 60 h 189"/>
                <a:gd name="T52" fmla="*/ 260 w 637"/>
                <a:gd name="T53" fmla="*/ 63 h 189"/>
                <a:gd name="T54" fmla="*/ 273 w 637"/>
                <a:gd name="T55" fmla="*/ 66 h 189"/>
                <a:gd name="T56" fmla="*/ 287 w 637"/>
                <a:gd name="T57" fmla="*/ 68 h 189"/>
                <a:gd name="T58" fmla="*/ 319 w 637"/>
                <a:gd name="T59" fmla="*/ 73 h 189"/>
                <a:gd name="T60" fmla="*/ 298 w 637"/>
                <a:gd name="T61" fmla="*/ 94 h 189"/>
                <a:gd name="T62" fmla="*/ 294 w 637"/>
                <a:gd name="T63" fmla="*/ 92 h 189"/>
                <a:gd name="T64" fmla="*/ 288 w 637"/>
                <a:gd name="T65" fmla="*/ 91 h 189"/>
                <a:gd name="T66" fmla="*/ 284 w 637"/>
                <a:gd name="T67" fmla="*/ 90 h 189"/>
                <a:gd name="T68" fmla="*/ 280 w 637"/>
                <a:gd name="T69" fmla="*/ 89 h 189"/>
                <a:gd name="T70" fmla="*/ 273 w 637"/>
                <a:gd name="T71" fmla="*/ 88 h 189"/>
                <a:gd name="T72" fmla="*/ 266 w 637"/>
                <a:gd name="T73" fmla="*/ 86 h 189"/>
                <a:gd name="T74" fmla="*/ 259 w 637"/>
                <a:gd name="T75" fmla="*/ 85 h 189"/>
                <a:gd name="T76" fmla="*/ 250 w 637"/>
                <a:gd name="T77" fmla="*/ 83 h 189"/>
                <a:gd name="T78" fmla="*/ 243 w 637"/>
                <a:gd name="T79" fmla="*/ 81 h 189"/>
                <a:gd name="T80" fmla="*/ 233 w 637"/>
                <a:gd name="T81" fmla="*/ 79 h 189"/>
                <a:gd name="T82" fmla="*/ 224 w 637"/>
                <a:gd name="T83" fmla="*/ 77 h 189"/>
                <a:gd name="T84" fmla="*/ 213 w 637"/>
                <a:gd name="T85" fmla="*/ 75 h 189"/>
                <a:gd name="T86" fmla="*/ 204 w 637"/>
                <a:gd name="T87" fmla="*/ 72 h 189"/>
                <a:gd name="T88" fmla="*/ 193 w 637"/>
                <a:gd name="T89" fmla="*/ 70 h 189"/>
                <a:gd name="T90" fmla="*/ 182 w 637"/>
                <a:gd name="T91" fmla="*/ 67 h 189"/>
                <a:gd name="T92" fmla="*/ 170 w 637"/>
                <a:gd name="T93" fmla="*/ 65 h 189"/>
                <a:gd name="T94" fmla="*/ 158 w 637"/>
                <a:gd name="T95" fmla="*/ 62 h 189"/>
                <a:gd name="T96" fmla="*/ 147 w 637"/>
                <a:gd name="T97" fmla="*/ 59 h 189"/>
                <a:gd name="T98" fmla="*/ 135 w 637"/>
                <a:gd name="T99" fmla="*/ 55 h 189"/>
                <a:gd name="T100" fmla="*/ 123 w 637"/>
                <a:gd name="T101" fmla="*/ 52 h 189"/>
                <a:gd name="T102" fmla="*/ 110 w 637"/>
                <a:gd name="T103" fmla="*/ 49 h 189"/>
                <a:gd name="T104" fmla="*/ 99 w 637"/>
                <a:gd name="T105" fmla="*/ 47 h 189"/>
                <a:gd name="T106" fmla="*/ 87 w 637"/>
                <a:gd name="T107" fmla="*/ 44 h 189"/>
                <a:gd name="T108" fmla="*/ 74 w 637"/>
                <a:gd name="T109" fmla="*/ 41 h 189"/>
                <a:gd name="T110" fmla="*/ 63 w 637"/>
                <a:gd name="T111" fmla="*/ 37 h 189"/>
                <a:gd name="T112" fmla="*/ 50 w 637"/>
                <a:gd name="T113" fmla="*/ 34 h 189"/>
                <a:gd name="T114" fmla="*/ 39 w 637"/>
                <a:gd name="T115" fmla="*/ 30 h 189"/>
                <a:gd name="T116" fmla="*/ 28 w 637"/>
                <a:gd name="T117" fmla="*/ 28 h 189"/>
                <a:gd name="T118" fmla="*/ 16 w 637"/>
                <a:gd name="T119" fmla="*/ 25 h 189"/>
                <a:gd name="T120" fmla="*/ 0 w 637"/>
                <a:gd name="T121" fmla="*/ 20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7"/>
                <a:gd name="T184" fmla="*/ 0 h 189"/>
                <a:gd name="T185" fmla="*/ 637 w 63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7" h="189">
                  <a:moveTo>
                    <a:pt x="0" y="4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3" y="4"/>
                  </a:lnTo>
                  <a:lnTo>
                    <a:pt x="19" y="6"/>
                  </a:lnTo>
                  <a:lnTo>
                    <a:pt x="28" y="8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43" y="12"/>
                  </a:lnTo>
                  <a:lnTo>
                    <a:pt x="49" y="14"/>
                  </a:lnTo>
                  <a:lnTo>
                    <a:pt x="55" y="14"/>
                  </a:lnTo>
                  <a:lnTo>
                    <a:pt x="61" y="16"/>
                  </a:lnTo>
                  <a:lnTo>
                    <a:pt x="68" y="17"/>
                  </a:lnTo>
                  <a:lnTo>
                    <a:pt x="76" y="21"/>
                  </a:lnTo>
                  <a:lnTo>
                    <a:pt x="83" y="21"/>
                  </a:lnTo>
                  <a:lnTo>
                    <a:pt x="91" y="25"/>
                  </a:lnTo>
                  <a:lnTo>
                    <a:pt x="99" y="27"/>
                  </a:lnTo>
                  <a:lnTo>
                    <a:pt x="106" y="29"/>
                  </a:lnTo>
                  <a:lnTo>
                    <a:pt x="114" y="31"/>
                  </a:lnTo>
                  <a:lnTo>
                    <a:pt x="123" y="33"/>
                  </a:lnTo>
                  <a:lnTo>
                    <a:pt x="133" y="36"/>
                  </a:lnTo>
                  <a:lnTo>
                    <a:pt x="142" y="38"/>
                  </a:lnTo>
                  <a:lnTo>
                    <a:pt x="152" y="40"/>
                  </a:lnTo>
                  <a:lnTo>
                    <a:pt x="161" y="44"/>
                  </a:lnTo>
                  <a:lnTo>
                    <a:pt x="171" y="46"/>
                  </a:lnTo>
                  <a:lnTo>
                    <a:pt x="182" y="50"/>
                  </a:lnTo>
                  <a:lnTo>
                    <a:pt x="192" y="52"/>
                  </a:lnTo>
                  <a:lnTo>
                    <a:pt x="201" y="54"/>
                  </a:lnTo>
                  <a:lnTo>
                    <a:pt x="213" y="57"/>
                  </a:lnTo>
                  <a:lnTo>
                    <a:pt x="224" y="59"/>
                  </a:lnTo>
                  <a:lnTo>
                    <a:pt x="235" y="61"/>
                  </a:lnTo>
                  <a:lnTo>
                    <a:pt x="247" y="65"/>
                  </a:lnTo>
                  <a:lnTo>
                    <a:pt x="258" y="67"/>
                  </a:lnTo>
                  <a:lnTo>
                    <a:pt x="272" y="71"/>
                  </a:lnTo>
                  <a:lnTo>
                    <a:pt x="283" y="73"/>
                  </a:lnTo>
                  <a:lnTo>
                    <a:pt x="294" y="76"/>
                  </a:lnTo>
                  <a:lnTo>
                    <a:pt x="306" y="80"/>
                  </a:lnTo>
                  <a:lnTo>
                    <a:pt x="319" y="82"/>
                  </a:lnTo>
                  <a:lnTo>
                    <a:pt x="331" y="84"/>
                  </a:lnTo>
                  <a:lnTo>
                    <a:pt x="344" y="88"/>
                  </a:lnTo>
                  <a:lnTo>
                    <a:pt x="357" y="92"/>
                  </a:lnTo>
                  <a:lnTo>
                    <a:pt x="370" y="95"/>
                  </a:lnTo>
                  <a:lnTo>
                    <a:pt x="382" y="97"/>
                  </a:lnTo>
                  <a:lnTo>
                    <a:pt x="395" y="99"/>
                  </a:lnTo>
                  <a:lnTo>
                    <a:pt x="408" y="103"/>
                  </a:lnTo>
                  <a:lnTo>
                    <a:pt x="422" y="107"/>
                  </a:lnTo>
                  <a:lnTo>
                    <a:pt x="435" y="109"/>
                  </a:lnTo>
                  <a:lnTo>
                    <a:pt x="448" y="111"/>
                  </a:lnTo>
                  <a:lnTo>
                    <a:pt x="462" y="114"/>
                  </a:lnTo>
                  <a:lnTo>
                    <a:pt x="477" y="118"/>
                  </a:lnTo>
                  <a:lnTo>
                    <a:pt x="490" y="120"/>
                  </a:lnTo>
                  <a:lnTo>
                    <a:pt x="504" y="124"/>
                  </a:lnTo>
                  <a:lnTo>
                    <a:pt x="519" y="126"/>
                  </a:lnTo>
                  <a:lnTo>
                    <a:pt x="532" y="130"/>
                  </a:lnTo>
                  <a:lnTo>
                    <a:pt x="545" y="132"/>
                  </a:lnTo>
                  <a:lnTo>
                    <a:pt x="561" y="135"/>
                  </a:lnTo>
                  <a:lnTo>
                    <a:pt x="574" y="137"/>
                  </a:lnTo>
                  <a:lnTo>
                    <a:pt x="589" y="141"/>
                  </a:lnTo>
                  <a:lnTo>
                    <a:pt x="637" y="147"/>
                  </a:lnTo>
                  <a:lnTo>
                    <a:pt x="597" y="189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87" y="185"/>
                  </a:lnTo>
                  <a:lnTo>
                    <a:pt x="582" y="185"/>
                  </a:lnTo>
                  <a:lnTo>
                    <a:pt x="576" y="183"/>
                  </a:lnTo>
                  <a:lnTo>
                    <a:pt x="572" y="181"/>
                  </a:lnTo>
                  <a:lnTo>
                    <a:pt x="568" y="181"/>
                  </a:lnTo>
                  <a:lnTo>
                    <a:pt x="563" y="181"/>
                  </a:lnTo>
                  <a:lnTo>
                    <a:pt x="559" y="179"/>
                  </a:lnTo>
                  <a:lnTo>
                    <a:pt x="551" y="177"/>
                  </a:lnTo>
                  <a:lnTo>
                    <a:pt x="545" y="177"/>
                  </a:lnTo>
                  <a:lnTo>
                    <a:pt x="540" y="175"/>
                  </a:lnTo>
                  <a:lnTo>
                    <a:pt x="532" y="173"/>
                  </a:lnTo>
                  <a:lnTo>
                    <a:pt x="524" y="172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500" y="166"/>
                  </a:lnTo>
                  <a:lnTo>
                    <a:pt x="492" y="164"/>
                  </a:lnTo>
                  <a:lnTo>
                    <a:pt x="485" y="162"/>
                  </a:lnTo>
                  <a:lnTo>
                    <a:pt x="475" y="162"/>
                  </a:lnTo>
                  <a:lnTo>
                    <a:pt x="466" y="158"/>
                  </a:lnTo>
                  <a:lnTo>
                    <a:pt x="456" y="156"/>
                  </a:lnTo>
                  <a:lnTo>
                    <a:pt x="447" y="154"/>
                  </a:lnTo>
                  <a:lnTo>
                    <a:pt x="437" y="152"/>
                  </a:lnTo>
                  <a:lnTo>
                    <a:pt x="426" y="151"/>
                  </a:lnTo>
                  <a:lnTo>
                    <a:pt x="416" y="149"/>
                  </a:lnTo>
                  <a:lnTo>
                    <a:pt x="407" y="145"/>
                  </a:lnTo>
                  <a:lnTo>
                    <a:pt x="397" y="143"/>
                  </a:lnTo>
                  <a:lnTo>
                    <a:pt x="386" y="141"/>
                  </a:lnTo>
                  <a:lnTo>
                    <a:pt x="374" y="137"/>
                  </a:lnTo>
                  <a:lnTo>
                    <a:pt x="363" y="135"/>
                  </a:lnTo>
                  <a:lnTo>
                    <a:pt x="351" y="132"/>
                  </a:lnTo>
                  <a:lnTo>
                    <a:pt x="340" y="130"/>
                  </a:lnTo>
                  <a:lnTo>
                    <a:pt x="329" y="126"/>
                  </a:lnTo>
                  <a:lnTo>
                    <a:pt x="315" y="124"/>
                  </a:lnTo>
                  <a:lnTo>
                    <a:pt x="306" y="122"/>
                  </a:lnTo>
                  <a:lnTo>
                    <a:pt x="293" y="118"/>
                  </a:lnTo>
                  <a:lnTo>
                    <a:pt x="281" y="114"/>
                  </a:lnTo>
                  <a:lnTo>
                    <a:pt x="270" y="111"/>
                  </a:lnTo>
                  <a:lnTo>
                    <a:pt x="258" y="109"/>
                  </a:lnTo>
                  <a:lnTo>
                    <a:pt x="245" y="105"/>
                  </a:lnTo>
                  <a:lnTo>
                    <a:pt x="234" y="103"/>
                  </a:lnTo>
                  <a:lnTo>
                    <a:pt x="220" y="99"/>
                  </a:lnTo>
                  <a:lnTo>
                    <a:pt x="209" y="97"/>
                  </a:lnTo>
                  <a:lnTo>
                    <a:pt x="197" y="94"/>
                  </a:lnTo>
                  <a:lnTo>
                    <a:pt x="184" y="92"/>
                  </a:lnTo>
                  <a:lnTo>
                    <a:pt x="173" y="88"/>
                  </a:lnTo>
                  <a:lnTo>
                    <a:pt x="161" y="84"/>
                  </a:lnTo>
                  <a:lnTo>
                    <a:pt x="148" y="82"/>
                  </a:lnTo>
                  <a:lnTo>
                    <a:pt x="137" y="78"/>
                  </a:lnTo>
                  <a:lnTo>
                    <a:pt x="125" y="75"/>
                  </a:lnTo>
                  <a:lnTo>
                    <a:pt x="114" y="73"/>
                  </a:lnTo>
                  <a:lnTo>
                    <a:pt x="100" y="69"/>
                  </a:lnTo>
                  <a:lnTo>
                    <a:pt x="89" y="65"/>
                  </a:lnTo>
                  <a:lnTo>
                    <a:pt x="78" y="61"/>
                  </a:lnTo>
                  <a:lnTo>
                    <a:pt x="66" y="59"/>
                  </a:lnTo>
                  <a:lnTo>
                    <a:pt x="55" y="56"/>
                  </a:lnTo>
                  <a:lnTo>
                    <a:pt x="43" y="54"/>
                  </a:lnTo>
                  <a:lnTo>
                    <a:pt x="32" y="50"/>
                  </a:lnTo>
                  <a:lnTo>
                    <a:pt x="22" y="4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4" name="Freeform 171"/>
            <p:cNvSpPr>
              <a:spLocks/>
            </p:cNvSpPr>
            <p:nvPr/>
          </p:nvSpPr>
          <p:spPr bwMode="auto">
            <a:xfrm>
              <a:off x="5170" y="3301"/>
              <a:ext cx="279" cy="180"/>
            </a:xfrm>
            <a:custGeom>
              <a:avLst/>
              <a:gdLst>
                <a:gd name="T0" fmla="*/ 7 w 557"/>
                <a:gd name="T1" fmla="*/ 174 h 360"/>
                <a:gd name="T2" fmla="*/ 14 w 557"/>
                <a:gd name="T3" fmla="*/ 169 h 360"/>
                <a:gd name="T4" fmla="*/ 19 w 557"/>
                <a:gd name="T5" fmla="*/ 165 h 360"/>
                <a:gd name="T6" fmla="*/ 25 w 557"/>
                <a:gd name="T7" fmla="*/ 161 h 360"/>
                <a:gd name="T8" fmla="*/ 31 w 557"/>
                <a:gd name="T9" fmla="*/ 156 h 360"/>
                <a:gd name="T10" fmla="*/ 37 w 557"/>
                <a:gd name="T11" fmla="*/ 152 h 360"/>
                <a:gd name="T12" fmla="*/ 45 w 557"/>
                <a:gd name="T13" fmla="*/ 147 h 360"/>
                <a:gd name="T14" fmla="*/ 53 w 557"/>
                <a:gd name="T15" fmla="*/ 142 h 360"/>
                <a:gd name="T16" fmla="*/ 61 w 557"/>
                <a:gd name="T17" fmla="*/ 135 h 360"/>
                <a:gd name="T18" fmla="*/ 70 w 557"/>
                <a:gd name="T19" fmla="*/ 130 h 360"/>
                <a:gd name="T20" fmla="*/ 79 w 557"/>
                <a:gd name="T21" fmla="*/ 124 h 360"/>
                <a:gd name="T22" fmla="*/ 89 w 557"/>
                <a:gd name="T23" fmla="*/ 117 h 360"/>
                <a:gd name="T24" fmla="*/ 98 w 557"/>
                <a:gd name="T25" fmla="*/ 110 h 360"/>
                <a:gd name="T26" fmla="*/ 109 w 557"/>
                <a:gd name="T27" fmla="*/ 104 h 360"/>
                <a:gd name="T28" fmla="*/ 119 w 557"/>
                <a:gd name="T29" fmla="*/ 97 h 360"/>
                <a:gd name="T30" fmla="*/ 130 w 557"/>
                <a:gd name="T31" fmla="*/ 90 h 360"/>
                <a:gd name="T32" fmla="*/ 140 w 557"/>
                <a:gd name="T33" fmla="*/ 83 h 360"/>
                <a:gd name="T34" fmla="*/ 151 w 557"/>
                <a:gd name="T35" fmla="*/ 76 h 360"/>
                <a:gd name="T36" fmla="*/ 162 w 557"/>
                <a:gd name="T37" fmla="*/ 69 h 360"/>
                <a:gd name="T38" fmla="*/ 173 w 557"/>
                <a:gd name="T39" fmla="*/ 62 h 360"/>
                <a:gd name="T40" fmla="*/ 185 w 557"/>
                <a:gd name="T41" fmla="*/ 54 h 360"/>
                <a:gd name="T42" fmla="*/ 196 w 557"/>
                <a:gd name="T43" fmla="*/ 47 h 360"/>
                <a:gd name="T44" fmla="*/ 207 w 557"/>
                <a:gd name="T45" fmla="*/ 41 h 360"/>
                <a:gd name="T46" fmla="*/ 218 w 557"/>
                <a:gd name="T47" fmla="*/ 35 h 360"/>
                <a:gd name="T48" fmla="*/ 228 w 557"/>
                <a:gd name="T49" fmla="*/ 27 h 360"/>
                <a:gd name="T50" fmla="*/ 240 w 557"/>
                <a:gd name="T51" fmla="*/ 22 h 360"/>
                <a:gd name="T52" fmla="*/ 250 w 557"/>
                <a:gd name="T53" fmla="*/ 17 h 360"/>
                <a:gd name="T54" fmla="*/ 262 w 557"/>
                <a:gd name="T55" fmla="*/ 11 h 360"/>
                <a:gd name="T56" fmla="*/ 197 w 557"/>
                <a:gd name="T57" fmla="*/ 4 h 360"/>
                <a:gd name="T58" fmla="*/ 234 w 557"/>
                <a:gd name="T59" fmla="*/ 14 h 360"/>
                <a:gd name="T60" fmla="*/ 229 w 557"/>
                <a:gd name="T61" fmla="*/ 17 h 360"/>
                <a:gd name="T62" fmla="*/ 224 w 557"/>
                <a:gd name="T63" fmla="*/ 19 h 360"/>
                <a:gd name="T64" fmla="*/ 217 w 557"/>
                <a:gd name="T65" fmla="*/ 23 h 360"/>
                <a:gd name="T66" fmla="*/ 212 w 557"/>
                <a:gd name="T67" fmla="*/ 25 h 360"/>
                <a:gd name="T68" fmla="*/ 207 w 557"/>
                <a:gd name="T69" fmla="*/ 27 h 360"/>
                <a:gd name="T70" fmla="*/ 203 w 557"/>
                <a:gd name="T71" fmla="*/ 29 h 360"/>
                <a:gd name="T72" fmla="*/ 197 w 557"/>
                <a:gd name="T73" fmla="*/ 34 h 360"/>
                <a:gd name="T74" fmla="*/ 191 w 557"/>
                <a:gd name="T75" fmla="*/ 37 h 360"/>
                <a:gd name="T76" fmla="*/ 186 w 557"/>
                <a:gd name="T77" fmla="*/ 40 h 360"/>
                <a:gd name="T78" fmla="*/ 179 w 557"/>
                <a:gd name="T79" fmla="*/ 44 h 360"/>
                <a:gd name="T80" fmla="*/ 173 w 557"/>
                <a:gd name="T81" fmla="*/ 47 h 360"/>
                <a:gd name="T82" fmla="*/ 166 w 557"/>
                <a:gd name="T83" fmla="*/ 51 h 360"/>
                <a:gd name="T84" fmla="*/ 158 w 557"/>
                <a:gd name="T85" fmla="*/ 55 h 360"/>
                <a:gd name="T86" fmla="*/ 151 w 557"/>
                <a:gd name="T87" fmla="*/ 60 h 360"/>
                <a:gd name="T88" fmla="*/ 144 w 557"/>
                <a:gd name="T89" fmla="*/ 65 h 360"/>
                <a:gd name="T90" fmla="*/ 135 w 557"/>
                <a:gd name="T91" fmla="*/ 70 h 360"/>
                <a:gd name="T92" fmla="*/ 128 w 557"/>
                <a:gd name="T93" fmla="*/ 75 h 360"/>
                <a:gd name="T94" fmla="*/ 119 w 557"/>
                <a:gd name="T95" fmla="*/ 79 h 360"/>
                <a:gd name="T96" fmla="*/ 111 w 557"/>
                <a:gd name="T97" fmla="*/ 85 h 360"/>
                <a:gd name="T98" fmla="*/ 102 w 557"/>
                <a:gd name="T99" fmla="*/ 90 h 360"/>
                <a:gd name="T100" fmla="*/ 93 w 557"/>
                <a:gd name="T101" fmla="*/ 96 h 360"/>
                <a:gd name="T102" fmla="*/ 85 w 557"/>
                <a:gd name="T103" fmla="*/ 101 h 360"/>
                <a:gd name="T104" fmla="*/ 76 w 557"/>
                <a:gd name="T105" fmla="*/ 107 h 360"/>
                <a:gd name="T106" fmla="*/ 67 w 557"/>
                <a:gd name="T107" fmla="*/ 113 h 360"/>
                <a:gd name="T108" fmla="*/ 58 w 557"/>
                <a:gd name="T109" fmla="*/ 120 h 360"/>
                <a:gd name="T110" fmla="*/ 50 w 557"/>
                <a:gd name="T111" fmla="*/ 125 h 360"/>
                <a:gd name="T112" fmla="*/ 41 w 557"/>
                <a:gd name="T113" fmla="*/ 133 h 360"/>
                <a:gd name="T114" fmla="*/ 0 w 557"/>
                <a:gd name="T115" fmla="*/ 180 h 3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7"/>
                <a:gd name="T175" fmla="*/ 0 h 360"/>
                <a:gd name="T176" fmla="*/ 557 w 557"/>
                <a:gd name="T177" fmla="*/ 360 h 3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7" h="360">
                  <a:moveTo>
                    <a:pt x="0" y="360"/>
                  </a:moveTo>
                  <a:lnTo>
                    <a:pt x="13" y="348"/>
                  </a:lnTo>
                  <a:lnTo>
                    <a:pt x="19" y="343"/>
                  </a:lnTo>
                  <a:lnTo>
                    <a:pt x="28" y="337"/>
                  </a:lnTo>
                  <a:lnTo>
                    <a:pt x="32" y="333"/>
                  </a:lnTo>
                  <a:lnTo>
                    <a:pt x="38" y="329"/>
                  </a:lnTo>
                  <a:lnTo>
                    <a:pt x="44" y="325"/>
                  </a:lnTo>
                  <a:lnTo>
                    <a:pt x="49" y="322"/>
                  </a:lnTo>
                  <a:lnTo>
                    <a:pt x="55" y="318"/>
                  </a:lnTo>
                  <a:lnTo>
                    <a:pt x="61" y="312"/>
                  </a:lnTo>
                  <a:lnTo>
                    <a:pt x="68" y="308"/>
                  </a:lnTo>
                  <a:lnTo>
                    <a:pt x="74" y="303"/>
                  </a:lnTo>
                  <a:lnTo>
                    <a:pt x="82" y="299"/>
                  </a:lnTo>
                  <a:lnTo>
                    <a:pt x="89" y="293"/>
                  </a:lnTo>
                  <a:lnTo>
                    <a:pt x="97" y="287"/>
                  </a:lnTo>
                  <a:lnTo>
                    <a:pt x="106" y="284"/>
                  </a:lnTo>
                  <a:lnTo>
                    <a:pt x="112" y="276"/>
                  </a:lnTo>
                  <a:lnTo>
                    <a:pt x="122" y="270"/>
                  </a:lnTo>
                  <a:lnTo>
                    <a:pt x="129" y="265"/>
                  </a:lnTo>
                  <a:lnTo>
                    <a:pt x="139" y="259"/>
                  </a:lnTo>
                  <a:lnTo>
                    <a:pt x="148" y="253"/>
                  </a:lnTo>
                  <a:lnTo>
                    <a:pt x="158" y="248"/>
                  </a:lnTo>
                  <a:lnTo>
                    <a:pt x="167" y="240"/>
                  </a:lnTo>
                  <a:lnTo>
                    <a:pt x="177" y="234"/>
                  </a:lnTo>
                  <a:lnTo>
                    <a:pt x="186" y="227"/>
                  </a:lnTo>
                  <a:lnTo>
                    <a:pt x="196" y="221"/>
                  </a:lnTo>
                  <a:lnTo>
                    <a:pt x="207" y="213"/>
                  </a:lnTo>
                  <a:lnTo>
                    <a:pt x="217" y="208"/>
                  </a:lnTo>
                  <a:lnTo>
                    <a:pt x="226" y="200"/>
                  </a:lnTo>
                  <a:lnTo>
                    <a:pt x="238" y="194"/>
                  </a:lnTo>
                  <a:lnTo>
                    <a:pt x="247" y="187"/>
                  </a:lnTo>
                  <a:lnTo>
                    <a:pt x="259" y="181"/>
                  </a:lnTo>
                  <a:lnTo>
                    <a:pt x="268" y="173"/>
                  </a:lnTo>
                  <a:lnTo>
                    <a:pt x="279" y="166"/>
                  </a:lnTo>
                  <a:lnTo>
                    <a:pt x="291" y="158"/>
                  </a:lnTo>
                  <a:lnTo>
                    <a:pt x="302" y="151"/>
                  </a:lnTo>
                  <a:lnTo>
                    <a:pt x="312" y="143"/>
                  </a:lnTo>
                  <a:lnTo>
                    <a:pt x="323" y="137"/>
                  </a:lnTo>
                  <a:lnTo>
                    <a:pt x="335" y="130"/>
                  </a:lnTo>
                  <a:lnTo>
                    <a:pt x="346" y="124"/>
                  </a:lnTo>
                  <a:lnTo>
                    <a:pt x="357" y="116"/>
                  </a:lnTo>
                  <a:lnTo>
                    <a:pt x="369" y="109"/>
                  </a:lnTo>
                  <a:lnTo>
                    <a:pt x="380" y="103"/>
                  </a:lnTo>
                  <a:lnTo>
                    <a:pt x="392" y="95"/>
                  </a:lnTo>
                  <a:lnTo>
                    <a:pt x="401" y="88"/>
                  </a:lnTo>
                  <a:lnTo>
                    <a:pt x="413" y="82"/>
                  </a:lnTo>
                  <a:lnTo>
                    <a:pt x="424" y="74"/>
                  </a:lnTo>
                  <a:lnTo>
                    <a:pt x="435" y="69"/>
                  </a:lnTo>
                  <a:lnTo>
                    <a:pt x="445" y="61"/>
                  </a:lnTo>
                  <a:lnTo>
                    <a:pt x="456" y="55"/>
                  </a:lnTo>
                  <a:lnTo>
                    <a:pt x="468" y="50"/>
                  </a:lnTo>
                  <a:lnTo>
                    <a:pt x="479" y="44"/>
                  </a:lnTo>
                  <a:lnTo>
                    <a:pt x="489" y="38"/>
                  </a:lnTo>
                  <a:lnTo>
                    <a:pt x="500" y="33"/>
                  </a:lnTo>
                  <a:lnTo>
                    <a:pt x="511" y="27"/>
                  </a:lnTo>
                  <a:lnTo>
                    <a:pt x="523" y="21"/>
                  </a:lnTo>
                  <a:lnTo>
                    <a:pt x="557" y="0"/>
                  </a:lnTo>
                  <a:lnTo>
                    <a:pt x="394" y="8"/>
                  </a:lnTo>
                  <a:lnTo>
                    <a:pt x="338" y="48"/>
                  </a:lnTo>
                  <a:lnTo>
                    <a:pt x="468" y="29"/>
                  </a:lnTo>
                  <a:lnTo>
                    <a:pt x="464" y="29"/>
                  </a:lnTo>
                  <a:lnTo>
                    <a:pt x="458" y="33"/>
                  </a:lnTo>
                  <a:lnTo>
                    <a:pt x="452" y="35"/>
                  </a:lnTo>
                  <a:lnTo>
                    <a:pt x="447" y="38"/>
                  </a:lnTo>
                  <a:lnTo>
                    <a:pt x="439" y="40"/>
                  </a:lnTo>
                  <a:lnTo>
                    <a:pt x="433" y="46"/>
                  </a:lnTo>
                  <a:lnTo>
                    <a:pt x="428" y="48"/>
                  </a:lnTo>
                  <a:lnTo>
                    <a:pt x="424" y="50"/>
                  </a:lnTo>
                  <a:lnTo>
                    <a:pt x="418" y="54"/>
                  </a:lnTo>
                  <a:lnTo>
                    <a:pt x="414" y="55"/>
                  </a:lnTo>
                  <a:lnTo>
                    <a:pt x="409" y="57"/>
                  </a:lnTo>
                  <a:lnTo>
                    <a:pt x="405" y="59"/>
                  </a:lnTo>
                  <a:lnTo>
                    <a:pt x="399" y="63"/>
                  </a:lnTo>
                  <a:lnTo>
                    <a:pt x="394" y="67"/>
                  </a:lnTo>
                  <a:lnTo>
                    <a:pt x="388" y="69"/>
                  </a:lnTo>
                  <a:lnTo>
                    <a:pt x="382" y="73"/>
                  </a:lnTo>
                  <a:lnTo>
                    <a:pt x="376" y="76"/>
                  </a:lnTo>
                  <a:lnTo>
                    <a:pt x="371" y="80"/>
                  </a:lnTo>
                  <a:lnTo>
                    <a:pt x="365" y="84"/>
                  </a:lnTo>
                  <a:lnTo>
                    <a:pt x="357" y="88"/>
                  </a:lnTo>
                  <a:lnTo>
                    <a:pt x="352" y="92"/>
                  </a:lnTo>
                  <a:lnTo>
                    <a:pt x="346" y="95"/>
                  </a:lnTo>
                  <a:lnTo>
                    <a:pt x="338" y="99"/>
                  </a:lnTo>
                  <a:lnTo>
                    <a:pt x="331" y="103"/>
                  </a:lnTo>
                  <a:lnTo>
                    <a:pt x="323" y="107"/>
                  </a:lnTo>
                  <a:lnTo>
                    <a:pt x="316" y="111"/>
                  </a:lnTo>
                  <a:lnTo>
                    <a:pt x="310" y="116"/>
                  </a:lnTo>
                  <a:lnTo>
                    <a:pt x="302" y="120"/>
                  </a:lnTo>
                  <a:lnTo>
                    <a:pt x="295" y="124"/>
                  </a:lnTo>
                  <a:lnTo>
                    <a:pt x="287" y="130"/>
                  </a:lnTo>
                  <a:lnTo>
                    <a:pt x="278" y="133"/>
                  </a:lnTo>
                  <a:lnTo>
                    <a:pt x="270" y="139"/>
                  </a:lnTo>
                  <a:lnTo>
                    <a:pt x="262" y="143"/>
                  </a:lnTo>
                  <a:lnTo>
                    <a:pt x="255" y="149"/>
                  </a:lnTo>
                  <a:lnTo>
                    <a:pt x="247" y="154"/>
                  </a:lnTo>
                  <a:lnTo>
                    <a:pt x="238" y="158"/>
                  </a:lnTo>
                  <a:lnTo>
                    <a:pt x="230" y="164"/>
                  </a:lnTo>
                  <a:lnTo>
                    <a:pt x="222" y="170"/>
                  </a:lnTo>
                  <a:lnTo>
                    <a:pt x="213" y="175"/>
                  </a:lnTo>
                  <a:lnTo>
                    <a:pt x="203" y="181"/>
                  </a:lnTo>
                  <a:lnTo>
                    <a:pt x="196" y="187"/>
                  </a:lnTo>
                  <a:lnTo>
                    <a:pt x="186" y="192"/>
                  </a:lnTo>
                  <a:lnTo>
                    <a:pt x="177" y="196"/>
                  </a:lnTo>
                  <a:lnTo>
                    <a:pt x="169" y="202"/>
                  </a:lnTo>
                  <a:lnTo>
                    <a:pt x="160" y="208"/>
                  </a:lnTo>
                  <a:lnTo>
                    <a:pt x="152" y="215"/>
                  </a:lnTo>
                  <a:lnTo>
                    <a:pt x="143" y="221"/>
                  </a:lnTo>
                  <a:lnTo>
                    <a:pt x="133" y="227"/>
                  </a:lnTo>
                  <a:lnTo>
                    <a:pt x="125" y="232"/>
                  </a:lnTo>
                  <a:lnTo>
                    <a:pt x="116" y="240"/>
                  </a:lnTo>
                  <a:lnTo>
                    <a:pt x="106" y="246"/>
                  </a:lnTo>
                  <a:lnTo>
                    <a:pt x="99" y="251"/>
                  </a:lnTo>
                  <a:lnTo>
                    <a:pt x="89" y="257"/>
                  </a:lnTo>
                  <a:lnTo>
                    <a:pt x="82" y="265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4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5" name="Freeform 172"/>
            <p:cNvSpPr>
              <a:spLocks/>
            </p:cNvSpPr>
            <p:nvPr/>
          </p:nvSpPr>
          <p:spPr bwMode="auto">
            <a:xfrm>
              <a:off x="4285" y="3447"/>
              <a:ext cx="357" cy="132"/>
            </a:xfrm>
            <a:custGeom>
              <a:avLst/>
              <a:gdLst>
                <a:gd name="T0" fmla="*/ 61 w 715"/>
                <a:gd name="T1" fmla="*/ 0 h 265"/>
                <a:gd name="T2" fmla="*/ 30 w 715"/>
                <a:gd name="T3" fmla="*/ 51 h 265"/>
                <a:gd name="T4" fmla="*/ 32 w 715"/>
                <a:gd name="T5" fmla="*/ 52 h 265"/>
                <a:gd name="T6" fmla="*/ 36 w 715"/>
                <a:gd name="T7" fmla="*/ 52 h 265"/>
                <a:gd name="T8" fmla="*/ 40 w 715"/>
                <a:gd name="T9" fmla="*/ 54 h 265"/>
                <a:gd name="T10" fmla="*/ 46 w 715"/>
                <a:gd name="T11" fmla="*/ 54 h 265"/>
                <a:gd name="T12" fmla="*/ 53 w 715"/>
                <a:gd name="T13" fmla="*/ 56 h 265"/>
                <a:gd name="T14" fmla="*/ 60 w 715"/>
                <a:gd name="T15" fmla="*/ 58 h 265"/>
                <a:gd name="T16" fmla="*/ 70 w 715"/>
                <a:gd name="T17" fmla="*/ 60 h 265"/>
                <a:gd name="T18" fmla="*/ 79 w 715"/>
                <a:gd name="T19" fmla="*/ 61 h 265"/>
                <a:gd name="T20" fmla="*/ 89 w 715"/>
                <a:gd name="T21" fmla="*/ 64 h 265"/>
                <a:gd name="T22" fmla="*/ 100 w 715"/>
                <a:gd name="T23" fmla="*/ 65 h 265"/>
                <a:gd name="T24" fmla="*/ 113 w 715"/>
                <a:gd name="T25" fmla="*/ 68 h 265"/>
                <a:gd name="T26" fmla="*/ 124 w 715"/>
                <a:gd name="T27" fmla="*/ 70 h 265"/>
                <a:gd name="T28" fmla="*/ 137 w 715"/>
                <a:gd name="T29" fmla="*/ 73 h 265"/>
                <a:gd name="T30" fmla="*/ 151 w 715"/>
                <a:gd name="T31" fmla="*/ 76 h 265"/>
                <a:gd name="T32" fmla="*/ 164 w 715"/>
                <a:gd name="T33" fmla="*/ 79 h 265"/>
                <a:gd name="T34" fmla="*/ 177 w 715"/>
                <a:gd name="T35" fmla="*/ 82 h 265"/>
                <a:gd name="T36" fmla="*/ 191 w 715"/>
                <a:gd name="T37" fmla="*/ 84 h 265"/>
                <a:gd name="T38" fmla="*/ 205 w 715"/>
                <a:gd name="T39" fmla="*/ 86 h 265"/>
                <a:gd name="T40" fmla="*/ 219 w 715"/>
                <a:gd name="T41" fmla="*/ 89 h 265"/>
                <a:gd name="T42" fmla="*/ 233 w 715"/>
                <a:gd name="T43" fmla="*/ 92 h 265"/>
                <a:gd name="T44" fmla="*/ 246 w 715"/>
                <a:gd name="T45" fmla="*/ 95 h 265"/>
                <a:gd name="T46" fmla="*/ 259 w 715"/>
                <a:gd name="T47" fmla="*/ 98 h 265"/>
                <a:gd name="T48" fmla="*/ 272 w 715"/>
                <a:gd name="T49" fmla="*/ 101 h 265"/>
                <a:gd name="T50" fmla="*/ 285 w 715"/>
                <a:gd name="T51" fmla="*/ 103 h 265"/>
                <a:gd name="T52" fmla="*/ 297 w 715"/>
                <a:gd name="T53" fmla="*/ 105 h 265"/>
                <a:gd name="T54" fmla="*/ 310 w 715"/>
                <a:gd name="T55" fmla="*/ 108 h 265"/>
                <a:gd name="T56" fmla="*/ 320 w 715"/>
                <a:gd name="T57" fmla="*/ 110 h 265"/>
                <a:gd name="T58" fmla="*/ 330 w 715"/>
                <a:gd name="T59" fmla="*/ 112 h 265"/>
                <a:gd name="T60" fmla="*/ 340 w 715"/>
                <a:gd name="T61" fmla="*/ 115 h 265"/>
                <a:gd name="T62" fmla="*/ 349 w 715"/>
                <a:gd name="T63" fmla="*/ 116 h 265"/>
                <a:gd name="T64" fmla="*/ 357 w 715"/>
                <a:gd name="T65" fmla="*/ 119 h 265"/>
                <a:gd name="T66" fmla="*/ 0 w 715"/>
                <a:gd name="T67" fmla="*/ 59 h 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5"/>
                <a:gd name="T103" fmla="*/ 0 h 265"/>
                <a:gd name="T104" fmla="*/ 715 w 715"/>
                <a:gd name="T105" fmla="*/ 265 h 2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5" h="265">
                  <a:moveTo>
                    <a:pt x="0" y="118"/>
                  </a:moveTo>
                  <a:lnTo>
                    <a:pt x="123" y="0"/>
                  </a:lnTo>
                  <a:lnTo>
                    <a:pt x="184" y="12"/>
                  </a:lnTo>
                  <a:lnTo>
                    <a:pt x="61" y="103"/>
                  </a:lnTo>
                  <a:lnTo>
                    <a:pt x="64" y="105"/>
                  </a:lnTo>
                  <a:lnTo>
                    <a:pt x="66" y="105"/>
                  </a:lnTo>
                  <a:lnTo>
                    <a:pt x="72" y="105"/>
                  </a:lnTo>
                  <a:lnTo>
                    <a:pt x="76" y="107"/>
                  </a:lnTo>
                  <a:lnTo>
                    <a:pt x="81" y="109"/>
                  </a:lnTo>
                  <a:lnTo>
                    <a:pt x="85" y="109"/>
                  </a:lnTo>
                  <a:lnTo>
                    <a:pt x="93" y="109"/>
                  </a:lnTo>
                  <a:lnTo>
                    <a:pt x="99" y="111"/>
                  </a:lnTo>
                  <a:lnTo>
                    <a:pt x="106" y="112"/>
                  </a:lnTo>
                  <a:lnTo>
                    <a:pt x="114" y="114"/>
                  </a:lnTo>
                  <a:lnTo>
                    <a:pt x="121" y="116"/>
                  </a:lnTo>
                  <a:lnTo>
                    <a:pt x="131" y="116"/>
                  </a:lnTo>
                  <a:lnTo>
                    <a:pt x="140" y="120"/>
                  </a:lnTo>
                  <a:lnTo>
                    <a:pt x="148" y="122"/>
                  </a:lnTo>
                  <a:lnTo>
                    <a:pt x="158" y="122"/>
                  </a:lnTo>
                  <a:lnTo>
                    <a:pt x="169" y="124"/>
                  </a:lnTo>
                  <a:lnTo>
                    <a:pt x="178" y="128"/>
                  </a:lnTo>
                  <a:lnTo>
                    <a:pt x="190" y="130"/>
                  </a:lnTo>
                  <a:lnTo>
                    <a:pt x="201" y="131"/>
                  </a:lnTo>
                  <a:lnTo>
                    <a:pt x="213" y="135"/>
                  </a:lnTo>
                  <a:lnTo>
                    <a:pt x="226" y="137"/>
                  </a:lnTo>
                  <a:lnTo>
                    <a:pt x="237" y="139"/>
                  </a:lnTo>
                  <a:lnTo>
                    <a:pt x="249" y="141"/>
                  </a:lnTo>
                  <a:lnTo>
                    <a:pt x="262" y="145"/>
                  </a:lnTo>
                  <a:lnTo>
                    <a:pt x="275" y="147"/>
                  </a:lnTo>
                  <a:lnTo>
                    <a:pt x="287" y="149"/>
                  </a:lnTo>
                  <a:lnTo>
                    <a:pt x="302" y="152"/>
                  </a:lnTo>
                  <a:lnTo>
                    <a:pt x="313" y="154"/>
                  </a:lnTo>
                  <a:lnTo>
                    <a:pt x="329" y="158"/>
                  </a:lnTo>
                  <a:lnTo>
                    <a:pt x="340" y="160"/>
                  </a:lnTo>
                  <a:lnTo>
                    <a:pt x="355" y="164"/>
                  </a:lnTo>
                  <a:lnTo>
                    <a:pt x="369" y="166"/>
                  </a:lnTo>
                  <a:lnTo>
                    <a:pt x="382" y="168"/>
                  </a:lnTo>
                  <a:lnTo>
                    <a:pt x="395" y="171"/>
                  </a:lnTo>
                  <a:lnTo>
                    <a:pt x="410" y="173"/>
                  </a:lnTo>
                  <a:lnTo>
                    <a:pt x="424" y="177"/>
                  </a:lnTo>
                  <a:lnTo>
                    <a:pt x="439" y="179"/>
                  </a:lnTo>
                  <a:lnTo>
                    <a:pt x="452" y="183"/>
                  </a:lnTo>
                  <a:lnTo>
                    <a:pt x="466" y="185"/>
                  </a:lnTo>
                  <a:lnTo>
                    <a:pt x="479" y="187"/>
                  </a:lnTo>
                  <a:lnTo>
                    <a:pt x="492" y="190"/>
                  </a:lnTo>
                  <a:lnTo>
                    <a:pt x="505" y="192"/>
                  </a:lnTo>
                  <a:lnTo>
                    <a:pt x="519" y="196"/>
                  </a:lnTo>
                  <a:lnTo>
                    <a:pt x="532" y="198"/>
                  </a:lnTo>
                  <a:lnTo>
                    <a:pt x="545" y="202"/>
                  </a:lnTo>
                  <a:lnTo>
                    <a:pt x="559" y="204"/>
                  </a:lnTo>
                  <a:lnTo>
                    <a:pt x="570" y="206"/>
                  </a:lnTo>
                  <a:lnTo>
                    <a:pt x="583" y="209"/>
                  </a:lnTo>
                  <a:lnTo>
                    <a:pt x="595" y="211"/>
                  </a:lnTo>
                  <a:lnTo>
                    <a:pt x="606" y="213"/>
                  </a:lnTo>
                  <a:lnTo>
                    <a:pt x="620" y="217"/>
                  </a:lnTo>
                  <a:lnTo>
                    <a:pt x="629" y="219"/>
                  </a:lnTo>
                  <a:lnTo>
                    <a:pt x="640" y="221"/>
                  </a:lnTo>
                  <a:lnTo>
                    <a:pt x="650" y="223"/>
                  </a:lnTo>
                  <a:lnTo>
                    <a:pt x="661" y="225"/>
                  </a:lnTo>
                  <a:lnTo>
                    <a:pt x="671" y="227"/>
                  </a:lnTo>
                  <a:lnTo>
                    <a:pt x="680" y="230"/>
                  </a:lnTo>
                  <a:lnTo>
                    <a:pt x="688" y="230"/>
                  </a:lnTo>
                  <a:lnTo>
                    <a:pt x="698" y="232"/>
                  </a:lnTo>
                  <a:lnTo>
                    <a:pt x="707" y="234"/>
                  </a:lnTo>
                  <a:lnTo>
                    <a:pt x="715" y="238"/>
                  </a:lnTo>
                  <a:lnTo>
                    <a:pt x="711" y="265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3654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6" name="Freeform 173"/>
            <p:cNvSpPr>
              <a:spLocks/>
            </p:cNvSpPr>
            <p:nvPr/>
          </p:nvSpPr>
          <p:spPr bwMode="auto">
            <a:xfrm>
              <a:off x="4299" y="3520"/>
              <a:ext cx="348" cy="103"/>
            </a:xfrm>
            <a:custGeom>
              <a:avLst/>
              <a:gdLst>
                <a:gd name="T0" fmla="*/ 3 w 696"/>
                <a:gd name="T1" fmla="*/ 36 h 205"/>
                <a:gd name="T2" fmla="*/ 7 w 696"/>
                <a:gd name="T3" fmla="*/ 37 h 205"/>
                <a:gd name="T4" fmla="*/ 15 w 696"/>
                <a:gd name="T5" fmla="*/ 38 h 205"/>
                <a:gd name="T6" fmla="*/ 25 w 696"/>
                <a:gd name="T7" fmla="*/ 39 h 205"/>
                <a:gd name="T8" fmla="*/ 37 w 696"/>
                <a:gd name="T9" fmla="*/ 42 h 205"/>
                <a:gd name="T10" fmla="*/ 51 w 696"/>
                <a:gd name="T11" fmla="*/ 43 h 205"/>
                <a:gd name="T12" fmla="*/ 67 w 696"/>
                <a:gd name="T13" fmla="*/ 46 h 205"/>
                <a:gd name="T14" fmla="*/ 84 w 696"/>
                <a:gd name="T15" fmla="*/ 49 h 205"/>
                <a:gd name="T16" fmla="*/ 102 w 696"/>
                <a:gd name="T17" fmla="*/ 51 h 205"/>
                <a:gd name="T18" fmla="*/ 122 w 696"/>
                <a:gd name="T19" fmla="*/ 55 h 205"/>
                <a:gd name="T20" fmla="*/ 142 w 696"/>
                <a:gd name="T21" fmla="*/ 58 h 205"/>
                <a:gd name="T22" fmla="*/ 163 w 696"/>
                <a:gd name="T23" fmla="*/ 62 h 205"/>
                <a:gd name="T24" fmla="*/ 184 w 696"/>
                <a:gd name="T25" fmla="*/ 67 h 205"/>
                <a:gd name="T26" fmla="*/ 205 w 696"/>
                <a:gd name="T27" fmla="*/ 70 h 205"/>
                <a:gd name="T28" fmla="*/ 227 w 696"/>
                <a:gd name="T29" fmla="*/ 74 h 205"/>
                <a:gd name="T30" fmla="*/ 249 w 696"/>
                <a:gd name="T31" fmla="*/ 79 h 205"/>
                <a:gd name="T32" fmla="*/ 270 w 696"/>
                <a:gd name="T33" fmla="*/ 84 h 205"/>
                <a:gd name="T34" fmla="*/ 291 w 696"/>
                <a:gd name="T35" fmla="*/ 88 h 205"/>
                <a:gd name="T36" fmla="*/ 311 w 696"/>
                <a:gd name="T37" fmla="*/ 92 h 205"/>
                <a:gd name="T38" fmla="*/ 330 w 696"/>
                <a:gd name="T39" fmla="*/ 97 h 205"/>
                <a:gd name="T40" fmla="*/ 348 w 696"/>
                <a:gd name="T41" fmla="*/ 103 h 205"/>
                <a:gd name="T42" fmla="*/ 344 w 696"/>
                <a:gd name="T43" fmla="*/ 88 h 205"/>
                <a:gd name="T44" fmla="*/ 334 w 696"/>
                <a:gd name="T45" fmla="*/ 86 h 205"/>
                <a:gd name="T46" fmla="*/ 326 w 696"/>
                <a:gd name="T47" fmla="*/ 85 h 205"/>
                <a:gd name="T48" fmla="*/ 316 w 696"/>
                <a:gd name="T49" fmla="*/ 83 h 205"/>
                <a:gd name="T50" fmla="*/ 305 w 696"/>
                <a:gd name="T51" fmla="*/ 80 h 205"/>
                <a:gd name="T52" fmla="*/ 291 w 696"/>
                <a:gd name="T53" fmla="*/ 77 h 205"/>
                <a:gd name="T54" fmla="*/ 277 w 696"/>
                <a:gd name="T55" fmla="*/ 74 h 205"/>
                <a:gd name="T56" fmla="*/ 260 w 696"/>
                <a:gd name="T57" fmla="*/ 71 h 205"/>
                <a:gd name="T58" fmla="*/ 242 w 696"/>
                <a:gd name="T59" fmla="*/ 69 h 205"/>
                <a:gd name="T60" fmla="*/ 224 w 696"/>
                <a:gd name="T61" fmla="*/ 65 h 205"/>
                <a:gd name="T62" fmla="*/ 205 w 696"/>
                <a:gd name="T63" fmla="*/ 61 h 205"/>
                <a:gd name="T64" fmla="*/ 185 w 696"/>
                <a:gd name="T65" fmla="*/ 58 h 205"/>
                <a:gd name="T66" fmla="*/ 166 w 696"/>
                <a:gd name="T67" fmla="*/ 54 h 205"/>
                <a:gd name="T68" fmla="*/ 146 w 696"/>
                <a:gd name="T69" fmla="*/ 50 h 205"/>
                <a:gd name="T70" fmla="*/ 125 w 696"/>
                <a:gd name="T71" fmla="*/ 47 h 205"/>
                <a:gd name="T72" fmla="*/ 104 w 696"/>
                <a:gd name="T73" fmla="*/ 43 h 205"/>
                <a:gd name="T74" fmla="*/ 86 w 696"/>
                <a:gd name="T75" fmla="*/ 39 h 205"/>
                <a:gd name="T76" fmla="*/ 66 w 696"/>
                <a:gd name="T77" fmla="*/ 36 h 205"/>
                <a:gd name="T78" fmla="*/ 46 w 696"/>
                <a:gd name="T79" fmla="*/ 33 h 205"/>
                <a:gd name="T80" fmla="*/ 28 w 696"/>
                <a:gd name="T81" fmla="*/ 31 h 205"/>
                <a:gd name="T82" fmla="*/ 17 w 696"/>
                <a:gd name="T83" fmla="*/ 0 h 2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6"/>
                <a:gd name="T127" fmla="*/ 0 h 205"/>
                <a:gd name="T128" fmla="*/ 696 w 696"/>
                <a:gd name="T129" fmla="*/ 205 h 2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6" h="205">
                  <a:moveTo>
                    <a:pt x="0" y="72"/>
                  </a:moveTo>
                  <a:lnTo>
                    <a:pt x="0" y="72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5" y="74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7" y="80"/>
                  </a:lnTo>
                  <a:lnTo>
                    <a:pt x="65" y="80"/>
                  </a:lnTo>
                  <a:lnTo>
                    <a:pt x="74" y="83"/>
                  </a:lnTo>
                  <a:lnTo>
                    <a:pt x="84" y="83"/>
                  </a:lnTo>
                  <a:lnTo>
                    <a:pt x="91" y="85"/>
                  </a:lnTo>
                  <a:lnTo>
                    <a:pt x="103" y="85"/>
                  </a:lnTo>
                  <a:lnTo>
                    <a:pt x="112" y="87"/>
                  </a:lnTo>
                  <a:lnTo>
                    <a:pt x="122" y="89"/>
                  </a:lnTo>
                  <a:lnTo>
                    <a:pt x="133" y="91"/>
                  </a:lnTo>
                  <a:lnTo>
                    <a:pt x="143" y="93"/>
                  </a:lnTo>
                  <a:lnTo>
                    <a:pt x="156" y="95"/>
                  </a:lnTo>
                  <a:lnTo>
                    <a:pt x="168" y="97"/>
                  </a:lnTo>
                  <a:lnTo>
                    <a:pt x="179" y="99"/>
                  </a:lnTo>
                  <a:lnTo>
                    <a:pt x="190" y="100"/>
                  </a:lnTo>
                  <a:lnTo>
                    <a:pt x="204" y="102"/>
                  </a:lnTo>
                  <a:lnTo>
                    <a:pt x="217" y="104"/>
                  </a:lnTo>
                  <a:lnTo>
                    <a:pt x="230" y="108"/>
                  </a:lnTo>
                  <a:lnTo>
                    <a:pt x="244" y="110"/>
                  </a:lnTo>
                  <a:lnTo>
                    <a:pt x="257" y="112"/>
                  </a:lnTo>
                  <a:lnTo>
                    <a:pt x="270" y="114"/>
                  </a:lnTo>
                  <a:lnTo>
                    <a:pt x="284" y="116"/>
                  </a:lnTo>
                  <a:lnTo>
                    <a:pt x="297" y="119"/>
                  </a:lnTo>
                  <a:lnTo>
                    <a:pt x="312" y="121"/>
                  </a:lnTo>
                  <a:lnTo>
                    <a:pt x="325" y="123"/>
                  </a:lnTo>
                  <a:lnTo>
                    <a:pt x="339" y="127"/>
                  </a:lnTo>
                  <a:lnTo>
                    <a:pt x="354" y="129"/>
                  </a:lnTo>
                  <a:lnTo>
                    <a:pt x="369" y="133"/>
                  </a:lnTo>
                  <a:lnTo>
                    <a:pt x="382" y="135"/>
                  </a:lnTo>
                  <a:lnTo>
                    <a:pt x="398" y="137"/>
                  </a:lnTo>
                  <a:lnTo>
                    <a:pt x="411" y="140"/>
                  </a:lnTo>
                  <a:lnTo>
                    <a:pt x="426" y="142"/>
                  </a:lnTo>
                  <a:lnTo>
                    <a:pt x="439" y="144"/>
                  </a:lnTo>
                  <a:lnTo>
                    <a:pt x="455" y="148"/>
                  </a:lnTo>
                  <a:lnTo>
                    <a:pt x="470" y="152"/>
                  </a:lnTo>
                  <a:lnTo>
                    <a:pt x="485" y="154"/>
                  </a:lnTo>
                  <a:lnTo>
                    <a:pt x="498" y="158"/>
                  </a:lnTo>
                  <a:lnTo>
                    <a:pt x="514" y="159"/>
                  </a:lnTo>
                  <a:lnTo>
                    <a:pt x="527" y="163"/>
                  </a:lnTo>
                  <a:lnTo>
                    <a:pt x="540" y="167"/>
                  </a:lnTo>
                  <a:lnTo>
                    <a:pt x="554" y="169"/>
                  </a:lnTo>
                  <a:lnTo>
                    <a:pt x="569" y="173"/>
                  </a:lnTo>
                  <a:lnTo>
                    <a:pt x="582" y="175"/>
                  </a:lnTo>
                  <a:lnTo>
                    <a:pt x="595" y="178"/>
                  </a:lnTo>
                  <a:lnTo>
                    <a:pt x="609" y="180"/>
                  </a:lnTo>
                  <a:lnTo>
                    <a:pt x="622" y="184"/>
                  </a:lnTo>
                  <a:lnTo>
                    <a:pt x="633" y="188"/>
                  </a:lnTo>
                  <a:lnTo>
                    <a:pt x="647" y="192"/>
                  </a:lnTo>
                  <a:lnTo>
                    <a:pt x="660" y="194"/>
                  </a:lnTo>
                  <a:lnTo>
                    <a:pt x="671" y="197"/>
                  </a:lnTo>
                  <a:lnTo>
                    <a:pt x="683" y="201"/>
                  </a:lnTo>
                  <a:lnTo>
                    <a:pt x="696" y="205"/>
                  </a:lnTo>
                  <a:lnTo>
                    <a:pt x="692" y="177"/>
                  </a:lnTo>
                  <a:lnTo>
                    <a:pt x="690" y="177"/>
                  </a:lnTo>
                  <a:lnTo>
                    <a:pt x="687" y="175"/>
                  </a:lnTo>
                  <a:lnTo>
                    <a:pt x="681" y="173"/>
                  </a:lnTo>
                  <a:lnTo>
                    <a:pt x="673" y="173"/>
                  </a:lnTo>
                  <a:lnTo>
                    <a:pt x="668" y="171"/>
                  </a:lnTo>
                  <a:lnTo>
                    <a:pt x="664" y="171"/>
                  </a:lnTo>
                  <a:lnTo>
                    <a:pt x="658" y="169"/>
                  </a:lnTo>
                  <a:lnTo>
                    <a:pt x="652" y="169"/>
                  </a:lnTo>
                  <a:lnTo>
                    <a:pt x="647" y="167"/>
                  </a:lnTo>
                  <a:lnTo>
                    <a:pt x="639" y="167"/>
                  </a:lnTo>
                  <a:lnTo>
                    <a:pt x="631" y="165"/>
                  </a:lnTo>
                  <a:lnTo>
                    <a:pt x="626" y="163"/>
                  </a:lnTo>
                  <a:lnTo>
                    <a:pt x="616" y="161"/>
                  </a:lnTo>
                  <a:lnTo>
                    <a:pt x="609" y="159"/>
                  </a:lnTo>
                  <a:lnTo>
                    <a:pt x="599" y="158"/>
                  </a:lnTo>
                  <a:lnTo>
                    <a:pt x="592" y="156"/>
                  </a:lnTo>
                  <a:lnTo>
                    <a:pt x="582" y="154"/>
                  </a:lnTo>
                  <a:lnTo>
                    <a:pt x="573" y="152"/>
                  </a:lnTo>
                  <a:lnTo>
                    <a:pt x="561" y="150"/>
                  </a:lnTo>
                  <a:lnTo>
                    <a:pt x="554" y="148"/>
                  </a:lnTo>
                  <a:lnTo>
                    <a:pt x="540" y="146"/>
                  </a:lnTo>
                  <a:lnTo>
                    <a:pt x="531" y="144"/>
                  </a:lnTo>
                  <a:lnTo>
                    <a:pt x="519" y="142"/>
                  </a:lnTo>
                  <a:lnTo>
                    <a:pt x="508" y="140"/>
                  </a:lnTo>
                  <a:lnTo>
                    <a:pt x="496" y="138"/>
                  </a:lnTo>
                  <a:lnTo>
                    <a:pt x="485" y="137"/>
                  </a:lnTo>
                  <a:lnTo>
                    <a:pt x="474" y="135"/>
                  </a:lnTo>
                  <a:lnTo>
                    <a:pt x="462" y="133"/>
                  </a:lnTo>
                  <a:lnTo>
                    <a:pt x="449" y="129"/>
                  </a:lnTo>
                  <a:lnTo>
                    <a:pt x="438" y="127"/>
                  </a:lnTo>
                  <a:lnTo>
                    <a:pt x="424" y="125"/>
                  </a:lnTo>
                  <a:lnTo>
                    <a:pt x="411" y="121"/>
                  </a:lnTo>
                  <a:lnTo>
                    <a:pt x="398" y="119"/>
                  </a:lnTo>
                  <a:lnTo>
                    <a:pt x="384" y="118"/>
                  </a:lnTo>
                  <a:lnTo>
                    <a:pt x="371" y="116"/>
                  </a:lnTo>
                  <a:lnTo>
                    <a:pt x="360" y="112"/>
                  </a:lnTo>
                  <a:lnTo>
                    <a:pt x="344" y="110"/>
                  </a:lnTo>
                  <a:lnTo>
                    <a:pt x="331" y="108"/>
                  </a:lnTo>
                  <a:lnTo>
                    <a:pt x="318" y="104"/>
                  </a:lnTo>
                  <a:lnTo>
                    <a:pt x="304" y="102"/>
                  </a:lnTo>
                  <a:lnTo>
                    <a:pt x="291" y="100"/>
                  </a:lnTo>
                  <a:lnTo>
                    <a:pt x="278" y="97"/>
                  </a:lnTo>
                  <a:lnTo>
                    <a:pt x="265" y="95"/>
                  </a:lnTo>
                  <a:lnTo>
                    <a:pt x="251" y="93"/>
                  </a:lnTo>
                  <a:lnTo>
                    <a:pt x="238" y="91"/>
                  </a:lnTo>
                  <a:lnTo>
                    <a:pt x="225" y="89"/>
                  </a:lnTo>
                  <a:lnTo>
                    <a:pt x="209" y="85"/>
                  </a:lnTo>
                  <a:lnTo>
                    <a:pt x="198" y="83"/>
                  </a:lnTo>
                  <a:lnTo>
                    <a:pt x="183" y="81"/>
                  </a:lnTo>
                  <a:lnTo>
                    <a:pt x="171" y="78"/>
                  </a:lnTo>
                  <a:lnTo>
                    <a:pt x="156" y="76"/>
                  </a:lnTo>
                  <a:lnTo>
                    <a:pt x="145" y="74"/>
                  </a:lnTo>
                  <a:lnTo>
                    <a:pt x="131" y="72"/>
                  </a:lnTo>
                  <a:lnTo>
                    <a:pt x="118" y="70"/>
                  </a:lnTo>
                  <a:lnTo>
                    <a:pt x="105" y="68"/>
                  </a:lnTo>
                  <a:lnTo>
                    <a:pt x="93" y="66"/>
                  </a:lnTo>
                  <a:lnTo>
                    <a:pt x="80" y="64"/>
                  </a:lnTo>
                  <a:lnTo>
                    <a:pt x="69" y="62"/>
                  </a:lnTo>
                  <a:lnTo>
                    <a:pt x="57" y="61"/>
                  </a:lnTo>
                  <a:lnTo>
                    <a:pt x="44" y="59"/>
                  </a:lnTo>
                  <a:lnTo>
                    <a:pt x="109" y="7"/>
                  </a:lnTo>
                  <a:lnTo>
                    <a:pt x="33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7" name="Freeform 174"/>
            <p:cNvSpPr>
              <a:spLocks/>
            </p:cNvSpPr>
            <p:nvPr/>
          </p:nvSpPr>
          <p:spPr bwMode="auto">
            <a:xfrm>
              <a:off x="4242" y="3584"/>
              <a:ext cx="412" cy="97"/>
            </a:xfrm>
            <a:custGeom>
              <a:avLst/>
              <a:gdLst>
                <a:gd name="T0" fmla="*/ 108 w 823"/>
                <a:gd name="T1" fmla="*/ 5 h 194"/>
                <a:gd name="T2" fmla="*/ 36 w 823"/>
                <a:gd name="T3" fmla="*/ 62 h 194"/>
                <a:gd name="T4" fmla="*/ 42 w 823"/>
                <a:gd name="T5" fmla="*/ 61 h 194"/>
                <a:gd name="T6" fmla="*/ 47 w 823"/>
                <a:gd name="T7" fmla="*/ 60 h 194"/>
                <a:gd name="T8" fmla="*/ 54 w 823"/>
                <a:gd name="T9" fmla="*/ 60 h 194"/>
                <a:gd name="T10" fmla="*/ 60 w 823"/>
                <a:gd name="T11" fmla="*/ 59 h 194"/>
                <a:gd name="T12" fmla="*/ 68 w 823"/>
                <a:gd name="T13" fmla="*/ 59 h 194"/>
                <a:gd name="T14" fmla="*/ 76 w 823"/>
                <a:gd name="T15" fmla="*/ 58 h 194"/>
                <a:gd name="T16" fmla="*/ 86 w 823"/>
                <a:gd name="T17" fmla="*/ 58 h 194"/>
                <a:gd name="T18" fmla="*/ 96 w 823"/>
                <a:gd name="T19" fmla="*/ 57 h 194"/>
                <a:gd name="T20" fmla="*/ 107 w 823"/>
                <a:gd name="T21" fmla="*/ 56 h 194"/>
                <a:gd name="T22" fmla="*/ 118 w 823"/>
                <a:gd name="T23" fmla="*/ 55 h 194"/>
                <a:gd name="T24" fmla="*/ 131 w 823"/>
                <a:gd name="T25" fmla="*/ 55 h 194"/>
                <a:gd name="T26" fmla="*/ 143 w 823"/>
                <a:gd name="T27" fmla="*/ 55 h 194"/>
                <a:gd name="T28" fmla="*/ 156 w 823"/>
                <a:gd name="T29" fmla="*/ 55 h 194"/>
                <a:gd name="T30" fmla="*/ 170 w 823"/>
                <a:gd name="T31" fmla="*/ 54 h 194"/>
                <a:gd name="T32" fmla="*/ 185 w 823"/>
                <a:gd name="T33" fmla="*/ 54 h 194"/>
                <a:gd name="T34" fmla="*/ 200 w 823"/>
                <a:gd name="T35" fmla="*/ 54 h 194"/>
                <a:gd name="T36" fmla="*/ 215 w 823"/>
                <a:gd name="T37" fmla="*/ 55 h 194"/>
                <a:gd name="T38" fmla="*/ 230 w 823"/>
                <a:gd name="T39" fmla="*/ 55 h 194"/>
                <a:gd name="T40" fmla="*/ 247 w 823"/>
                <a:gd name="T41" fmla="*/ 55 h 194"/>
                <a:gd name="T42" fmla="*/ 263 w 823"/>
                <a:gd name="T43" fmla="*/ 56 h 194"/>
                <a:gd name="T44" fmla="*/ 279 w 823"/>
                <a:gd name="T45" fmla="*/ 57 h 194"/>
                <a:gd name="T46" fmla="*/ 296 w 823"/>
                <a:gd name="T47" fmla="*/ 58 h 194"/>
                <a:gd name="T48" fmla="*/ 313 w 823"/>
                <a:gd name="T49" fmla="*/ 59 h 194"/>
                <a:gd name="T50" fmla="*/ 330 w 823"/>
                <a:gd name="T51" fmla="*/ 61 h 194"/>
                <a:gd name="T52" fmla="*/ 347 w 823"/>
                <a:gd name="T53" fmla="*/ 62 h 194"/>
                <a:gd name="T54" fmla="*/ 365 w 823"/>
                <a:gd name="T55" fmla="*/ 65 h 194"/>
                <a:gd name="T56" fmla="*/ 383 w 823"/>
                <a:gd name="T57" fmla="*/ 67 h 194"/>
                <a:gd name="T58" fmla="*/ 401 w 823"/>
                <a:gd name="T59" fmla="*/ 70 h 194"/>
                <a:gd name="T60" fmla="*/ 412 w 823"/>
                <a:gd name="T61" fmla="*/ 97 h 194"/>
                <a:gd name="T62" fmla="*/ 408 w 823"/>
                <a:gd name="T63" fmla="*/ 96 h 194"/>
                <a:gd name="T64" fmla="*/ 405 w 823"/>
                <a:gd name="T65" fmla="*/ 95 h 194"/>
                <a:gd name="T66" fmla="*/ 401 w 823"/>
                <a:gd name="T67" fmla="*/ 95 h 194"/>
                <a:gd name="T68" fmla="*/ 394 w 823"/>
                <a:gd name="T69" fmla="*/ 93 h 194"/>
                <a:gd name="T70" fmla="*/ 387 w 823"/>
                <a:gd name="T71" fmla="*/ 93 h 194"/>
                <a:gd name="T72" fmla="*/ 379 w 823"/>
                <a:gd name="T73" fmla="*/ 93 h 194"/>
                <a:gd name="T74" fmla="*/ 370 w 823"/>
                <a:gd name="T75" fmla="*/ 92 h 194"/>
                <a:gd name="T76" fmla="*/ 360 w 823"/>
                <a:gd name="T77" fmla="*/ 90 h 194"/>
                <a:gd name="T78" fmla="*/ 349 w 823"/>
                <a:gd name="T79" fmla="*/ 89 h 194"/>
                <a:gd name="T80" fmla="*/ 337 w 823"/>
                <a:gd name="T81" fmla="*/ 88 h 194"/>
                <a:gd name="T82" fmla="*/ 325 w 823"/>
                <a:gd name="T83" fmla="*/ 86 h 194"/>
                <a:gd name="T84" fmla="*/ 311 w 823"/>
                <a:gd name="T85" fmla="*/ 85 h 194"/>
                <a:gd name="T86" fmla="*/ 297 w 823"/>
                <a:gd name="T87" fmla="*/ 84 h 194"/>
                <a:gd name="T88" fmla="*/ 282 w 823"/>
                <a:gd name="T89" fmla="*/ 82 h 194"/>
                <a:gd name="T90" fmla="*/ 267 w 823"/>
                <a:gd name="T91" fmla="*/ 81 h 194"/>
                <a:gd name="T92" fmla="*/ 251 w 823"/>
                <a:gd name="T93" fmla="*/ 79 h 194"/>
                <a:gd name="T94" fmla="*/ 235 w 823"/>
                <a:gd name="T95" fmla="*/ 78 h 194"/>
                <a:gd name="T96" fmla="*/ 219 w 823"/>
                <a:gd name="T97" fmla="*/ 77 h 194"/>
                <a:gd name="T98" fmla="*/ 202 w 823"/>
                <a:gd name="T99" fmla="*/ 76 h 194"/>
                <a:gd name="T100" fmla="*/ 185 w 823"/>
                <a:gd name="T101" fmla="*/ 74 h 194"/>
                <a:gd name="T102" fmla="*/ 168 w 823"/>
                <a:gd name="T103" fmla="*/ 74 h 194"/>
                <a:gd name="T104" fmla="*/ 151 w 823"/>
                <a:gd name="T105" fmla="*/ 74 h 194"/>
                <a:gd name="T106" fmla="*/ 133 w 823"/>
                <a:gd name="T107" fmla="*/ 74 h 194"/>
                <a:gd name="T108" fmla="*/ 116 w 823"/>
                <a:gd name="T109" fmla="*/ 73 h 194"/>
                <a:gd name="T110" fmla="*/ 99 w 823"/>
                <a:gd name="T111" fmla="*/ 73 h 194"/>
                <a:gd name="T112" fmla="*/ 81 w 823"/>
                <a:gd name="T113" fmla="*/ 73 h 194"/>
                <a:gd name="T114" fmla="*/ 64 w 823"/>
                <a:gd name="T115" fmla="*/ 73 h 194"/>
                <a:gd name="T116" fmla="*/ 48 w 823"/>
                <a:gd name="T117" fmla="*/ 73 h 194"/>
                <a:gd name="T118" fmla="*/ 32 w 823"/>
                <a:gd name="T119" fmla="*/ 74 h 194"/>
                <a:gd name="T120" fmla="*/ 16 w 823"/>
                <a:gd name="T121" fmla="*/ 74 h 194"/>
                <a:gd name="T122" fmla="*/ 0 w 823"/>
                <a:gd name="T123" fmla="*/ 75 h 194"/>
                <a:gd name="T124" fmla="*/ 77 w 823"/>
                <a:gd name="T125" fmla="*/ 0 h 1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3"/>
                <a:gd name="T190" fmla="*/ 0 h 194"/>
                <a:gd name="T191" fmla="*/ 823 w 823"/>
                <a:gd name="T192" fmla="*/ 194 h 1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3" h="194">
                  <a:moveTo>
                    <a:pt x="154" y="0"/>
                  </a:moveTo>
                  <a:lnTo>
                    <a:pt x="215" y="10"/>
                  </a:lnTo>
                  <a:lnTo>
                    <a:pt x="65" y="124"/>
                  </a:lnTo>
                  <a:lnTo>
                    <a:pt x="72" y="124"/>
                  </a:lnTo>
                  <a:lnTo>
                    <a:pt x="80" y="122"/>
                  </a:lnTo>
                  <a:lnTo>
                    <a:pt x="84" y="122"/>
                  </a:lnTo>
                  <a:lnTo>
                    <a:pt x="89" y="120"/>
                  </a:lnTo>
                  <a:lnTo>
                    <a:pt x="93" y="120"/>
                  </a:lnTo>
                  <a:lnTo>
                    <a:pt x="101" y="120"/>
                  </a:lnTo>
                  <a:lnTo>
                    <a:pt x="107" y="120"/>
                  </a:lnTo>
                  <a:lnTo>
                    <a:pt x="112" y="118"/>
                  </a:lnTo>
                  <a:lnTo>
                    <a:pt x="120" y="118"/>
                  </a:lnTo>
                  <a:lnTo>
                    <a:pt x="128" y="118"/>
                  </a:lnTo>
                  <a:lnTo>
                    <a:pt x="135" y="118"/>
                  </a:lnTo>
                  <a:lnTo>
                    <a:pt x="145" y="116"/>
                  </a:lnTo>
                  <a:lnTo>
                    <a:pt x="152" y="116"/>
                  </a:lnTo>
                  <a:lnTo>
                    <a:pt x="162" y="116"/>
                  </a:lnTo>
                  <a:lnTo>
                    <a:pt x="171" y="116"/>
                  </a:lnTo>
                  <a:lnTo>
                    <a:pt x="181" y="114"/>
                  </a:lnTo>
                  <a:lnTo>
                    <a:pt x="192" y="114"/>
                  </a:lnTo>
                  <a:lnTo>
                    <a:pt x="204" y="114"/>
                  </a:lnTo>
                  <a:lnTo>
                    <a:pt x="213" y="112"/>
                  </a:lnTo>
                  <a:lnTo>
                    <a:pt x="224" y="112"/>
                  </a:lnTo>
                  <a:lnTo>
                    <a:pt x="236" y="110"/>
                  </a:lnTo>
                  <a:lnTo>
                    <a:pt x="249" y="110"/>
                  </a:lnTo>
                  <a:lnTo>
                    <a:pt x="261" y="110"/>
                  </a:lnTo>
                  <a:lnTo>
                    <a:pt x="274" y="110"/>
                  </a:lnTo>
                  <a:lnTo>
                    <a:pt x="285" y="110"/>
                  </a:lnTo>
                  <a:lnTo>
                    <a:pt x="301" y="110"/>
                  </a:lnTo>
                  <a:lnTo>
                    <a:pt x="312" y="110"/>
                  </a:lnTo>
                  <a:lnTo>
                    <a:pt x="327" y="110"/>
                  </a:lnTo>
                  <a:lnTo>
                    <a:pt x="340" y="108"/>
                  </a:lnTo>
                  <a:lnTo>
                    <a:pt x="356" y="108"/>
                  </a:lnTo>
                  <a:lnTo>
                    <a:pt x="369" y="108"/>
                  </a:lnTo>
                  <a:lnTo>
                    <a:pt x="384" y="108"/>
                  </a:lnTo>
                  <a:lnTo>
                    <a:pt x="399" y="108"/>
                  </a:lnTo>
                  <a:lnTo>
                    <a:pt x="415" y="110"/>
                  </a:lnTo>
                  <a:lnTo>
                    <a:pt x="430" y="110"/>
                  </a:lnTo>
                  <a:lnTo>
                    <a:pt x="445" y="110"/>
                  </a:lnTo>
                  <a:lnTo>
                    <a:pt x="460" y="110"/>
                  </a:lnTo>
                  <a:lnTo>
                    <a:pt x="475" y="110"/>
                  </a:lnTo>
                  <a:lnTo>
                    <a:pt x="493" y="110"/>
                  </a:lnTo>
                  <a:lnTo>
                    <a:pt x="508" y="110"/>
                  </a:lnTo>
                  <a:lnTo>
                    <a:pt x="525" y="112"/>
                  </a:lnTo>
                  <a:lnTo>
                    <a:pt x="542" y="114"/>
                  </a:lnTo>
                  <a:lnTo>
                    <a:pt x="557" y="114"/>
                  </a:lnTo>
                  <a:lnTo>
                    <a:pt x="574" y="114"/>
                  </a:lnTo>
                  <a:lnTo>
                    <a:pt x="591" y="116"/>
                  </a:lnTo>
                  <a:lnTo>
                    <a:pt x="609" y="116"/>
                  </a:lnTo>
                  <a:lnTo>
                    <a:pt x="626" y="118"/>
                  </a:lnTo>
                  <a:lnTo>
                    <a:pt x="643" y="120"/>
                  </a:lnTo>
                  <a:lnTo>
                    <a:pt x="660" y="122"/>
                  </a:lnTo>
                  <a:lnTo>
                    <a:pt x="677" y="124"/>
                  </a:lnTo>
                  <a:lnTo>
                    <a:pt x="694" y="124"/>
                  </a:lnTo>
                  <a:lnTo>
                    <a:pt x="711" y="126"/>
                  </a:lnTo>
                  <a:lnTo>
                    <a:pt x="730" y="129"/>
                  </a:lnTo>
                  <a:lnTo>
                    <a:pt x="747" y="131"/>
                  </a:lnTo>
                  <a:lnTo>
                    <a:pt x="765" y="133"/>
                  </a:lnTo>
                  <a:lnTo>
                    <a:pt x="784" y="135"/>
                  </a:lnTo>
                  <a:lnTo>
                    <a:pt x="801" y="139"/>
                  </a:lnTo>
                  <a:lnTo>
                    <a:pt x="820" y="143"/>
                  </a:lnTo>
                  <a:lnTo>
                    <a:pt x="823" y="194"/>
                  </a:lnTo>
                  <a:lnTo>
                    <a:pt x="820" y="192"/>
                  </a:lnTo>
                  <a:lnTo>
                    <a:pt x="816" y="192"/>
                  </a:lnTo>
                  <a:lnTo>
                    <a:pt x="814" y="190"/>
                  </a:lnTo>
                  <a:lnTo>
                    <a:pt x="810" y="190"/>
                  </a:lnTo>
                  <a:lnTo>
                    <a:pt x="804" y="190"/>
                  </a:lnTo>
                  <a:lnTo>
                    <a:pt x="801" y="190"/>
                  </a:lnTo>
                  <a:lnTo>
                    <a:pt x="793" y="188"/>
                  </a:lnTo>
                  <a:lnTo>
                    <a:pt x="787" y="186"/>
                  </a:lnTo>
                  <a:lnTo>
                    <a:pt x="782" y="186"/>
                  </a:lnTo>
                  <a:lnTo>
                    <a:pt x="774" y="186"/>
                  </a:lnTo>
                  <a:lnTo>
                    <a:pt x="766" y="185"/>
                  </a:lnTo>
                  <a:lnTo>
                    <a:pt x="757" y="185"/>
                  </a:lnTo>
                  <a:lnTo>
                    <a:pt x="749" y="183"/>
                  </a:lnTo>
                  <a:lnTo>
                    <a:pt x="740" y="183"/>
                  </a:lnTo>
                  <a:lnTo>
                    <a:pt x="730" y="181"/>
                  </a:lnTo>
                  <a:lnTo>
                    <a:pt x="719" y="179"/>
                  </a:lnTo>
                  <a:lnTo>
                    <a:pt x="707" y="177"/>
                  </a:lnTo>
                  <a:lnTo>
                    <a:pt x="698" y="177"/>
                  </a:lnTo>
                  <a:lnTo>
                    <a:pt x="685" y="175"/>
                  </a:lnTo>
                  <a:lnTo>
                    <a:pt x="673" y="175"/>
                  </a:lnTo>
                  <a:lnTo>
                    <a:pt x="660" y="173"/>
                  </a:lnTo>
                  <a:lnTo>
                    <a:pt x="649" y="171"/>
                  </a:lnTo>
                  <a:lnTo>
                    <a:pt x="635" y="169"/>
                  </a:lnTo>
                  <a:lnTo>
                    <a:pt x="622" y="169"/>
                  </a:lnTo>
                  <a:lnTo>
                    <a:pt x="607" y="167"/>
                  </a:lnTo>
                  <a:lnTo>
                    <a:pt x="593" y="167"/>
                  </a:lnTo>
                  <a:lnTo>
                    <a:pt x="578" y="166"/>
                  </a:lnTo>
                  <a:lnTo>
                    <a:pt x="563" y="164"/>
                  </a:lnTo>
                  <a:lnTo>
                    <a:pt x="548" y="162"/>
                  </a:lnTo>
                  <a:lnTo>
                    <a:pt x="534" y="162"/>
                  </a:lnTo>
                  <a:lnTo>
                    <a:pt x="517" y="160"/>
                  </a:lnTo>
                  <a:lnTo>
                    <a:pt x="502" y="158"/>
                  </a:lnTo>
                  <a:lnTo>
                    <a:pt x="485" y="156"/>
                  </a:lnTo>
                  <a:lnTo>
                    <a:pt x="470" y="156"/>
                  </a:lnTo>
                  <a:lnTo>
                    <a:pt x="453" y="154"/>
                  </a:lnTo>
                  <a:lnTo>
                    <a:pt x="437" y="154"/>
                  </a:lnTo>
                  <a:lnTo>
                    <a:pt x="420" y="152"/>
                  </a:lnTo>
                  <a:lnTo>
                    <a:pt x="403" y="152"/>
                  </a:lnTo>
                  <a:lnTo>
                    <a:pt x="386" y="150"/>
                  </a:lnTo>
                  <a:lnTo>
                    <a:pt x="369" y="148"/>
                  </a:lnTo>
                  <a:lnTo>
                    <a:pt x="352" y="148"/>
                  </a:lnTo>
                  <a:lnTo>
                    <a:pt x="335" y="148"/>
                  </a:lnTo>
                  <a:lnTo>
                    <a:pt x="318" y="147"/>
                  </a:lnTo>
                  <a:lnTo>
                    <a:pt x="301" y="147"/>
                  </a:lnTo>
                  <a:lnTo>
                    <a:pt x="283" y="147"/>
                  </a:lnTo>
                  <a:lnTo>
                    <a:pt x="266" y="147"/>
                  </a:lnTo>
                  <a:lnTo>
                    <a:pt x="249" y="145"/>
                  </a:lnTo>
                  <a:lnTo>
                    <a:pt x="232" y="145"/>
                  </a:lnTo>
                  <a:lnTo>
                    <a:pt x="215" y="145"/>
                  </a:lnTo>
                  <a:lnTo>
                    <a:pt x="198" y="145"/>
                  </a:lnTo>
                  <a:lnTo>
                    <a:pt x="179" y="145"/>
                  </a:lnTo>
                  <a:lnTo>
                    <a:pt x="162" y="145"/>
                  </a:lnTo>
                  <a:lnTo>
                    <a:pt x="145" y="145"/>
                  </a:lnTo>
                  <a:lnTo>
                    <a:pt x="128" y="145"/>
                  </a:lnTo>
                  <a:lnTo>
                    <a:pt x="110" y="145"/>
                  </a:lnTo>
                  <a:lnTo>
                    <a:pt x="95" y="145"/>
                  </a:lnTo>
                  <a:lnTo>
                    <a:pt x="78" y="145"/>
                  </a:lnTo>
                  <a:lnTo>
                    <a:pt x="63" y="147"/>
                  </a:lnTo>
                  <a:lnTo>
                    <a:pt x="46" y="147"/>
                  </a:lnTo>
                  <a:lnTo>
                    <a:pt x="31" y="148"/>
                  </a:lnTo>
                  <a:lnTo>
                    <a:pt x="13" y="148"/>
                  </a:lnTo>
                  <a:lnTo>
                    <a:pt x="0" y="15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8" name="Freeform 175"/>
            <p:cNvSpPr>
              <a:spLocks/>
            </p:cNvSpPr>
            <p:nvPr/>
          </p:nvSpPr>
          <p:spPr bwMode="auto">
            <a:xfrm>
              <a:off x="4842" y="3686"/>
              <a:ext cx="395" cy="133"/>
            </a:xfrm>
            <a:custGeom>
              <a:avLst/>
              <a:gdLst>
                <a:gd name="T0" fmla="*/ 2 w 791"/>
                <a:gd name="T1" fmla="*/ 0 h 267"/>
                <a:gd name="T2" fmla="*/ 6 w 791"/>
                <a:gd name="T3" fmla="*/ 1 h 267"/>
                <a:gd name="T4" fmla="*/ 13 w 791"/>
                <a:gd name="T5" fmla="*/ 2 h 267"/>
                <a:gd name="T6" fmla="*/ 23 w 791"/>
                <a:gd name="T7" fmla="*/ 4 h 267"/>
                <a:gd name="T8" fmla="*/ 34 w 791"/>
                <a:gd name="T9" fmla="*/ 7 h 267"/>
                <a:gd name="T10" fmla="*/ 47 w 791"/>
                <a:gd name="T11" fmla="*/ 9 h 267"/>
                <a:gd name="T12" fmla="*/ 62 w 791"/>
                <a:gd name="T13" fmla="*/ 12 h 267"/>
                <a:gd name="T14" fmla="*/ 79 w 791"/>
                <a:gd name="T15" fmla="*/ 16 h 267"/>
                <a:gd name="T16" fmla="*/ 97 w 791"/>
                <a:gd name="T17" fmla="*/ 20 h 267"/>
                <a:gd name="T18" fmla="*/ 116 w 791"/>
                <a:gd name="T19" fmla="*/ 25 h 267"/>
                <a:gd name="T20" fmla="*/ 137 w 791"/>
                <a:gd name="T21" fmla="*/ 29 h 267"/>
                <a:gd name="T22" fmla="*/ 158 w 791"/>
                <a:gd name="T23" fmla="*/ 35 h 267"/>
                <a:gd name="T24" fmla="*/ 179 w 791"/>
                <a:gd name="T25" fmla="*/ 42 h 267"/>
                <a:gd name="T26" fmla="*/ 201 w 791"/>
                <a:gd name="T27" fmla="*/ 49 h 267"/>
                <a:gd name="T28" fmla="*/ 225 w 791"/>
                <a:gd name="T29" fmla="*/ 56 h 267"/>
                <a:gd name="T30" fmla="*/ 248 w 791"/>
                <a:gd name="T31" fmla="*/ 65 h 267"/>
                <a:gd name="T32" fmla="*/ 272 w 791"/>
                <a:gd name="T33" fmla="*/ 73 h 267"/>
                <a:gd name="T34" fmla="*/ 295 w 791"/>
                <a:gd name="T35" fmla="*/ 82 h 267"/>
                <a:gd name="T36" fmla="*/ 318 w 791"/>
                <a:gd name="T37" fmla="*/ 92 h 267"/>
                <a:gd name="T38" fmla="*/ 341 w 791"/>
                <a:gd name="T39" fmla="*/ 104 h 267"/>
                <a:gd name="T40" fmla="*/ 364 w 791"/>
                <a:gd name="T41" fmla="*/ 115 h 267"/>
                <a:gd name="T42" fmla="*/ 364 w 791"/>
                <a:gd name="T43" fmla="*/ 133 h 267"/>
                <a:gd name="T44" fmla="*/ 359 w 791"/>
                <a:gd name="T45" fmla="*/ 130 h 267"/>
                <a:gd name="T46" fmla="*/ 352 w 791"/>
                <a:gd name="T47" fmla="*/ 127 h 267"/>
                <a:gd name="T48" fmla="*/ 346 w 791"/>
                <a:gd name="T49" fmla="*/ 123 h 267"/>
                <a:gd name="T50" fmla="*/ 337 w 791"/>
                <a:gd name="T51" fmla="*/ 120 h 267"/>
                <a:gd name="T52" fmla="*/ 326 w 791"/>
                <a:gd name="T53" fmla="*/ 114 h 267"/>
                <a:gd name="T54" fmla="*/ 314 w 791"/>
                <a:gd name="T55" fmla="*/ 108 h 267"/>
                <a:gd name="T56" fmla="*/ 300 w 791"/>
                <a:gd name="T57" fmla="*/ 102 h 267"/>
                <a:gd name="T58" fmla="*/ 286 w 791"/>
                <a:gd name="T59" fmla="*/ 96 h 267"/>
                <a:gd name="T60" fmla="*/ 269 w 791"/>
                <a:gd name="T61" fmla="*/ 89 h 267"/>
                <a:gd name="T62" fmla="*/ 251 w 791"/>
                <a:gd name="T63" fmla="*/ 82 h 267"/>
                <a:gd name="T64" fmla="*/ 231 w 791"/>
                <a:gd name="T65" fmla="*/ 74 h 267"/>
                <a:gd name="T66" fmla="*/ 211 w 791"/>
                <a:gd name="T67" fmla="*/ 67 h 267"/>
                <a:gd name="T68" fmla="*/ 188 w 791"/>
                <a:gd name="T69" fmla="*/ 60 h 267"/>
                <a:gd name="T70" fmla="*/ 165 w 791"/>
                <a:gd name="T71" fmla="*/ 53 h 267"/>
                <a:gd name="T72" fmla="*/ 140 w 791"/>
                <a:gd name="T73" fmla="*/ 47 h 267"/>
                <a:gd name="T74" fmla="*/ 116 w 791"/>
                <a:gd name="T75" fmla="*/ 40 h 267"/>
                <a:gd name="T76" fmla="*/ 89 w 791"/>
                <a:gd name="T77" fmla="*/ 33 h 267"/>
                <a:gd name="T78" fmla="*/ 61 w 791"/>
                <a:gd name="T79" fmla="*/ 28 h 267"/>
                <a:gd name="T80" fmla="*/ 33 w 791"/>
                <a:gd name="T81" fmla="*/ 23 h 267"/>
                <a:gd name="T82" fmla="*/ 4 w 791"/>
                <a:gd name="T83" fmla="*/ 18 h 2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1"/>
                <a:gd name="T127" fmla="*/ 0 h 267"/>
                <a:gd name="T128" fmla="*/ 791 w 791"/>
                <a:gd name="T129" fmla="*/ 267 h 2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1" h="26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2" y="6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1" y="10"/>
                  </a:lnTo>
                  <a:lnTo>
                    <a:pt x="59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6" y="16"/>
                  </a:lnTo>
                  <a:lnTo>
                    <a:pt x="95" y="18"/>
                  </a:lnTo>
                  <a:lnTo>
                    <a:pt x="105" y="21"/>
                  </a:lnTo>
                  <a:lnTo>
                    <a:pt x="114" y="21"/>
                  </a:lnTo>
                  <a:lnTo>
                    <a:pt x="124" y="25"/>
                  </a:lnTo>
                  <a:lnTo>
                    <a:pt x="135" y="27"/>
                  </a:lnTo>
                  <a:lnTo>
                    <a:pt x="146" y="29"/>
                  </a:lnTo>
                  <a:lnTo>
                    <a:pt x="158" y="33"/>
                  </a:lnTo>
                  <a:lnTo>
                    <a:pt x="169" y="35"/>
                  </a:lnTo>
                  <a:lnTo>
                    <a:pt x="181" y="37"/>
                  </a:lnTo>
                  <a:lnTo>
                    <a:pt x="194" y="40"/>
                  </a:lnTo>
                  <a:lnTo>
                    <a:pt x="205" y="42"/>
                  </a:lnTo>
                  <a:lnTo>
                    <a:pt x="219" y="46"/>
                  </a:lnTo>
                  <a:lnTo>
                    <a:pt x="232" y="50"/>
                  </a:lnTo>
                  <a:lnTo>
                    <a:pt x="247" y="54"/>
                  </a:lnTo>
                  <a:lnTo>
                    <a:pt x="259" y="56"/>
                  </a:lnTo>
                  <a:lnTo>
                    <a:pt x="274" y="59"/>
                  </a:lnTo>
                  <a:lnTo>
                    <a:pt x="287" y="63"/>
                  </a:lnTo>
                  <a:lnTo>
                    <a:pt x="300" y="67"/>
                  </a:lnTo>
                  <a:lnTo>
                    <a:pt x="316" y="71"/>
                  </a:lnTo>
                  <a:lnTo>
                    <a:pt x="329" y="75"/>
                  </a:lnTo>
                  <a:lnTo>
                    <a:pt x="344" y="80"/>
                  </a:lnTo>
                  <a:lnTo>
                    <a:pt x="359" y="84"/>
                  </a:lnTo>
                  <a:lnTo>
                    <a:pt x="375" y="90"/>
                  </a:lnTo>
                  <a:lnTo>
                    <a:pt x="388" y="94"/>
                  </a:lnTo>
                  <a:lnTo>
                    <a:pt x="403" y="99"/>
                  </a:lnTo>
                  <a:lnTo>
                    <a:pt x="420" y="103"/>
                  </a:lnTo>
                  <a:lnTo>
                    <a:pt x="433" y="109"/>
                  </a:lnTo>
                  <a:lnTo>
                    <a:pt x="451" y="113"/>
                  </a:lnTo>
                  <a:lnTo>
                    <a:pt x="466" y="118"/>
                  </a:lnTo>
                  <a:lnTo>
                    <a:pt x="483" y="124"/>
                  </a:lnTo>
                  <a:lnTo>
                    <a:pt x="496" y="130"/>
                  </a:lnTo>
                  <a:lnTo>
                    <a:pt x="513" y="135"/>
                  </a:lnTo>
                  <a:lnTo>
                    <a:pt x="529" y="141"/>
                  </a:lnTo>
                  <a:lnTo>
                    <a:pt x="544" y="147"/>
                  </a:lnTo>
                  <a:lnTo>
                    <a:pt x="559" y="153"/>
                  </a:lnTo>
                  <a:lnTo>
                    <a:pt x="574" y="158"/>
                  </a:lnTo>
                  <a:lnTo>
                    <a:pt x="591" y="164"/>
                  </a:lnTo>
                  <a:lnTo>
                    <a:pt x="606" y="172"/>
                  </a:lnTo>
                  <a:lnTo>
                    <a:pt x="622" y="179"/>
                  </a:lnTo>
                  <a:lnTo>
                    <a:pt x="637" y="185"/>
                  </a:lnTo>
                  <a:lnTo>
                    <a:pt x="652" y="193"/>
                  </a:lnTo>
                  <a:lnTo>
                    <a:pt x="667" y="200"/>
                  </a:lnTo>
                  <a:lnTo>
                    <a:pt x="683" y="208"/>
                  </a:lnTo>
                  <a:lnTo>
                    <a:pt x="698" y="213"/>
                  </a:lnTo>
                  <a:lnTo>
                    <a:pt x="711" y="221"/>
                  </a:lnTo>
                  <a:lnTo>
                    <a:pt x="728" y="231"/>
                  </a:lnTo>
                  <a:lnTo>
                    <a:pt x="759" y="153"/>
                  </a:lnTo>
                  <a:lnTo>
                    <a:pt x="791" y="153"/>
                  </a:lnTo>
                  <a:lnTo>
                    <a:pt x="728" y="267"/>
                  </a:lnTo>
                  <a:lnTo>
                    <a:pt x="726" y="267"/>
                  </a:lnTo>
                  <a:lnTo>
                    <a:pt x="724" y="265"/>
                  </a:lnTo>
                  <a:lnTo>
                    <a:pt x="719" y="261"/>
                  </a:lnTo>
                  <a:lnTo>
                    <a:pt x="713" y="259"/>
                  </a:lnTo>
                  <a:lnTo>
                    <a:pt x="709" y="257"/>
                  </a:lnTo>
                  <a:lnTo>
                    <a:pt x="705" y="255"/>
                  </a:lnTo>
                  <a:lnTo>
                    <a:pt x="700" y="251"/>
                  </a:lnTo>
                  <a:lnTo>
                    <a:pt x="696" y="250"/>
                  </a:lnTo>
                  <a:lnTo>
                    <a:pt x="692" y="246"/>
                  </a:lnTo>
                  <a:lnTo>
                    <a:pt x="686" y="244"/>
                  </a:lnTo>
                  <a:lnTo>
                    <a:pt x="681" y="242"/>
                  </a:lnTo>
                  <a:lnTo>
                    <a:pt x="675" y="240"/>
                  </a:lnTo>
                  <a:lnTo>
                    <a:pt x="667" y="234"/>
                  </a:lnTo>
                  <a:lnTo>
                    <a:pt x="660" y="232"/>
                  </a:lnTo>
                  <a:lnTo>
                    <a:pt x="652" y="229"/>
                  </a:lnTo>
                  <a:lnTo>
                    <a:pt x="645" y="225"/>
                  </a:lnTo>
                  <a:lnTo>
                    <a:pt x="637" y="221"/>
                  </a:lnTo>
                  <a:lnTo>
                    <a:pt x="629" y="217"/>
                  </a:lnTo>
                  <a:lnTo>
                    <a:pt x="620" y="213"/>
                  </a:lnTo>
                  <a:lnTo>
                    <a:pt x="610" y="210"/>
                  </a:lnTo>
                  <a:lnTo>
                    <a:pt x="601" y="204"/>
                  </a:lnTo>
                  <a:lnTo>
                    <a:pt x="591" y="200"/>
                  </a:lnTo>
                  <a:lnTo>
                    <a:pt x="582" y="196"/>
                  </a:lnTo>
                  <a:lnTo>
                    <a:pt x="572" y="193"/>
                  </a:lnTo>
                  <a:lnTo>
                    <a:pt x="559" y="187"/>
                  </a:lnTo>
                  <a:lnTo>
                    <a:pt x="549" y="183"/>
                  </a:lnTo>
                  <a:lnTo>
                    <a:pt x="538" y="179"/>
                  </a:lnTo>
                  <a:lnTo>
                    <a:pt x="527" y="175"/>
                  </a:lnTo>
                  <a:lnTo>
                    <a:pt x="513" y="170"/>
                  </a:lnTo>
                  <a:lnTo>
                    <a:pt x="502" y="164"/>
                  </a:lnTo>
                  <a:lnTo>
                    <a:pt x="489" y="160"/>
                  </a:lnTo>
                  <a:lnTo>
                    <a:pt x="477" y="154"/>
                  </a:lnTo>
                  <a:lnTo>
                    <a:pt x="462" y="149"/>
                  </a:lnTo>
                  <a:lnTo>
                    <a:pt x="449" y="145"/>
                  </a:lnTo>
                  <a:lnTo>
                    <a:pt x="435" y="139"/>
                  </a:lnTo>
                  <a:lnTo>
                    <a:pt x="422" y="135"/>
                  </a:lnTo>
                  <a:lnTo>
                    <a:pt x="407" y="130"/>
                  </a:lnTo>
                  <a:lnTo>
                    <a:pt x="392" y="126"/>
                  </a:lnTo>
                  <a:lnTo>
                    <a:pt x="376" y="120"/>
                  </a:lnTo>
                  <a:lnTo>
                    <a:pt x="363" y="116"/>
                  </a:lnTo>
                  <a:lnTo>
                    <a:pt x="346" y="111"/>
                  </a:lnTo>
                  <a:lnTo>
                    <a:pt x="331" y="107"/>
                  </a:lnTo>
                  <a:lnTo>
                    <a:pt x="316" y="103"/>
                  </a:lnTo>
                  <a:lnTo>
                    <a:pt x="298" y="99"/>
                  </a:lnTo>
                  <a:lnTo>
                    <a:pt x="281" y="94"/>
                  </a:lnTo>
                  <a:lnTo>
                    <a:pt x="266" y="88"/>
                  </a:lnTo>
                  <a:lnTo>
                    <a:pt x="249" y="84"/>
                  </a:lnTo>
                  <a:lnTo>
                    <a:pt x="232" y="80"/>
                  </a:lnTo>
                  <a:lnTo>
                    <a:pt x="213" y="75"/>
                  </a:lnTo>
                  <a:lnTo>
                    <a:pt x="196" y="71"/>
                  </a:lnTo>
                  <a:lnTo>
                    <a:pt x="179" y="67"/>
                  </a:lnTo>
                  <a:lnTo>
                    <a:pt x="160" y="63"/>
                  </a:lnTo>
                  <a:lnTo>
                    <a:pt x="141" y="59"/>
                  </a:lnTo>
                  <a:lnTo>
                    <a:pt x="122" y="56"/>
                  </a:lnTo>
                  <a:lnTo>
                    <a:pt x="103" y="52"/>
                  </a:lnTo>
                  <a:lnTo>
                    <a:pt x="86" y="48"/>
                  </a:lnTo>
                  <a:lnTo>
                    <a:pt x="66" y="46"/>
                  </a:lnTo>
                  <a:lnTo>
                    <a:pt x="47" y="42"/>
                  </a:lnTo>
                  <a:lnTo>
                    <a:pt x="27" y="40"/>
                  </a:lnTo>
                  <a:lnTo>
                    <a:pt x="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69" name="Freeform 176"/>
            <p:cNvSpPr>
              <a:spLocks/>
            </p:cNvSpPr>
            <p:nvPr/>
          </p:nvSpPr>
          <p:spPr bwMode="auto">
            <a:xfrm>
              <a:off x="4338" y="3602"/>
              <a:ext cx="307" cy="43"/>
            </a:xfrm>
            <a:custGeom>
              <a:avLst/>
              <a:gdLst>
                <a:gd name="T0" fmla="*/ 2 w 614"/>
                <a:gd name="T1" fmla="*/ 16 h 88"/>
                <a:gd name="T2" fmla="*/ 6 w 614"/>
                <a:gd name="T3" fmla="*/ 16 h 88"/>
                <a:gd name="T4" fmla="*/ 14 w 614"/>
                <a:gd name="T5" fmla="*/ 16 h 88"/>
                <a:gd name="T6" fmla="*/ 25 w 614"/>
                <a:gd name="T7" fmla="*/ 17 h 88"/>
                <a:gd name="T8" fmla="*/ 37 w 614"/>
                <a:gd name="T9" fmla="*/ 18 h 88"/>
                <a:gd name="T10" fmla="*/ 50 w 614"/>
                <a:gd name="T11" fmla="*/ 18 h 88"/>
                <a:gd name="T12" fmla="*/ 65 w 614"/>
                <a:gd name="T13" fmla="*/ 19 h 88"/>
                <a:gd name="T14" fmla="*/ 82 w 614"/>
                <a:gd name="T15" fmla="*/ 20 h 88"/>
                <a:gd name="T16" fmla="*/ 99 w 614"/>
                <a:gd name="T17" fmla="*/ 22 h 88"/>
                <a:gd name="T18" fmla="*/ 117 w 614"/>
                <a:gd name="T19" fmla="*/ 22 h 88"/>
                <a:gd name="T20" fmla="*/ 136 w 614"/>
                <a:gd name="T21" fmla="*/ 24 h 88"/>
                <a:gd name="T22" fmla="*/ 155 w 614"/>
                <a:gd name="T23" fmla="*/ 25 h 88"/>
                <a:gd name="T24" fmla="*/ 175 w 614"/>
                <a:gd name="T25" fmla="*/ 27 h 88"/>
                <a:gd name="T26" fmla="*/ 194 w 614"/>
                <a:gd name="T27" fmla="*/ 29 h 88"/>
                <a:gd name="T28" fmla="*/ 213 w 614"/>
                <a:gd name="T29" fmla="*/ 31 h 88"/>
                <a:gd name="T30" fmla="*/ 231 w 614"/>
                <a:gd name="T31" fmla="*/ 33 h 88"/>
                <a:gd name="T32" fmla="*/ 249 w 614"/>
                <a:gd name="T33" fmla="*/ 35 h 88"/>
                <a:gd name="T34" fmla="*/ 266 w 614"/>
                <a:gd name="T35" fmla="*/ 36 h 88"/>
                <a:gd name="T36" fmla="*/ 281 w 614"/>
                <a:gd name="T37" fmla="*/ 38 h 88"/>
                <a:gd name="T38" fmla="*/ 295 w 614"/>
                <a:gd name="T39" fmla="*/ 40 h 88"/>
                <a:gd name="T40" fmla="*/ 307 w 614"/>
                <a:gd name="T41" fmla="*/ 43 h 88"/>
                <a:gd name="T42" fmla="*/ 291 w 614"/>
                <a:gd name="T43" fmla="*/ 29 h 88"/>
                <a:gd name="T44" fmla="*/ 286 w 614"/>
                <a:gd name="T45" fmla="*/ 27 h 88"/>
                <a:gd name="T46" fmla="*/ 274 w 614"/>
                <a:gd name="T47" fmla="*/ 26 h 88"/>
                <a:gd name="T48" fmla="*/ 267 w 614"/>
                <a:gd name="T49" fmla="*/ 24 h 88"/>
                <a:gd name="T50" fmla="*/ 259 w 614"/>
                <a:gd name="T51" fmla="*/ 24 h 88"/>
                <a:gd name="T52" fmla="*/ 249 w 614"/>
                <a:gd name="T53" fmla="*/ 22 h 88"/>
                <a:gd name="T54" fmla="*/ 239 w 614"/>
                <a:gd name="T55" fmla="*/ 22 h 88"/>
                <a:gd name="T56" fmla="*/ 229 w 614"/>
                <a:gd name="T57" fmla="*/ 21 h 88"/>
                <a:gd name="T58" fmla="*/ 219 w 614"/>
                <a:gd name="T59" fmla="*/ 19 h 88"/>
                <a:gd name="T60" fmla="*/ 206 w 614"/>
                <a:gd name="T61" fmla="*/ 18 h 88"/>
                <a:gd name="T62" fmla="*/ 195 w 614"/>
                <a:gd name="T63" fmla="*/ 16 h 88"/>
                <a:gd name="T64" fmla="*/ 181 w 614"/>
                <a:gd name="T65" fmla="*/ 14 h 88"/>
                <a:gd name="T66" fmla="*/ 169 w 614"/>
                <a:gd name="T67" fmla="*/ 13 h 88"/>
                <a:gd name="T68" fmla="*/ 156 w 614"/>
                <a:gd name="T69" fmla="*/ 11 h 88"/>
                <a:gd name="T70" fmla="*/ 143 w 614"/>
                <a:gd name="T71" fmla="*/ 10 h 88"/>
                <a:gd name="T72" fmla="*/ 130 w 614"/>
                <a:gd name="T73" fmla="*/ 8 h 88"/>
                <a:gd name="T74" fmla="*/ 117 w 614"/>
                <a:gd name="T75" fmla="*/ 7 h 88"/>
                <a:gd name="T76" fmla="*/ 103 w 614"/>
                <a:gd name="T77" fmla="*/ 6 h 88"/>
                <a:gd name="T78" fmla="*/ 91 w 614"/>
                <a:gd name="T79" fmla="*/ 5 h 88"/>
                <a:gd name="T80" fmla="*/ 83 w 614"/>
                <a:gd name="T81" fmla="*/ 4 h 88"/>
                <a:gd name="T82" fmla="*/ 75 w 614"/>
                <a:gd name="T83" fmla="*/ 4 h 88"/>
                <a:gd name="T84" fmla="*/ 68 w 614"/>
                <a:gd name="T85" fmla="*/ 3 h 88"/>
                <a:gd name="T86" fmla="*/ 60 w 614"/>
                <a:gd name="T87" fmla="*/ 2 h 88"/>
                <a:gd name="T88" fmla="*/ 52 w 614"/>
                <a:gd name="T89" fmla="*/ 2 h 88"/>
                <a:gd name="T90" fmla="*/ 45 w 614"/>
                <a:gd name="T91" fmla="*/ 2 h 88"/>
                <a:gd name="T92" fmla="*/ 36 w 614"/>
                <a:gd name="T93" fmla="*/ 1 h 88"/>
                <a:gd name="T94" fmla="*/ 23 w 614"/>
                <a:gd name="T95" fmla="*/ 0 h 88"/>
                <a:gd name="T96" fmla="*/ 0 w 614"/>
                <a:gd name="T97" fmla="*/ 16 h 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88"/>
                <a:gd name="T149" fmla="*/ 614 w 614"/>
                <a:gd name="T150" fmla="*/ 88 h 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88">
                  <a:moveTo>
                    <a:pt x="0" y="33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9" y="33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4" y="33"/>
                  </a:lnTo>
                  <a:lnTo>
                    <a:pt x="42" y="34"/>
                  </a:lnTo>
                  <a:lnTo>
                    <a:pt x="50" y="34"/>
                  </a:lnTo>
                  <a:lnTo>
                    <a:pt x="55" y="34"/>
                  </a:lnTo>
                  <a:lnTo>
                    <a:pt x="65" y="36"/>
                  </a:lnTo>
                  <a:lnTo>
                    <a:pt x="74" y="36"/>
                  </a:lnTo>
                  <a:lnTo>
                    <a:pt x="82" y="36"/>
                  </a:lnTo>
                  <a:lnTo>
                    <a:pt x="90" y="36"/>
                  </a:lnTo>
                  <a:lnTo>
                    <a:pt x="101" y="36"/>
                  </a:lnTo>
                  <a:lnTo>
                    <a:pt x="110" y="38"/>
                  </a:lnTo>
                  <a:lnTo>
                    <a:pt x="120" y="38"/>
                  </a:lnTo>
                  <a:lnTo>
                    <a:pt x="129" y="38"/>
                  </a:lnTo>
                  <a:lnTo>
                    <a:pt x="141" y="40"/>
                  </a:lnTo>
                  <a:lnTo>
                    <a:pt x="152" y="40"/>
                  </a:lnTo>
                  <a:lnTo>
                    <a:pt x="164" y="40"/>
                  </a:lnTo>
                  <a:lnTo>
                    <a:pt x="175" y="42"/>
                  </a:lnTo>
                  <a:lnTo>
                    <a:pt x="187" y="42"/>
                  </a:lnTo>
                  <a:lnTo>
                    <a:pt x="198" y="44"/>
                  </a:lnTo>
                  <a:lnTo>
                    <a:pt x="209" y="44"/>
                  </a:lnTo>
                  <a:lnTo>
                    <a:pt x="223" y="46"/>
                  </a:lnTo>
                  <a:lnTo>
                    <a:pt x="234" y="46"/>
                  </a:lnTo>
                  <a:lnTo>
                    <a:pt x="247" y="48"/>
                  </a:lnTo>
                  <a:lnTo>
                    <a:pt x="261" y="48"/>
                  </a:lnTo>
                  <a:lnTo>
                    <a:pt x="272" y="50"/>
                  </a:lnTo>
                  <a:lnTo>
                    <a:pt x="285" y="50"/>
                  </a:lnTo>
                  <a:lnTo>
                    <a:pt x="299" y="52"/>
                  </a:lnTo>
                  <a:lnTo>
                    <a:pt x="310" y="52"/>
                  </a:lnTo>
                  <a:lnTo>
                    <a:pt x="323" y="53"/>
                  </a:lnTo>
                  <a:lnTo>
                    <a:pt x="337" y="53"/>
                  </a:lnTo>
                  <a:lnTo>
                    <a:pt x="350" y="55"/>
                  </a:lnTo>
                  <a:lnTo>
                    <a:pt x="363" y="55"/>
                  </a:lnTo>
                  <a:lnTo>
                    <a:pt x="375" y="57"/>
                  </a:lnTo>
                  <a:lnTo>
                    <a:pt x="388" y="59"/>
                  </a:lnTo>
                  <a:lnTo>
                    <a:pt x="401" y="61"/>
                  </a:lnTo>
                  <a:lnTo>
                    <a:pt x="413" y="61"/>
                  </a:lnTo>
                  <a:lnTo>
                    <a:pt x="426" y="63"/>
                  </a:lnTo>
                  <a:lnTo>
                    <a:pt x="438" y="63"/>
                  </a:lnTo>
                  <a:lnTo>
                    <a:pt x="451" y="65"/>
                  </a:lnTo>
                  <a:lnTo>
                    <a:pt x="462" y="67"/>
                  </a:lnTo>
                  <a:lnTo>
                    <a:pt x="476" y="69"/>
                  </a:lnTo>
                  <a:lnTo>
                    <a:pt x="487" y="69"/>
                  </a:lnTo>
                  <a:lnTo>
                    <a:pt x="498" y="71"/>
                  </a:lnTo>
                  <a:lnTo>
                    <a:pt x="508" y="71"/>
                  </a:lnTo>
                  <a:lnTo>
                    <a:pt x="519" y="72"/>
                  </a:lnTo>
                  <a:lnTo>
                    <a:pt x="531" y="74"/>
                  </a:lnTo>
                  <a:lnTo>
                    <a:pt x="542" y="76"/>
                  </a:lnTo>
                  <a:lnTo>
                    <a:pt x="552" y="76"/>
                  </a:lnTo>
                  <a:lnTo>
                    <a:pt x="561" y="78"/>
                  </a:lnTo>
                  <a:lnTo>
                    <a:pt x="571" y="80"/>
                  </a:lnTo>
                  <a:lnTo>
                    <a:pt x="580" y="82"/>
                  </a:lnTo>
                  <a:lnTo>
                    <a:pt x="590" y="82"/>
                  </a:lnTo>
                  <a:lnTo>
                    <a:pt x="597" y="86"/>
                  </a:lnTo>
                  <a:lnTo>
                    <a:pt x="605" y="86"/>
                  </a:lnTo>
                  <a:lnTo>
                    <a:pt x="614" y="88"/>
                  </a:lnTo>
                  <a:lnTo>
                    <a:pt x="586" y="59"/>
                  </a:lnTo>
                  <a:lnTo>
                    <a:pt x="584" y="59"/>
                  </a:lnTo>
                  <a:lnTo>
                    <a:pt x="582" y="59"/>
                  </a:lnTo>
                  <a:lnTo>
                    <a:pt x="580" y="57"/>
                  </a:lnTo>
                  <a:lnTo>
                    <a:pt x="576" y="57"/>
                  </a:lnTo>
                  <a:lnTo>
                    <a:pt x="571" y="55"/>
                  </a:lnTo>
                  <a:lnTo>
                    <a:pt x="563" y="55"/>
                  </a:lnTo>
                  <a:lnTo>
                    <a:pt x="555" y="55"/>
                  </a:lnTo>
                  <a:lnTo>
                    <a:pt x="548" y="53"/>
                  </a:lnTo>
                  <a:lnTo>
                    <a:pt x="542" y="52"/>
                  </a:lnTo>
                  <a:lnTo>
                    <a:pt x="538" y="52"/>
                  </a:lnTo>
                  <a:lnTo>
                    <a:pt x="533" y="50"/>
                  </a:lnTo>
                  <a:lnTo>
                    <a:pt x="527" y="50"/>
                  </a:lnTo>
                  <a:lnTo>
                    <a:pt x="521" y="50"/>
                  </a:lnTo>
                  <a:lnTo>
                    <a:pt x="517" y="50"/>
                  </a:lnTo>
                  <a:lnTo>
                    <a:pt x="512" y="48"/>
                  </a:lnTo>
                  <a:lnTo>
                    <a:pt x="506" y="48"/>
                  </a:lnTo>
                  <a:lnTo>
                    <a:pt x="498" y="46"/>
                  </a:lnTo>
                  <a:lnTo>
                    <a:pt x="493" y="46"/>
                  </a:lnTo>
                  <a:lnTo>
                    <a:pt x="485" y="44"/>
                  </a:lnTo>
                  <a:lnTo>
                    <a:pt x="479" y="44"/>
                  </a:lnTo>
                  <a:lnTo>
                    <a:pt x="472" y="42"/>
                  </a:lnTo>
                  <a:lnTo>
                    <a:pt x="466" y="42"/>
                  </a:lnTo>
                  <a:lnTo>
                    <a:pt x="458" y="42"/>
                  </a:lnTo>
                  <a:lnTo>
                    <a:pt x="453" y="42"/>
                  </a:lnTo>
                  <a:lnTo>
                    <a:pt x="443" y="40"/>
                  </a:lnTo>
                  <a:lnTo>
                    <a:pt x="438" y="38"/>
                  </a:lnTo>
                  <a:lnTo>
                    <a:pt x="428" y="36"/>
                  </a:lnTo>
                  <a:lnTo>
                    <a:pt x="420" y="36"/>
                  </a:lnTo>
                  <a:lnTo>
                    <a:pt x="413" y="36"/>
                  </a:lnTo>
                  <a:lnTo>
                    <a:pt x="405" y="34"/>
                  </a:lnTo>
                  <a:lnTo>
                    <a:pt x="398" y="33"/>
                  </a:lnTo>
                  <a:lnTo>
                    <a:pt x="390" y="33"/>
                  </a:lnTo>
                  <a:lnTo>
                    <a:pt x="380" y="31"/>
                  </a:lnTo>
                  <a:lnTo>
                    <a:pt x="373" y="31"/>
                  </a:lnTo>
                  <a:lnTo>
                    <a:pt x="363" y="29"/>
                  </a:lnTo>
                  <a:lnTo>
                    <a:pt x="356" y="29"/>
                  </a:lnTo>
                  <a:lnTo>
                    <a:pt x="346" y="27"/>
                  </a:lnTo>
                  <a:lnTo>
                    <a:pt x="339" y="27"/>
                  </a:lnTo>
                  <a:lnTo>
                    <a:pt x="329" y="25"/>
                  </a:lnTo>
                  <a:lnTo>
                    <a:pt x="322" y="25"/>
                  </a:lnTo>
                  <a:lnTo>
                    <a:pt x="312" y="23"/>
                  </a:lnTo>
                  <a:lnTo>
                    <a:pt x="304" y="23"/>
                  </a:lnTo>
                  <a:lnTo>
                    <a:pt x="295" y="21"/>
                  </a:lnTo>
                  <a:lnTo>
                    <a:pt x="285" y="21"/>
                  </a:lnTo>
                  <a:lnTo>
                    <a:pt x="278" y="19"/>
                  </a:lnTo>
                  <a:lnTo>
                    <a:pt x="268" y="19"/>
                  </a:lnTo>
                  <a:lnTo>
                    <a:pt x="259" y="17"/>
                  </a:lnTo>
                  <a:lnTo>
                    <a:pt x="251" y="17"/>
                  </a:lnTo>
                  <a:lnTo>
                    <a:pt x="242" y="15"/>
                  </a:lnTo>
                  <a:lnTo>
                    <a:pt x="234" y="15"/>
                  </a:lnTo>
                  <a:lnTo>
                    <a:pt x="225" y="14"/>
                  </a:lnTo>
                  <a:lnTo>
                    <a:pt x="215" y="14"/>
                  </a:lnTo>
                  <a:lnTo>
                    <a:pt x="207" y="12"/>
                  </a:lnTo>
                  <a:lnTo>
                    <a:pt x="198" y="12"/>
                  </a:lnTo>
                  <a:lnTo>
                    <a:pt x="188" y="10"/>
                  </a:lnTo>
                  <a:lnTo>
                    <a:pt x="183" y="10"/>
                  </a:lnTo>
                  <a:lnTo>
                    <a:pt x="177" y="10"/>
                  </a:lnTo>
                  <a:lnTo>
                    <a:pt x="171" y="10"/>
                  </a:lnTo>
                  <a:lnTo>
                    <a:pt x="166" y="8"/>
                  </a:lnTo>
                  <a:lnTo>
                    <a:pt x="160" y="8"/>
                  </a:lnTo>
                  <a:lnTo>
                    <a:pt x="154" y="8"/>
                  </a:lnTo>
                  <a:lnTo>
                    <a:pt x="150" y="8"/>
                  </a:lnTo>
                  <a:lnTo>
                    <a:pt x="145" y="6"/>
                  </a:lnTo>
                  <a:lnTo>
                    <a:pt x="139" y="6"/>
                  </a:lnTo>
                  <a:lnTo>
                    <a:pt x="135" y="6"/>
                  </a:lnTo>
                  <a:lnTo>
                    <a:pt x="129" y="6"/>
                  </a:lnTo>
                  <a:lnTo>
                    <a:pt x="126" y="4"/>
                  </a:lnTo>
                  <a:lnTo>
                    <a:pt x="120" y="4"/>
                  </a:lnTo>
                  <a:lnTo>
                    <a:pt x="114" y="4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5" y="4"/>
                  </a:lnTo>
                  <a:lnTo>
                    <a:pt x="91" y="4"/>
                  </a:lnTo>
                  <a:lnTo>
                    <a:pt x="86" y="2"/>
                  </a:lnTo>
                  <a:lnTo>
                    <a:pt x="82" y="2"/>
                  </a:lnTo>
                  <a:lnTo>
                    <a:pt x="72" y="2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0" name="Freeform 177"/>
            <p:cNvSpPr>
              <a:spLocks/>
            </p:cNvSpPr>
            <p:nvPr/>
          </p:nvSpPr>
          <p:spPr bwMode="auto">
            <a:xfrm>
              <a:off x="4837" y="3517"/>
              <a:ext cx="564" cy="247"/>
            </a:xfrm>
            <a:custGeom>
              <a:avLst/>
              <a:gdLst>
                <a:gd name="T0" fmla="*/ 5 w 1128"/>
                <a:gd name="T1" fmla="*/ 130 h 494"/>
                <a:gd name="T2" fmla="*/ 18 w 1128"/>
                <a:gd name="T3" fmla="*/ 132 h 494"/>
                <a:gd name="T4" fmla="*/ 37 w 1128"/>
                <a:gd name="T5" fmla="*/ 136 h 494"/>
                <a:gd name="T6" fmla="*/ 62 w 1128"/>
                <a:gd name="T7" fmla="*/ 141 h 494"/>
                <a:gd name="T8" fmla="*/ 90 w 1128"/>
                <a:gd name="T9" fmla="*/ 147 h 494"/>
                <a:gd name="T10" fmla="*/ 122 w 1128"/>
                <a:gd name="T11" fmla="*/ 153 h 494"/>
                <a:gd name="T12" fmla="*/ 157 w 1128"/>
                <a:gd name="T13" fmla="*/ 161 h 494"/>
                <a:gd name="T14" fmla="*/ 193 w 1128"/>
                <a:gd name="T15" fmla="*/ 169 h 494"/>
                <a:gd name="T16" fmla="*/ 229 w 1128"/>
                <a:gd name="T17" fmla="*/ 177 h 494"/>
                <a:gd name="T18" fmla="*/ 267 w 1128"/>
                <a:gd name="T19" fmla="*/ 186 h 494"/>
                <a:gd name="T20" fmla="*/ 301 w 1128"/>
                <a:gd name="T21" fmla="*/ 193 h 494"/>
                <a:gd name="T22" fmla="*/ 335 w 1128"/>
                <a:gd name="T23" fmla="*/ 202 h 494"/>
                <a:gd name="T24" fmla="*/ 364 w 1128"/>
                <a:gd name="T25" fmla="*/ 209 h 494"/>
                <a:gd name="T26" fmla="*/ 391 w 1128"/>
                <a:gd name="T27" fmla="*/ 216 h 494"/>
                <a:gd name="T28" fmla="*/ 412 w 1128"/>
                <a:gd name="T29" fmla="*/ 223 h 494"/>
                <a:gd name="T30" fmla="*/ 425 w 1128"/>
                <a:gd name="T31" fmla="*/ 227 h 494"/>
                <a:gd name="T32" fmla="*/ 430 w 1128"/>
                <a:gd name="T33" fmla="*/ 219 h 494"/>
                <a:gd name="T34" fmla="*/ 433 w 1128"/>
                <a:gd name="T35" fmla="*/ 209 h 494"/>
                <a:gd name="T36" fmla="*/ 440 w 1128"/>
                <a:gd name="T37" fmla="*/ 199 h 494"/>
                <a:gd name="T38" fmla="*/ 447 w 1128"/>
                <a:gd name="T39" fmla="*/ 186 h 494"/>
                <a:gd name="T40" fmla="*/ 455 w 1128"/>
                <a:gd name="T41" fmla="*/ 170 h 494"/>
                <a:gd name="T42" fmla="*/ 465 w 1128"/>
                <a:gd name="T43" fmla="*/ 154 h 494"/>
                <a:gd name="T44" fmla="*/ 475 w 1128"/>
                <a:gd name="T45" fmla="*/ 136 h 494"/>
                <a:gd name="T46" fmla="*/ 485 w 1128"/>
                <a:gd name="T47" fmla="*/ 117 h 494"/>
                <a:gd name="T48" fmla="*/ 496 w 1128"/>
                <a:gd name="T49" fmla="*/ 99 h 494"/>
                <a:gd name="T50" fmla="*/ 507 w 1128"/>
                <a:gd name="T51" fmla="*/ 80 h 494"/>
                <a:gd name="T52" fmla="*/ 520 w 1128"/>
                <a:gd name="T53" fmla="*/ 61 h 494"/>
                <a:gd name="T54" fmla="*/ 530 w 1128"/>
                <a:gd name="T55" fmla="*/ 43 h 494"/>
                <a:gd name="T56" fmla="*/ 542 w 1128"/>
                <a:gd name="T57" fmla="*/ 26 h 494"/>
                <a:gd name="T58" fmla="*/ 553 w 1128"/>
                <a:gd name="T59" fmla="*/ 11 h 494"/>
                <a:gd name="T60" fmla="*/ 564 w 1128"/>
                <a:gd name="T61" fmla="*/ 18 h 494"/>
                <a:gd name="T62" fmla="*/ 555 w 1128"/>
                <a:gd name="T63" fmla="*/ 29 h 494"/>
                <a:gd name="T64" fmla="*/ 550 w 1128"/>
                <a:gd name="T65" fmla="*/ 37 h 494"/>
                <a:gd name="T66" fmla="*/ 542 w 1128"/>
                <a:gd name="T67" fmla="*/ 47 h 494"/>
                <a:gd name="T68" fmla="*/ 535 w 1128"/>
                <a:gd name="T69" fmla="*/ 59 h 494"/>
                <a:gd name="T70" fmla="*/ 525 w 1128"/>
                <a:gd name="T71" fmla="*/ 72 h 494"/>
                <a:gd name="T72" fmla="*/ 516 w 1128"/>
                <a:gd name="T73" fmla="*/ 89 h 494"/>
                <a:gd name="T74" fmla="*/ 505 w 1128"/>
                <a:gd name="T75" fmla="*/ 105 h 494"/>
                <a:gd name="T76" fmla="*/ 494 w 1128"/>
                <a:gd name="T77" fmla="*/ 122 h 494"/>
                <a:gd name="T78" fmla="*/ 483 w 1128"/>
                <a:gd name="T79" fmla="*/ 141 h 494"/>
                <a:gd name="T80" fmla="*/ 472 w 1128"/>
                <a:gd name="T81" fmla="*/ 162 h 494"/>
                <a:gd name="T82" fmla="*/ 461 w 1128"/>
                <a:gd name="T83" fmla="*/ 182 h 494"/>
                <a:gd name="T84" fmla="*/ 451 w 1128"/>
                <a:gd name="T85" fmla="*/ 204 h 494"/>
                <a:gd name="T86" fmla="*/ 440 w 1128"/>
                <a:gd name="T87" fmla="*/ 226 h 494"/>
                <a:gd name="T88" fmla="*/ 431 w 1128"/>
                <a:gd name="T89" fmla="*/ 247 h 494"/>
                <a:gd name="T90" fmla="*/ 423 w 1128"/>
                <a:gd name="T91" fmla="*/ 246 h 494"/>
                <a:gd name="T92" fmla="*/ 411 w 1128"/>
                <a:gd name="T93" fmla="*/ 242 h 494"/>
                <a:gd name="T94" fmla="*/ 394 w 1128"/>
                <a:gd name="T95" fmla="*/ 238 h 494"/>
                <a:gd name="T96" fmla="*/ 372 w 1128"/>
                <a:gd name="T97" fmla="*/ 231 h 494"/>
                <a:gd name="T98" fmla="*/ 346 w 1128"/>
                <a:gd name="T99" fmla="*/ 225 h 494"/>
                <a:gd name="T100" fmla="*/ 318 w 1128"/>
                <a:gd name="T101" fmla="*/ 217 h 494"/>
                <a:gd name="T102" fmla="*/ 286 w 1128"/>
                <a:gd name="T103" fmla="*/ 209 h 494"/>
                <a:gd name="T104" fmla="*/ 253 w 1128"/>
                <a:gd name="T105" fmla="*/ 201 h 494"/>
                <a:gd name="T106" fmla="*/ 219 w 1128"/>
                <a:gd name="T107" fmla="*/ 191 h 494"/>
                <a:gd name="T108" fmla="*/ 184 w 1128"/>
                <a:gd name="T109" fmla="*/ 183 h 494"/>
                <a:gd name="T110" fmla="*/ 149 w 1128"/>
                <a:gd name="T111" fmla="*/ 173 h 494"/>
                <a:gd name="T112" fmla="*/ 115 w 1128"/>
                <a:gd name="T113" fmla="*/ 165 h 494"/>
                <a:gd name="T114" fmla="*/ 83 w 1128"/>
                <a:gd name="T115" fmla="*/ 157 h 494"/>
                <a:gd name="T116" fmla="*/ 51 w 1128"/>
                <a:gd name="T117" fmla="*/ 150 h 494"/>
                <a:gd name="T118" fmla="*/ 24 w 1128"/>
                <a:gd name="T119" fmla="*/ 143 h 494"/>
                <a:gd name="T120" fmla="*/ 0 w 1128"/>
                <a:gd name="T121" fmla="*/ 129 h 4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8"/>
                <a:gd name="T184" fmla="*/ 0 h 494"/>
                <a:gd name="T185" fmla="*/ 1128 w 1128"/>
                <a:gd name="T186" fmla="*/ 494 h 4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8" h="494">
                  <a:moveTo>
                    <a:pt x="0" y="257"/>
                  </a:moveTo>
                  <a:lnTo>
                    <a:pt x="2" y="257"/>
                  </a:lnTo>
                  <a:lnTo>
                    <a:pt x="8" y="259"/>
                  </a:lnTo>
                  <a:lnTo>
                    <a:pt x="10" y="259"/>
                  </a:lnTo>
                  <a:lnTo>
                    <a:pt x="18" y="260"/>
                  </a:lnTo>
                  <a:lnTo>
                    <a:pt x="23" y="260"/>
                  </a:lnTo>
                  <a:lnTo>
                    <a:pt x="29" y="262"/>
                  </a:lnTo>
                  <a:lnTo>
                    <a:pt x="37" y="264"/>
                  </a:lnTo>
                  <a:lnTo>
                    <a:pt x="44" y="266"/>
                  </a:lnTo>
                  <a:lnTo>
                    <a:pt x="54" y="268"/>
                  </a:lnTo>
                  <a:lnTo>
                    <a:pt x="65" y="270"/>
                  </a:lnTo>
                  <a:lnTo>
                    <a:pt x="75" y="272"/>
                  </a:lnTo>
                  <a:lnTo>
                    <a:pt x="86" y="274"/>
                  </a:lnTo>
                  <a:lnTo>
                    <a:pt x="97" y="276"/>
                  </a:lnTo>
                  <a:lnTo>
                    <a:pt x="111" y="280"/>
                  </a:lnTo>
                  <a:lnTo>
                    <a:pt x="124" y="281"/>
                  </a:lnTo>
                  <a:lnTo>
                    <a:pt x="137" y="285"/>
                  </a:lnTo>
                  <a:lnTo>
                    <a:pt x="151" y="287"/>
                  </a:lnTo>
                  <a:lnTo>
                    <a:pt x="166" y="291"/>
                  </a:lnTo>
                  <a:lnTo>
                    <a:pt x="181" y="293"/>
                  </a:lnTo>
                  <a:lnTo>
                    <a:pt x="196" y="297"/>
                  </a:lnTo>
                  <a:lnTo>
                    <a:pt x="211" y="300"/>
                  </a:lnTo>
                  <a:lnTo>
                    <a:pt x="229" y="304"/>
                  </a:lnTo>
                  <a:lnTo>
                    <a:pt x="244" y="306"/>
                  </a:lnTo>
                  <a:lnTo>
                    <a:pt x="261" y="310"/>
                  </a:lnTo>
                  <a:lnTo>
                    <a:pt x="278" y="314"/>
                  </a:lnTo>
                  <a:lnTo>
                    <a:pt x="297" y="318"/>
                  </a:lnTo>
                  <a:lnTo>
                    <a:pt x="314" y="321"/>
                  </a:lnTo>
                  <a:lnTo>
                    <a:pt x="331" y="327"/>
                  </a:lnTo>
                  <a:lnTo>
                    <a:pt x="350" y="329"/>
                  </a:lnTo>
                  <a:lnTo>
                    <a:pt x="369" y="335"/>
                  </a:lnTo>
                  <a:lnTo>
                    <a:pt x="386" y="338"/>
                  </a:lnTo>
                  <a:lnTo>
                    <a:pt x="404" y="342"/>
                  </a:lnTo>
                  <a:lnTo>
                    <a:pt x="423" y="346"/>
                  </a:lnTo>
                  <a:lnTo>
                    <a:pt x="442" y="350"/>
                  </a:lnTo>
                  <a:lnTo>
                    <a:pt x="459" y="354"/>
                  </a:lnTo>
                  <a:lnTo>
                    <a:pt x="478" y="359"/>
                  </a:lnTo>
                  <a:lnTo>
                    <a:pt x="497" y="361"/>
                  </a:lnTo>
                  <a:lnTo>
                    <a:pt x="516" y="367"/>
                  </a:lnTo>
                  <a:lnTo>
                    <a:pt x="533" y="371"/>
                  </a:lnTo>
                  <a:lnTo>
                    <a:pt x="550" y="375"/>
                  </a:lnTo>
                  <a:lnTo>
                    <a:pt x="567" y="378"/>
                  </a:lnTo>
                  <a:lnTo>
                    <a:pt x="586" y="384"/>
                  </a:lnTo>
                  <a:lnTo>
                    <a:pt x="603" y="386"/>
                  </a:lnTo>
                  <a:lnTo>
                    <a:pt x="620" y="390"/>
                  </a:lnTo>
                  <a:lnTo>
                    <a:pt x="637" y="396"/>
                  </a:lnTo>
                  <a:lnTo>
                    <a:pt x="655" y="399"/>
                  </a:lnTo>
                  <a:lnTo>
                    <a:pt x="670" y="403"/>
                  </a:lnTo>
                  <a:lnTo>
                    <a:pt x="685" y="407"/>
                  </a:lnTo>
                  <a:lnTo>
                    <a:pt x="700" y="411"/>
                  </a:lnTo>
                  <a:lnTo>
                    <a:pt x="715" y="415"/>
                  </a:lnTo>
                  <a:lnTo>
                    <a:pt x="729" y="418"/>
                  </a:lnTo>
                  <a:lnTo>
                    <a:pt x="744" y="422"/>
                  </a:lnTo>
                  <a:lnTo>
                    <a:pt x="757" y="426"/>
                  </a:lnTo>
                  <a:lnTo>
                    <a:pt x="771" y="430"/>
                  </a:lnTo>
                  <a:lnTo>
                    <a:pt x="782" y="432"/>
                  </a:lnTo>
                  <a:lnTo>
                    <a:pt x="793" y="435"/>
                  </a:lnTo>
                  <a:lnTo>
                    <a:pt x="805" y="439"/>
                  </a:lnTo>
                  <a:lnTo>
                    <a:pt x="816" y="441"/>
                  </a:lnTo>
                  <a:lnTo>
                    <a:pt x="824" y="445"/>
                  </a:lnTo>
                  <a:lnTo>
                    <a:pt x="835" y="449"/>
                  </a:lnTo>
                  <a:lnTo>
                    <a:pt x="843" y="451"/>
                  </a:lnTo>
                  <a:lnTo>
                    <a:pt x="850" y="454"/>
                  </a:lnTo>
                  <a:lnTo>
                    <a:pt x="850" y="453"/>
                  </a:lnTo>
                  <a:lnTo>
                    <a:pt x="852" y="451"/>
                  </a:lnTo>
                  <a:lnTo>
                    <a:pt x="854" y="445"/>
                  </a:lnTo>
                  <a:lnTo>
                    <a:pt x="858" y="441"/>
                  </a:lnTo>
                  <a:lnTo>
                    <a:pt x="860" y="437"/>
                  </a:lnTo>
                  <a:lnTo>
                    <a:pt x="862" y="432"/>
                  </a:lnTo>
                  <a:lnTo>
                    <a:pt x="864" y="428"/>
                  </a:lnTo>
                  <a:lnTo>
                    <a:pt x="866" y="424"/>
                  </a:lnTo>
                  <a:lnTo>
                    <a:pt x="867" y="418"/>
                  </a:lnTo>
                  <a:lnTo>
                    <a:pt x="871" y="415"/>
                  </a:lnTo>
                  <a:lnTo>
                    <a:pt x="875" y="409"/>
                  </a:lnTo>
                  <a:lnTo>
                    <a:pt x="877" y="403"/>
                  </a:lnTo>
                  <a:lnTo>
                    <a:pt x="881" y="397"/>
                  </a:lnTo>
                  <a:lnTo>
                    <a:pt x="883" y="390"/>
                  </a:lnTo>
                  <a:lnTo>
                    <a:pt x="887" y="384"/>
                  </a:lnTo>
                  <a:lnTo>
                    <a:pt x="890" y="378"/>
                  </a:lnTo>
                  <a:lnTo>
                    <a:pt x="894" y="371"/>
                  </a:lnTo>
                  <a:lnTo>
                    <a:pt x="898" y="363"/>
                  </a:lnTo>
                  <a:lnTo>
                    <a:pt x="902" y="356"/>
                  </a:lnTo>
                  <a:lnTo>
                    <a:pt x="907" y="348"/>
                  </a:lnTo>
                  <a:lnTo>
                    <a:pt x="911" y="340"/>
                  </a:lnTo>
                  <a:lnTo>
                    <a:pt x="915" y="333"/>
                  </a:lnTo>
                  <a:lnTo>
                    <a:pt x="919" y="323"/>
                  </a:lnTo>
                  <a:lnTo>
                    <a:pt x="925" y="316"/>
                  </a:lnTo>
                  <a:lnTo>
                    <a:pt x="930" y="308"/>
                  </a:lnTo>
                  <a:lnTo>
                    <a:pt x="934" y="299"/>
                  </a:lnTo>
                  <a:lnTo>
                    <a:pt x="940" y="289"/>
                  </a:lnTo>
                  <a:lnTo>
                    <a:pt x="945" y="281"/>
                  </a:lnTo>
                  <a:lnTo>
                    <a:pt x="951" y="272"/>
                  </a:lnTo>
                  <a:lnTo>
                    <a:pt x="955" y="262"/>
                  </a:lnTo>
                  <a:lnTo>
                    <a:pt x="961" y="253"/>
                  </a:lnTo>
                  <a:lnTo>
                    <a:pt x="964" y="243"/>
                  </a:lnTo>
                  <a:lnTo>
                    <a:pt x="970" y="234"/>
                  </a:lnTo>
                  <a:lnTo>
                    <a:pt x="976" y="224"/>
                  </a:lnTo>
                  <a:lnTo>
                    <a:pt x="982" y="217"/>
                  </a:lnTo>
                  <a:lnTo>
                    <a:pt x="987" y="207"/>
                  </a:lnTo>
                  <a:lnTo>
                    <a:pt x="993" y="198"/>
                  </a:lnTo>
                  <a:lnTo>
                    <a:pt x="999" y="186"/>
                  </a:lnTo>
                  <a:lnTo>
                    <a:pt x="1004" y="179"/>
                  </a:lnTo>
                  <a:lnTo>
                    <a:pt x="1010" y="169"/>
                  </a:lnTo>
                  <a:lnTo>
                    <a:pt x="1014" y="160"/>
                  </a:lnTo>
                  <a:lnTo>
                    <a:pt x="1020" y="150"/>
                  </a:lnTo>
                  <a:lnTo>
                    <a:pt x="1027" y="141"/>
                  </a:lnTo>
                  <a:lnTo>
                    <a:pt x="1033" y="131"/>
                  </a:lnTo>
                  <a:lnTo>
                    <a:pt x="1039" y="122"/>
                  </a:lnTo>
                  <a:lnTo>
                    <a:pt x="1044" y="112"/>
                  </a:lnTo>
                  <a:lnTo>
                    <a:pt x="1050" y="103"/>
                  </a:lnTo>
                  <a:lnTo>
                    <a:pt x="1056" y="95"/>
                  </a:lnTo>
                  <a:lnTo>
                    <a:pt x="1060" y="86"/>
                  </a:lnTo>
                  <a:lnTo>
                    <a:pt x="1067" y="78"/>
                  </a:lnTo>
                  <a:lnTo>
                    <a:pt x="1071" y="68"/>
                  </a:lnTo>
                  <a:lnTo>
                    <a:pt x="1079" y="61"/>
                  </a:lnTo>
                  <a:lnTo>
                    <a:pt x="1084" y="51"/>
                  </a:lnTo>
                  <a:lnTo>
                    <a:pt x="1090" y="44"/>
                  </a:lnTo>
                  <a:lnTo>
                    <a:pt x="1094" y="36"/>
                  </a:lnTo>
                  <a:lnTo>
                    <a:pt x="1099" y="28"/>
                  </a:lnTo>
                  <a:lnTo>
                    <a:pt x="1105" y="21"/>
                  </a:lnTo>
                  <a:lnTo>
                    <a:pt x="1111" y="13"/>
                  </a:lnTo>
                  <a:lnTo>
                    <a:pt x="1117" y="8"/>
                  </a:lnTo>
                  <a:lnTo>
                    <a:pt x="1122" y="0"/>
                  </a:lnTo>
                  <a:lnTo>
                    <a:pt x="1128" y="36"/>
                  </a:lnTo>
                  <a:lnTo>
                    <a:pt x="1124" y="38"/>
                  </a:lnTo>
                  <a:lnTo>
                    <a:pt x="1118" y="46"/>
                  </a:lnTo>
                  <a:lnTo>
                    <a:pt x="1115" y="51"/>
                  </a:lnTo>
                  <a:lnTo>
                    <a:pt x="1109" y="57"/>
                  </a:lnTo>
                  <a:lnTo>
                    <a:pt x="1107" y="61"/>
                  </a:lnTo>
                  <a:lnTo>
                    <a:pt x="1103" y="65"/>
                  </a:lnTo>
                  <a:lnTo>
                    <a:pt x="1101" y="68"/>
                  </a:lnTo>
                  <a:lnTo>
                    <a:pt x="1099" y="74"/>
                  </a:lnTo>
                  <a:lnTo>
                    <a:pt x="1096" y="78"/>
                  </a:lnTo>
                  <a:lnTo>
                    <a:pt x="1092" y="84"/>
                  </a:lnTo>
                  <a:lnTo>
                    <a:pt x="1088" y="87"/>
                  </a:lnTo>
                  <a:lnTo>
                    <a:pt x="1084" y="93"/>
                  </a:lnTo>
                  <a:lnTo>
                    <a:pt x="1080" y="99"/>
                  </a:lnTo>
                  <a:lnTo>
                    <a:pt x="1077" y="105"/>
                  </a:lnTo>
                  <a:lnTo>
                    <a:pt x="1071" y="110"/>
                  </a:lnTo>
                  <a:lnTo>
                    <a:pt x="1069" y="118"/>
                  </a:lnTo>
                  <a:lnTo>
                    <a:pt x="1063" y="124"/>
                  </a:lnTo>
                  <a:lnTo>
                    <a:pt x="1060" y="129"/>
                  </a:lnTo>
                  <a:lnTo>
                    <a:pt x="1054" y="137"/>
                  </a:lnTo>
                  <a:lnTo>
                    <a:pt x="1050" y="144"/>
                  </a:lnTo>
                  <a:lnTo>
                    <a:pt x="1046" y="152"/>
                  </a:lnTo>
                  <a:lnTo>
                    <a:pt x="1041" y="160"/>
                  </a:lnTo>
                  <a:lnTo>
                    <a:pt x="1035" y="167"/>
                  </a:lnTo>
                  <a:lnTo>
                    <a:pt x="1031" y="177"/>
                  </a:lnTo>
                  <a:lnTo>
                    <a:pt x="1025" y="184"/>
                  </a:lnTo>
                  <a:lnTo>
                    <a:pt x="1020" y="192"/>
                  </a:lnTo>
                  <a:lnTo>
                    <a:pt x="1014" y="200"/>
                  </a:lnTo>
                  <a:lnTo>
                    <a:pt x="1010" y="209"/>
                  </a:lnTo>
                  <a:lnTo>
                    <a:pt x="1004" y="217"/>
                  </a:lnTo>
                  <a:lnTo>
                    <a:pt x="999" y="226"/>
                  </a:lnTo>
                  <a:lnTo>
                    <a:pt x="993" y="234"/>
                  </a:lnTo>
                  <a:lnTo>
                    <a:pt x="989" y="243"/>
                  </a:lnTo>
                  <a:lnTo>
                    <a:pt x="982" y="253"/>
                  </a:lnTo>
                  <a:lnTo>
                    <a:pt x="978" y="262"/>
                  </a:lnTo>
                  <a:lnTo>
                    <a:pt x="970" y="272"/>
                  </a:lnTo>
                  <a:lnTo>
                    <a:pt x="966" y="281"/>
                  </a:lnTo>
                  <a:lnTo>
                    <a:pt x="961" y="293"/>
                  </a:lnTo>
                  <a:lnTo>
                    <a:pt x="955" y="302"/>
                  </a:lnTo>
                  <a:lnTo>
                    <a:pt x="949" y="312"/>
                  </a:lnTo>
                  <a:lnTo>
                    <a:pt x="944" y="323"/>
                  </a:lnTo>
                  <a:lnTo>
                    <a:pt x="938" y="333"/>
                  </a:lnTo>
                  <a:lnTo>
                    <a:pt x="932" y="342"/>
                  </a:lnTo>
                  <a:lnTo>
                    <a:pt x="926" y="352"/>
                  </a:lnTo>
                  <a:lnTo>
                    <a:pt x="923" y="363"/>
                  </a:lnTo>
                  <a:lnTo>
                    <a:pt x="917" y="373"/>
                  </a:lnTo>
                  <a:lnTo>
                    <a:pt x="911" y="384"/>
                  </a:lnTo>
                  <a:lnTo>
                    <a:pt x="906" y="396"/>
                  </a:lnTo>
                  <a:lnTo>
                    <a:pt x="902" y="407"/>
                  </a:lnTo>
                  <a:lnTo>
                    <a:pt x="896" y="416"/>
                  </a:lnTo>
                  <a:lnTo>
                    <a:pt x="890" y="428"/>
                  </a:lnTo>
                  <a:lnTo>
                    <a:pt x="887" y="439"/>
                  </a:lnTo>
                  <a:lnTo>
                    <a:pt x="881" y="451"/>
                  </a:lnTo>
                  <a:lnTo>
                    <a:pt x="875" y="460"/>
                  </a:lnTo>
                  <a:lnTo>
                    <a:pt x="871" y="473"/>
                  </a:lnTo>
                  <a:lnTo>
                    <a:pt x="866" y="483"/>
                  </a:lnTo>
                  <a:lnTo>
                    <a:pt x="862" y="494"/>
                  </a:lnTo>
                  <a:lnTo>
                    <a:pt x="860" y="494"/>
                  </a:lnTo>
                  <a:lnTo>
                    <a:pt x="854" y="492"/>
                  </a:lnTo>
                  <a:lnTo>
                    <a:pt x="850" y="491"/>
                  </a:lnTo>
                  <a:lnTo>
                    <a:pt x="847" y="491"/>
                  </a:lnTo>
                  <a:lnTo>
                    <a:pt x="841" y="489"/>
                  </a:lnTo>
                  <a:lnTo>
                    <a:pt x="835" y="487"/>
                  </a:lnTo>
                  <a:lnTo>
                    <a:pt x="829" y="485"/>
                  </a:lnTo>
                  <a:lnTo>
                    <a:pt x="822" y="483"/>
                  </a:lnTo>
                  <a:lnTo>
                    <a:pt x="814" y="481"/>
                  </a:lnTo>
                  <a:lnTo>
                    <a:pt x="807" y="479"/>
                  </a:lnTo>
                  <a:lnTo>
                    <a:pt x="797" y="477"/>
                  </a:lnTo>
                  <a:lnTo>
                    <a:pt x="788" y="475"/>
                  </a:lnTo>
                  <a:lnTo>
                    <a:pt x="778" y="472"/>
                  </a:lnTo>
                  <a:lnTo>
                    <a:pt x="767" y="470"/>
                  </a:lnTo>
                  <a:lnTo>
                    <a:pt x="755" y="466"/>
                  </a:lnTo>
                  <a:lnTo>
                    <a:pt x="744" y="462"/>
                  </a:lnTo>
                  <a:lnTo>
                    <a:pt x="732" y="458"/>
                  </a:lnTo>
                  <a:lnTo>
                    <a:pt x="719" y="456"/>
                  </a:lnTo>
                  <a:lnTo>
                    <a:pt x="706" y="453"/>
                  </a:lnTo>
                  <a:lnTo>
                    <a:pt x="693" y="449"/>
                  </a:lnTo>
                  <a:lnTo>
                    <a:pt x="679" y="445"/>
                  </a:lnTo>
                  <a:lnTo>
                    <a:pt x="666" y="441"/>
                  </a:lnTo>
                  <a:lnTo>
                    <a:pt x="651" y="437"/>
                  </a:lnTo>
                  <a:lnTo>
                    <a:pt x="636" y="434"/>
                  </a:lnTo>
                  <a:lnTo>
                    <a:pt x="620" y="430"/>
                  </a:lnTo>
                  <a:lnTo>
                    <a:pt x="605" y="426"/>
                  </a:lnTo>
                  <a:lnTo>
                    <a:pt x="588" y="422"/>
                  </a:lnTo>
                  <a:lnTo>
                    <a:pt x="573" y="418"/>
                  </a:lnTo>
                  <a:lnTo>
                    <a:pt x="558" y="413"/>
                  </a:lnTo>
                  <a:lnTo>
                    <a:pt x="542" y="409"/>
                  </a:lnTo>
                  <a:lnTo>
                    <a:pt x="525" y="405"/>
                  </a:lnTo>
                  <a:lnTo>
                    <a:pt x="506" y="401"/>
                  </a:lnTo>
                  <a:lnTo>
                    <a:pt x="489" y="396"/>
                  </a:lnTo>
                  <a:lnTo>
                    <a:pt x="474" y="392"/>
                  </a:lnTo>
                  <a:lnTo>
                    <a:pt x="455" y="386"/>
                  </a:lnTo>
                  <a:lnTo>
                    <a:pt x="438" y="382"/>
                  </a:lnTo>
                  <a:lnTo>
                    <a:pt x="421" y="378"/>
                  </a:lnTo>
                  <a:lnTo>
                    <a:pt x="404" y="373"/>
                  </a:lnTo>
                  <a:lnTo>
                    <a:pt x="386" y="369"/>
                  </a:lnTo>
                  <a:lnTo>
                    <a:pt x="369" y="365"/>
                  </a:lnTo>
                  <a:lnTo>
                    <a:pt x="352" y="359"/>
                  </a:lnTo>
                  <a:lnTo>
                    <a:pt x="335" y="356"/>
                  </a:lnTo>
                  <a:lnTo>
                    <a:pt x="316" y="350"/>
                  </a:lnTo>
                  <a:lnTo>
                    <a:pt x="299" y="346"/>
                  </a:lnTo>
                  <a:lnTo>
                    <a:pt x="282" y="342"/>
                  </a:lnTo>
                  <a:lnTo>
                    <a:pt x="265" y="338"/>
                  </a:lnTo>
                  <a:lnTo>
                    <a:pt x="248" y="333"/>
                  </a:lnTo>
                  <a:lnTo>
                    <a:pt x="231" y="329"/>
                  </a:lnTo>
                  <a:lnTo>
                    <a:pt x="213" y="325"/>
                  </a:lnTo>
                  <a:lnTo>
                    <a:pt x="198" y="321"/>
                  </a:lnTo>
                  <a:lnTo>
                    <a:pt x="181" y="316"/>
                  </a:lnTo>
                  <a:lnTo>
                    <a:pt x="166" y="314"/>
                  </a:lnTo>
                  <a:lnTo>
                    <a:pt x="149" y="308"/>
                  </a:lnTo>
                  <a:lnTo>
                    <a:pt x="134" y="306"/>
                  </a:lnTo>
                  <a:lnTo>
                    <a:pt x="118" y="300"/>
                  </a:lnTo>
                  <a:lnTo>
                    <a:pt x="103" y="299"/>
                  </a:lnTo>
                  <a:lnTo>
                    <a:pt x="88" y="295"/>
                  </a:lnTo>
                  <a:lnTo>
                    <a:pt x="75" y="291"/>
                  </a:lnTo>
                  <a:lnTo>
                    <a:pt x="61" y="289"/>
                  </a:lnTo>
                  <a:lnTo>
                    <a:pt x="48" y="285"/>
                  </a:lnTo>
                  <a:lnTo>
                    <a:pt x="35" y="281"/>
                  </a:lnTo>
                  <a:lnTo>
                    <a:pt x="23" y="280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1" name="Freeform 178"/>
            <p:cNvSpPr>
              <a:spLocks/>
            </p:cNvSpPr>
            <p:nvPr/>
          </p:nvSpPr>
          <p:spPr bwMode="auto">
            <a:xfrm>
              <a:off x="4372" y="3547"/>
              <a:ext cx="273" cy="50"/>
            </a:xfrm>
            <a:custGeom>
              <a:avLst/>
              <a:gdLst>
                <a:gd name="T0" fmla="*/ 0 w 545"/>
                <a:gd name="T1" fmla="*/ 0 h 99"/>
                <a:gd name="T2" fmla="*/ 137 w 545"/>
                <a:gd name="T3" fmla="*/ 19 h 99"/>
                <a:gd name="T4" fmla="*/ 273 w 545"/>
                <a:gd name="T5" fmla="*/ 38 h 99"/>
                <a:gd name="T6" fmla="*/ 268 w 545"/>
                <a:gd name="T7" fmla="*/ 50 h 99"/>
                <a:gd name="T8" fmla="*/ 48 w 545"/>
                <a:gd name="T9" fmla="*/ 13 h 99"/>
                <a:gd name="T10" fmla="*/ 0 w 545"/>
                <a:gd name="T11" fmla="*/ 0 h 99"/>
                <a:gd name="T12" fmla="*/ 0 w 545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5"/>
                <a:gd name="T22" fmla="*/ 0 h 99"/>
                <a:gd name="T23" fmla="*/ 545 w 54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5" h="99">
                  <a:moveTo>
                    <a:pt x="0" y="0"/>
                  </a:moveTo>
                  <a:lnTo>
                    <a:pt x="273" y="38"/>
                  </a:lnTo>
                  <a:lnTo>
                    <a:pt x="545" y="76"/>
                  </a:lnTo>
                  <a:lnTo>
                    <a:pt x="536" y="99"/>
                  </a:lnTo>
                  <a:lnTo>
                    <a:pt x="9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2" name="Freeform 179"/>
            <p:cNvSpPr>
              <a:spLocks/>
            </p:cNvSpPr>
            <p:nvPr/>
          </p:nvSpPr>
          <p:spPr bwMode="auto">
            <a:xfrm>
              <a:off x="4842" y="3627"/>
              <a:ext cx="158" cy="41"/>
            </a:xfrm>
            <a:custGeom>
              <a:avLst/>
              <a:gdLst>
                <a:gd name="T0" fmla="*/ 4 w 316"/>
                <a:gd name="T1" fmla="*/ 14 h 81"/>
                <a:gd name="T2" fmla="*/ 0 w 316"/>
                <a:gd name="T3" fmla="*/ 0 h 81"/>
                <a:gd name="T4" fmla="*/ 121 w 316"/>
                <a:gd name="T5" fmla="*/ 26 h 81"/>
                <a:gd name="T6" fmla="*/ 158 w 316"/>
                <a:gd name="T7" fmla="*/ 41 h 81"/>
                <a:gd name="T8" fmla="*/ 15 w 316"/>
                <a:gd name="T9" fmla="*/ 16 h 81"/>
                <a:gd name="T10" fmla="*/ 4 w 316"/>
                <a:gd name="T11" fmla="*/ 14 h 81"/>
                <a:gd name="T12" fmla="*/ 4 w 316"/>
                <a:gd name="T13" fmla="*/ 14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6"/>
                <a:gd name="T22" fmla="*/ 0 h 81"/>
                <a:gd name="T23" fmla="*/ 316 w 316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6" h="81">
                  <a:moveTo>
                    <a:pt x="8" y="28"/>
                  </a:moveTo>
                  <a:lnTo>
                    <a:pt x="0" y="0"/>
                  </a:lnTo>
                  <a:lnTo>
                    <a:pt x="243" y="51"/>
                  </a:lnTo>
                  <a:lnTo>
                    <a:pt x="316" y="81"/>
                  </a:lnTo>
                  <a:lnTo>
                    <a:pt x="30" y="32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3" name="Freeform 180"/>
            <p:cNvSpPr>
              <a:spLocks/>
            </p:cNvSpPr>
            <p:nvPr/>
          </p:nvSpPr>
          <p:spPr bwMode="auto">
            <a:xfrm>
              <a:off x="5059" y="3451"/>
              <a:ext cx="385" cy="266"/>
            </a:xfrm>
            <a:custGeom>
              <a:avLst/>
              <a:gdLst>
                <a:gd name="T0" fmla="*/ 10 w 771"/>
                <a:gd name="T1" fmla="*/ 219 h 530"/>
                <a:gd name="T2" fmla="*/ 201 w 771"/>
                <a:gd name="T3" fmla="*/ 253 h 530"/>
                <a:gd name="T4" fmla="*/ 202 w 771"/>
                <a:gd name="T5" fmla="*/ 248 h 530"/>
                <a:gd name="T6" fmla="*/ 206 w 771"/>
                <a:gd name="T7" fmla="*/ 242 h 530"/>
                <a:gd name="T8" fmla="*/ 209 w 771"/>
                <a:gd name="T9" fmla="*/ 237 h 530"/>
                <a:gd name="T10" fmla="*/ 212 w 771"/>
                <a:gd name="T11" fmla="*/ 232 h 530"/>
                <a:gd name="T12" fmla="*/ 216 w 771"/>
                <a:gd name="T13" fmla="*/ 225 h 530"/>
                <a:gd name="T14" fmla="*/ 221 w 771"/>
                <a:gd name="T15" fmla="*/ 217 h 530"/>
                <a:gd name="T16" fmla="*/ 225 w 771"/>
                <a:gd name="T17" fmla="*/ 210 h 530"/>
                <a:gd name="T18" fmla="*/ 230 w 771"/>
                <a:gd name="T19" fmla="*/ 201 h 530"/>
                <a:gd name="T20" fmla="*/ 236 w 771"/>
                <a:gd name="T21" fmla="*/ 193 h 530"/>
                <a:gd name="T22" fmla="*/ 241 w 771"/>
                <a:gd name="T23" fmla="*/ 184 h 530"/>
                <a:gd name="T24" fmla="*/ 247 w 771"/>
                <a:gd name="T25" fmla="*/ 174 h 530"/>
                <a:gd name="T26" fmla="*/ 254 w 771"/>
                <a:gd name="T27" fmla="*/ 164 h 530"/>
                <a:gd name="T28" fmla="*/ 260 w 771"/>
                <a:gd name="T29" fmla="*/ 155 h 530"/>
                <a:gd name="T30" fmla="*/ 268 w 771"/>
                <a:gd name="T31" fmla="*/ 143 h 530"/>
                <a:gd name="T32" fmla="*/ 275 w 771"/>
                <a:gd name="T33" fmla="*/ 132 h 530"/>
                <a:gd name="T34" fmla="*/ 282 w 771"/>
                <a:gd name="T35" fmla="*/ 122 h 530"/>
                <a:gd name="T36" fmla="*/ 289 w 771"/>
                <a:gd name="T37" fmla="*/ 110 h 530"/>
                <a:gd name="T38" fmla="*/ 297 w 771"/>
                <a:gd name="T39" fmla="*/ 101 h 530"/>
                <a:gd name="T40" fmla="*/ 304 w 771"/>
                <a:gd name="T41" fmla="*/ 90 h 530"/>
                <a:gd name="T42" fmla="*/ 312 w 771"/>
                <a:gd name="T43" fmla="*/ 79 h 530"/>
                <a:gd name="T44" fmla="*/ 320 w 771"/>
                <a:gd name="T45" fmla="*/ 70 h 530"/>
                <a:gd name="T46" fmla="*/ 328 w 771"/>
                <a:gd name="T47" fmla="*/ 59 h 530"/>
                <a:gd name="T48" fmla="*/ 336 w 771"/>
                <a:gd name="T49" fmla="*/ 50 h 530"/>
                <a:gd name="T50" fmla="*/ 343 w 771"/>
                <a:gd name="T51" fmla="*/ 40 h 530"/>
                <a:gd name="T52" fmla="*/ 351 w 771"/>
                <a:gd name="T53" fmla="*/ 32 h 530"/>
                <a:gd name="T54" fmla="*/ 358 w 771"/>
                <a:gd name="T55" fmla="*/ 24 h 530"/>
                <a:gd name="T56" fmla="*/ 366 w 771"/>
                <a:gd name="T57" fmla="*/ 16 h 530"/>
                <a:gd name="T58" fmla="*/ 375 w 771"/>
                <a:gd name="T59" fmla="*/ 9 h 530"/>
                <a:gd name="T60" fmla="*/ 381 w 771"/>
                <a:gd name="T61" fmla="*/ 3 h 530"/>
                <a:gd name="T62" fmla="*/ 378 w 771"/>
                <a:gd name="T63" fmla="*/ 14 h 530"/>
                <a:gd name="T64" fmla="*/ 376 w 771"/>
                <a:gd name="T65" fmla="*/ 15 h 530"/>
                <a:gd name="T66" fmla="*/ 373 w 771"/>
                <a:gd name="T67" fmla="*/ 19 h 530"/>
                <a:gd name="T68" fmla="*/ 367 w 771"/>
                <a:gd name="T69" fmla="*/ 26 h 530"/>
                <a:gd name="T70" fmla="*/ 363 w 771"/>
                <a:gd name="T71" fmla="*/ 30 h 530"/>
                <a:gd name="T72" fmla="*/ 359 w 771"/>
                <a:gd name="T73" fmla="*/ 34 h 530"/>
                <a:gd name="T74" fmla="*/ 355 w 771"/>
                <a:gd name="T75" fmla="*/ 39 h 530"/>
                <a:gd name="T76" fmla="*/ 350 w 771"/>
                <a:gd name="T77" fmla="*/ 45 h 530"/>
                <a:gd name="T78" fmla="*/ 344 w 771"/>
                <a:gd name="T79" fmla="*/ 51 h 530"/>
                <a:gd name="T80" fmla="*/ 339 w 771"/>
                <a:gd name="T81" fmla="*/ 58 h 530"/>
                <a:gd name="T82" fmla="*/ 333 w 771"/>
                <a:gd name="T83" fmla="*/ 65 h 530"/>
                <a:gd name="T84" fmla="*/ 326 w 771"/>
                <a:gd name="T85" fmla="*/ 72 h 530"/>
                <a:gd name="T86" fmla="*/ 320 w 771"/>
                <a:gd name="T87" fmla="*/ 81 h 530"/>
                <a:gd name="T88" fmla="*/ 314 w 771"/>
                <a:gd name="T89" fmla="*/ 90 h 530"/>
                <a:gd name="T90" fmla="*/ 307 w 771"/>
                <a:gd name="T91" fmla="*/ 98 h 530"/>
                <a:gd name="T92" fmla="*/ 300 w 771"/>
                <a:gd name="T93" fmla="*/ 107 h 530"/>
                <a:gd name="T94" fmla="*/ 293 w 771"/>
                <a:gd name="T95" fmla="*/ 116 h 530"/>
                <a:gd name="T96" fmla="*/ 285 w 771"/>
                <a:gd name="T97" fmla="*/ 127 h 530"/>
                <a:gd name="T98" fmla="*/ 279 w 771"/>
                <a:gd name="T99" fmla="*/ 137 h 530"/>
                <a:gd name="T100" fmla="*/ 271 w 771"/>
                <a:gd name="T101" fmla="*/ 148 h 530"/>
                <a:gd name="T102" fmla="*/ 264 w 771"/>
                <a:gd name="T103" fmla="*/ 158 h 530"/>
                <a:gd name="T104" fmla="*/ 257 w 771"/>
                <a:gd name="T105" fmla="*/ 170 h 530"/>
                <a:gd name="T106" fmla="*/ 250 w 771"/>
                <a:gd name="T107" fmla="*/ 181 h 530"/>
                <a:gd name="T108" fmla="*/ 243 w 771"/>
                <a:gd name="T109" fmla="*/ 192 h 530"/>
                <a:gd name="T110" fmla="*/ 236 w 771"/>
                <a:gd name="T111" fmla="*/ 204 h 530"/>
                <a:gd name="T112" fmla="*/ 230 w 771"/>
                <a:gd name="T113" fmla="*/ 216 h 530"/>
                <a:gd name="T114" fmla="*/ 223 w 771"/>
                <a:gd name="T115" fmla="*/ 228 h 530"/>
                <a:gd name="T116" fmla="*/ 217 w 771"/>
                <a:gd name="T117" fmla="*/ 240 h 530"/>
                <a:gd name="T118" fmla="*/ 211 w 771"/>
                <a:gd name="T119" fmla="*/ 253 h 530"/>
                <a:gd name="T120" fmla="*/ 205 w 771"/>
                <a:gd name="T121" fmla="*/ 266 h 530"/>
                <a:gd name="T122" fmla="*/ 0 w 771"/>
                <a:gd name="T123" fmla="*/ 226 h 5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1"/>
                <a:gd name="T187" fmla="*/ 0 h 530"/>
                <a:gd name="T188" fmla="*/ 771 w 771"/>
                <a:gd name="T189" fmla="*/ 530 h 5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1" h="530">
                  <a:moveTo>
                    <a:pt x="0" y="450"/>
                  </a:moveTo>
                  <a:lnTo>
                    <a:pt x="21" y="437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4" y="500"/>
                  </a:lnTo>
                  <a:lnTo>
                    <a:pt x="405" y="494"/>
                  </a:lnTo>
                  <a:lnTo>
                    <a:pt x="411" y="488"/>
                  </a:lnTo>
                  <a:lnTo>
                    <a:pt x="413" y="483"/>
                  </a:lnTo>
                  <a:lnTo>
                    <a:pt x="415" y="477"/>
                  </a:lnTo>
                  <a:lnTo>
                    <a:pt x="419" y="473"/>
                  </a:lnTo>
                  <a:lnTo>
                    <a:pt x="423" y="468"/>
                  </a:lnTo>
                  <a:lnTo>
                    <a:pt x="424" y="462"/>
                  </a:lnTo>
                  <a:lnTo>
                    <a:pt x="428" y="456"/>
                  </a:lnTo>
                  <a:lnTo>
                    <a:pt x="432" y="449"/>
                  </a:lnTo>
                  <a:lnTo>
                    <a:pt x="438" y="443"/>
                  </a:lnTo>
                  <a:lnTo>
                    <a:pt x="442" y="433"/>
                  </a:lnTo>
                  <a:lnTo>
                    <a:pt x="445" y="426"/>
                  </a:lnTo>
                  <a:lnTo>
                    <a:pt x="451" y="418"/>
                  </a:lnTo>
                  <a:lnTo>
                    <a:pt x="457" y="411"/>
                  </a:lnTo>
                  <a:lnTo>
                    <a:pt x="461" y="401"/>
                  </a:lnTo>
                  <a:lnTo>
                    <a:pt x="466" y="393"/>
                  </a:lnTo>
                  <a:lnTo>
                    <a:pt x="472" y="384"/>
                  </a:lnTo>
                  <a:lnTo>
                    <a:pt x="478" y="376"/>
                  </a:lnTo>
                  <a:lnTo>
                    <a:pt x="483" y="367"/>
                  </a:lnTo>
                  <a:lnTo>
                    <a:pt x="489" y="355"/>
                  </a:lnTo>
                  <a:lnTo>
                    <a:pt x="495" y="346"/>
                  </a:lnTo>
                  <a:lnTo>
                    <a:pt x="502" y="336"/>
                  </a:lnTo>
                  <a:lnTo>
                    <a:pt x="508" y="327"/>
                  </a:lnTo>
                  <a:lnTo>
                    <a:pt x="514" y="317"/>
                  </a:lnTo>
                  <a:lnTo>
                    <a:pt x="521" y="308"/>
                  </a:lnTo>
                  <a:lnTo>
                    <a:pt x="529" y="298"/>
                  </a:lnTo>
                  <a:lnTo>
                    <a:pt x="537" y="285"/>
                  </a:lnTo>
                  <a:lnTo>
                    <a:pt x="542" y="275"/>
                  </a:lnTo>
                  <a:lnTo>
                    <a:pt x="550" y="264"/>
                  </a:lnTo>
                  <a:lnTo>
                    <a:pt x="558" y="255"/>
                  </a:lnTo>
                  <a:lnTo>
                    <a:pt x="565" y="243"/>
                  </a:lnTo>
                  <a:lnTo>
                    <a:pt x="571" y="234"/>
                  </a:lnTo>
                  <a:lnTo>
                    <a:pt x="579" y="220"/>
                  </a:lnTo>
                  <a:lnTo>
                    <a:pt x="586" y="211"/>
                  </a:lnTo>
                  <a:lnTo>
                    <a:pt x="594" y="201"/>
                  </a:lnTo>
                  <a:lnTo>
                    <a:pt x="601" y="190"/>
                  </a:lnTo>
                  <a:lnTo>
                    <a:pt x="609" y="179"/>
                  </a:lnTo>
                  <a:lnTo>
                    <a:pt x="617" y="169"/>
                  </a:lnTo>
                  <a:lnTo>
                    <a:pt x="624" y="158"/>
                  </a:lnTo>
                  <a:lnTo>
                    <a:pt x="634" y="148"/>
                  </a:lnTo>
                  <a:lnTo>
                    <a:pt x="641" y="139"/>
                  </a:lnTo>
                  <a:lnTo>
                    <a:pt x="649" y="129"/>
                  </a:lnTo>
                  <a:lnTo>
                    <a:pt x="656" y="118"/>
                  </a:lnTo>
                  <a:lnTo>
                    <a:pt x="664" y="108"/>
                  </a:lnTo>
                  <a:lnTo>
                    <a:pt x="672" y="99"/>
                  </a:lnTo>
                  <a:lnTo>
                    <a:pt x="679" y="89"/>
                  </a:lnTo>
                  <a:lnTo>
                    <a:pt x="687" y="80"/>
                  </a:lnTo>
                  <a:lnTo>
                    <a:pt x="694" y="72"/>
                  </a:lnTo>
                  <a:lnTo>
                    <a:pt x="702" y="63"/>
                  </a:lnTo>
                  <a:lnTo>
                    <a:pt x="710" y="55"/>
                  </a:lnTo>
                  <a:lnTo>
                    <a:pt x="717" y="47"/>
                  </a:lnTo>
                  <a:lnTo>
                    <a:pt x="725" y="40"/>
                  </a:lnTo>
                  <a:lnTo>
                    <a:pt x="733" y="32"/>
                  </a:lnTo>
                  <a:lnTo>
                    <a:pt x="742" y="24"/>
                  </a:lnTo>
                  <a:lnTo>
                    <a:pt x="750" y="17"/>
                  </a:lnTo>
                  <a:lnTo>
                    <a:pt x="755" y="11"/>
                  </a:lnTo>
                  <a:lnTo>
                    <a:pt x="763" y="5"/>
                  </a:lnTo>
                  <a:lnTo>
                    <a:pt x="771" y="0"/>
                  </a:lnTo>
                  <a:lnTo>
                    <a:pt x="757" y="28"/>
                  </a:lnTo>
                  <a:lnTo>
                    <a:pt x="755" y="28"/>
                  </a:lnTo>
                  <a:lnTo>
                    <a:pt x="753" y="30"/>
                  </a:lnTo>
                  <a:lnTo>
                    <a:pt x="750" y="34"/>
                  </a:lnTo>
                  <a:lnTo>
                    <a:pt x="746" y="38"/>
                  </a:lnTo>
                  <a:lnTo>
                    <a:pt x="740" y="43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7" y="59"/>
                  </a:lnTo>
                  <a:lnTo>
                    <a:pt x="723" y="63"/>
                  </a:lnTo>
                  <a:lnTo>
                    <a:pt x="719" y="68"/>
                  </a:lnTo>
                  <a:lnTo>
                    <a:pt x="714" y="72"/>
                  </a:lnTo>
                  <a:lnTo>
                    <a:pt x="710" y="78"/>
                  </a:lnTo>
                  <a:lnTo>
                    <a:pt x="704" y="83"/>
                  </a:lnTo>
                  <a:lnTo>
                    <a:pt x="700" y="89"/>
                  </a:lnTo>
                  <a:lnTo>
                    <a:pt x="694" y="95"/>
                  </a:lnTo>
                  <a:lnTo>
                    <a:pt x="689" y="101"/>
                  </a:lnTo>
                  <a:lnTo>
                    <a:pt x="683" y="108"/>
                  </a:lnTo>
                  <a:lnTo>
                    <a:pt x="679" y="116"/>
                  </a:lnTo>
                  <a:lnTo>
                    <a:pt x="672" y="121"/>
                  </a:lnTo>
                  <a:lnTo>
                    <a:pt x="666" y="129"/>
                  </a:lnTo>
                  <a:lnTo>
                    <a:pt x="660" y="137"/>
                  </a:lnTo>
                  <a:lnTo>
                    <a:pt x="653" y="144"/>
                  </a:lnTo>
                  <a:lnTo>
                    <a:pt x="647" y="152"/>
                  </a:lnTo>
                  <a:lnTo>
                    <a:pt x="641" y="161"/>
                  </a:lnTo>
                  <a:lnTo>
                    <a:pt x="634" y="169"/>
                  </a:lnTo>
                  <a:lnTo>
                    <a:pt x="628" y="179"/>
                  </a:lnTo>
                  <a:lnTo>
                    <a:pt x="622" y="186"/>
                  </a:lnTo>
                  <a:lnTo>
                    <a:pt x="615" y="196"/>
                  </a:lnTo>
                  <a:lnTo>
                    <a:pt x="607" y="203"/>
                  </a:lnTo>
                  <a:lnTo>
                    <a:pt x="601" y="213"/>
                  </a:lnTo>
                  <a:lnTo>
                    <a:pt x="594" y="222"/>
                  </a:lnTo>
                  <a:lnTo>
                    <a:pt x="586" y="232"/>
                  </a:lnTo>
                  <a:lnTo>
                    <a:pt x="579" y="241"/>
                  </a:lnTo>
                  <a:lnTo>
                    <a:pt x="571" y="253"/>
                  </a:lnTo>
                  <a:lnTo>
                    <a:pt x="565" y="262"/>
                  </a:lnTo>
                  <a:lnTo>
                    <a:pt x="558" y="272"/>
                  </a:lnTo>
                  <a:lnTo>
                    <a:pt x="550" y="283"/>
                  </a:lnTo>
                  <a:lnTo>
                    <a:pt x="542" y="295"/>
                  </a:lnTo>
                  <a:lnTo>
                    <a:pt x="535" y="304"/>
                  </a:lnTo>
                  <a:lnTo>
                    <a:pt x="529" y="315"/>
                  </a:lnTo>
                  <a:lnTo>
                    <a:pt x="521" y="327"/>
                  </a:lnTo>
                  <a:lnTo>
                    <a:pt x="514" y="338"/>
                  </a:lnTo>
                  <a:lnTo>
                    <a:pt x="508" y="350"/>
                  </a:lnTo>
                  <a:lnTo>
                    <a:pt x="501" y="361"/>
                  </a:lnTo>
                  <a:lnTo>
                    <a:pt x="493" y="371"/>
                  </a:lnTo>
                  <a:lnTo>
                    <a:pt x="487" y="382"/>
                  </a:lnTo>
                  <a:lnTo>
                    <a:pt x="480" y="393"/>
                  </a:lnTo>
                  <a:lnTo>
                    <a:pt x="472" y="407"/>
                  </a:lnTo>
                  <a:lnTo>
                    <a:pt x="466" y="418"/>
                  </a:lnTo>
                  <a:lnTo>
                    <a:pt x="461" y="431"/>
                  </a:lnTo>
                  <a:lnTo>
                    <a:pt x="453" y="443"/>
                  </a:lnTo>
                  <a:lnTo>
                    <a:pt x="447" y="454"/>
                  </a:lnTo>
                  <a:lnTo>
                    <a:pt x="440" y="468"/>
                  </a:lnTo>
                  <a:lnTo>
                    <a:pt x="434" y="479"/>
                  </a:lnTo>
                  <a:lnTo>
                    <a:pt x="428" y="492"/>
                  </a:lnTo>
                  <a:lnTo>
                    <a:pt x="423" y="504"/>
                  </a:lnTo>
                  <a:lnTo>
                    <a:pt x="417" y="517"/>
                  </a:lnTo>
                  <a:lnTo>
                    <a:pt x="411" y="53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4" name="Freeform 181"/>
            <p:cNvSpPr>
              <a:spLocks/>
            </p:cNvSpPr>
            <p:nvPr/>
          </p:nvSpPr>
          <p:spPr bwMode="auto">
            <a:xfrm>
              <a:off x="5075" y="3411"/>
              <a:ext cx="379" cy="280"/>
            </a:xfrm>
            <a:custGeom>
              <a:avLst/>
              <a:gdLst>
                <a:gd name="T0" fmla="*/ 14 w 758"/>
                <a:gd name="T1" fmla="*/ 237 h 559"/>
                <a:gd name="T2" fmla="*/ 25 w 758"/>
                <a:gd name="T3" fmla="*/ 239 h 559"/>
                <a:gd name="T4" fmla="*/ 38 w 758"/>
                <a:gd name="T5" fmla="*/ 241 h 559"/>
                <a:gd name="T6" fmla="*/ 47 w 758"/>
                <a:gd name="T7" fmla="*/ 243 h 559"/>
                <a:gd name="T8" fmla="*/ 59 w 758"/>
                <a:gd name="T9" fmla="*/ 245 h 559"/>
                <a:gd name="T10" fmla="*/ 70 w 758"/>
                <a:gd name="T11" fmla="*/ 246 h 559"/>
                <a:gd name="T12" fmla="*/ 83 w 758"/>
                <a:gd name="T13" fmla="*/ 249 h 559"/>
                <a:gd name="T14" fmla="*/ 95 w 758"/>
                <a:gd name="T15" fmla="*/ 252 h 559"/>
                <a:gd name="T16" fmla="*/ 108 w 758"/>
                <a:gd name="T17" fmla="*/ 254 h 559"/>
                <a:gd name="T18" fmla="*/ 121 w 758"/>
                <a:gd name="T19" fmla="*/ 257 h 559"/>
                <a:gd name="T20" fmla="*/ 135 w 758"/>
                <a:gd name="T21" fmla="*/ 261 h 559"/>
                <a:gd name="T22" fmla="*/ 148 w 758"/>
                <a:gd name="T23" fmla="*/ 264 h 559"/>
                <a:gd name="T24" fmla="*/ 161 w 758"/>
                <a:gd name="T25" fmla="*/ 266 h 559"/>
                <a:gd name="T26" fmla="*/ 168 w 758"/>
                <a:gd name="T27" fmla="*/ 266 h 559"/>
                <a:gd name="T28" fmla="*/ 174 w 758"/>
                <a:gd name="T29" fmla="*/ 257 h 559"/>
                <a:gd name="T30" fmla="*/ 180 w 758"/>
                <a:gd name="T31" fmla="*/ 247 h 559"/>
                <a:gd name="T32" fmla="*/ 188 w 758"/>
                <a:gd name="T33" fmla="*/ 234 h 559"/>
                <a:gd name="T34" fmla="*/ 197 w 758"/>
                <a:gd name="T35" fmla="*/ 220 h 559"/>
                <a:gd name="T36" fmla="*/ 209 w 758"/>
                <a:gd name="T37" fmla="*/ 202 h 559"/>
                <a:gd name="T38" fmla="*/ 221 w 758"/>
                <a:gd name="T39" fmla="*/ 184 h 559"/>
                <a:gd name="T40" fmla="*/ 234 w 758"/>
                <a:gd name="T41" fmla="*/ 165 h 559"/>
                <a:gd name="T42" fmla="*/ 249 w 758"/>
                <a:gd name="T43" fmla="*/ 144 h 559"/>
                <a:gd name="T44" fmla="*/ 264 w 758"/>
                <a:gd name="T45" fmla="*/ 123 h 559"/>
                <a:gd name="T46" fmla="*/ 280 w 758"/>
                <a:gd name="T47" fmla="*/ 102 h 559"/>
                <a:gd name="T48" fmla="*/ 296 w 758"/>
                <a:gd name="T49" fmla="*/ 80 h 559"/>
                <a:gd name="T50" fmla="*/ 312 w 758"/>
                <a:gd name="T51" fmla="*/ 60 h 559"/>
                <a:gd name="T52" fmla="*/ 329 w 758"/>
                <a:gd name="T53" fmla="*/ 40 h 559"/>
                <a:gd name="T54" fmla="*/ 345 w 758"/>
                <a:gd name="T55" fmla="*/ 22 h 559"/>
                <a:gd name="T56" fmla="*/ 303 w 758"/>
                <a:gd name="T57" fmla="*/ 0 h 559"/>
                <a:gd name="T58" fmla="*/ 376 w 758"/>
                <a:gd name="T59" fmla="*/ 13 h 559"/>
                <a:gd name="T60" fmla="*/ 363 w 758"/>
                <a:gd name="T61" fmla="*/ 25 h 559"/>
                <a:gd name="T62" fmla="*/ 354 w 758"/>
                <a:gd name="T63" fmla="*/ 35 h 559"/>
                <a:gd name="T64" fmla="*/ 341 w 758"/>
                <a:gd name="T65" fmla="*/ 49 h 559"/>
                <a:gd name="T66" fmla="*/ 328 w 758"/>
                <a:gd name="T67" fmla="*/ 64 h 559"/>
                <a:gd name="T68" fmla="*/ 314 w 758"/>
                <a:gd name="T69" fmla="*/ 81 h 559"/>
                <a:gd name="T70" fmla="*/ 298 w 758"/>
                <a:gd name="T71" fmla="*/ 100 h 559"/>
                <a:gd name="T72" fmla="*/ 282 w 758"/>
                <a:gd name="T73" fmla="*/ 120 h 559"/>
                <a:gd name="T74" fmla="*/ 264 w 758"/>
                <a:gd name="T75" fmla="*/ 141 h 559"/>
                <a:gd name="T76" fmla="*/ 248 w 758"/>
                <a:gd name="T77" fmla="*/ 164 h 559"/>
                <a:gd name="T78" fmla="*/ 231 w 758"/>
                <a:gd name="T79" fmla="*/ 188 h 559"/>
                <a:gd name="T80" fmla="*/ 215 w 758"/>
                <a:gd name="T81" fmla="*/ 211 h 559"/>
                <a:gd name="T82" fmla="*/ 200 w 758"/>
                <a:gd name="T83" fmla="*/ 236 h 559"/>
                <a:gd name="T84" fmla="*/ 187 w 758"/>
                <a:gd name="T85" fmla="*/ 261 h 559"/>
                <a:gd name="T86" fmla="*/ 177 w 758"/>
                <a:gd name="T87" fmla="*/ 280 h 559"/>
                <a:gd name="T88" fmla="*/ 167 w 758"/>
                <a:gd name="T89" fmla="*/ 277 h 559"/>
                <a:gd name="T90" fmla="*/ 151 w 758"/>
                <a:gd name="T91" fmla="*/ 273 h 559"/>
                <a:gd name="T92" fmla="*/ 139 w 758"/>
                <a:gd name="T93" fmla="*/ 270 h 559"/>
                <a:gd name="T94" fmla="*/ 127 w 758"/>
                <a:gd name="T95" fmla="*/ 268 h 559"/>
                <a:gd name="T96" fmla="*/ 115 w 758"/>
                <a:gd name="T97" fmla="*/ 265 h 559"/>
                <a:gd name="T98" fmla="*/ 102 w 758"/>
                <a:gd name="T99" fmla="*/ 263 h 559"/>
                <a:gd name="T100" fmla="*/ 89 w 758"/>
                <a:gd name="T101" fmla="*/ 260 h 559"/>
                <a:gd name="T102" fmla="*/ 75 w 758"/>
                <a:gd name="T103" fmla="*/ 257 h 559"/>
                <a:gd name="T104" fmla="*/ 60 w 758"/>
                <a:gd name="T105" fmla="*/ 255 h 559"/>
                <a:gd name="T106" fmla="*/ 45 w 758"/>
                <a:gd name="T107" fmla="*/ 252 h 559"/>
                <a:gd name="T108" fmla="*/ 30 w 758"/>
                <a:gd name="T109" fmla="*/ 250 h 559"/>
                <a:gd name="T110" fmla="*/ 15 w 758"/>
                <a:gd name="T111" fmla="*/ 247 h 5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58"/>
                <a:gd name="T169" fmla="*/ 0 h 559"/>
                <a:gd name="T170" fmla="*/ 758 w 758"/>
                <a:gd name="T171" fmla="*/ 559 h 5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58" h="559">
                  <a:moveTo>
                    <a:pt x="0" y="492"/>
                  </a:moveTo>
                  <a:lnTo>
                    <a:pt x="21" y="473"/>
                  </a:lnTo>
                  <a:lnTo>
                    <a:pt x="23" y="473"/>
                  </a:lnTo>
                  <a:lnTo>
                    <a:pt x="28" y="473"/>
                  </a:lnTo>
                  <a:lnTo>
                    <a:pt x="32" y="473"/>
                  </a:lnTo>
                  <a:lnTo>
                    <a:pt x="38" y="475"/>
                  </a:lnTo>
                  <a:lnTo>
                    <a:pt x="44" y="475"/>
                  </a:lnTo>
                  <a:lnTo>
                    <a:pt x="51" y="477"/>
                  </a:lnTo>
                  <a:lnTo>
                    <a:pt x="59" y="479"/>
                  </a:lnTo>
                  <a:lnTo>
                    <a:pt x="66" y="479"/>
                  </a:lnTo>
                  <a:lnTo>
                    <a:pt x="70" y="479"/>
                  </a:lnTo>
                  <a:lnTo>
                    <a:pt x="76" y="481"/>
                  </a:lnTo>
                  <a:lnTo>
                    <a:pt x="80" y="481"/>
                  </a:lnTo>
                  <a:lnTo>
                    <a:pt x="85" y="483"/>
                  </a:lnTo>
                  <a:lnTo>
                    <a:pt x="91" y="483"/>
                  </a:lnTo>
                  <a:lnTo>
                    <a:pt x="95" y="485"/>
                  </a:lnTo>
                  <a:lnTo>
                    <a:pt x="101" y="485"/>
                  </a:lnTo>
                  <a:lnTo>
                    <a:pt x="106" y="487"/>
                  </a:lnTo>
                  <a:lnTo>
                    <a:pt x="112" y="487"/>
                  </a:lnTo>
                  <a:lnTo>
                    <a:pt x="118" y="489"/>
                  </a:lnTo>
                  <a:lnTo>
                    <a:pt x="123" y="491"/>
                  </a:lnTo>
                  <a:lnTo>
                    <a:pt x="129" y="492"/>
                  </a:lnTo>
                  <a:lnTo>
                    <a:pt x="135" y="492"/>
                  </a:lnTo>
                  <a:lnTo>
                    <a:pt x="140" y="492"/>
                  </a:lnTo>
                  <a:lnTo>
                    <a:pt x="146" y="494"/>
                  </a:lnTo>
                  <a:lnTo>
                    <a:pt x="152" y="496"/>
                  </a:lnTo>
                  <a:lnTo>
                    <a:pt x="158" y="496"/>
                  </a:lnTo>
                  <a:lnTo>
                    <a:pt x="165" y="498"/>
                  </a:lnTo>
                  <a:lnTo>
                    <a:pt x="171" y="500"/>
                  </a:lnTo>
                  <a:lnTo>
                    <a:pt x="179" y="500"/>
                  </a:lnTo>
                  <a:lnTo>
                    <a:pt x="184" y="502"/>
                  </a:lnTo>
                  <a:lnTo>
                    <a:pt x="190" y="504"/>
                  </a:lnTo>
                  <a:lnTo>
                    <a:pt x="196" y="504"/>
                  </a:lnTo>
                  <a:lnTo>
                    <a:pt x="203" y="506"/>
                  </a:lnTo>
                  <a:lnTo>
                    <a:pt x="209" y="506"/>
                  </a:lnTo>
                  <a:lnTo>
                    <a:pt x="217" y="508"/>
                  </a:lnTo>
                  <a:lnTo>
                    <a:pt x="222" y="510"/>
                  </a:lnTo>
                  <a:lnTo>
                    <a:pt x="230" y="511"/>
                  </a:lnTo>
                  <a:lnTo>
                    <a:pt x="236" y="511"/>
                  </a:lnTo>
                  <a:lnTo>
                    <a:pt x="243" y="513"/>
                  </a:lnTo>
                  <a:lnTo>
                    <a:pt x="249" y="515"/>
                  </a:lnTo>
                  <a:lnTo>
                    <a:pt x="256" y="517"/>
                  </a:lnTo>
                  <a:lnTo>
                    <a:pt x="262" y="519"/>
                  </a:lnTo>
                  <a:lnTo>
                    <a:pt x="270" y="521"/>
                  </a:lnTo>
                  <a:lnTo>
                    <a:pt x="275" y="521"/>
                  </a:lnTo>
                  <a:lnTo>
                    <a:pt x="283" y="525"/>
                  </a:lnTo>
                  <a:lnTo>
                    <a:pt x="289" y="525"/>
                  </a:lnTo>
                  <a:lnTo>
                    <a:pt x="296" y="527"/>
                  </a:lnTo>
                  <a:lnTo>
                    <a:pt x="302" y="529"/>
                  </a:lnTo>
                  <a:lnTo>
                    <a:pt x="310" y="530"/>
                  </a:lnTo>
                  <a:lnTo>
                    <a:pt x="315" y="530"/>
                  </a:lnTo>
                  <a:lnTo>
                    <a:pt x="321" y="532"/>
                  </a:lnTo>
                  <a:lnTo>
                    <a:pt x="329" y="534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6" y="532"/>
                  </a:lnTo>
                  <a:lnTo>
                    <a:pt x="338" y="529"/>
                  </a:lnTo>
                  <a:lnTo>
                    <a:pt x="342" y="523"/>
                  </a:lnTo>
                  <a:lnTo>
                    <a:pt x="344" y="519"/>
                  </a:lnTo>
                  <a:lnTo>
                    <a:pt x="348" y="513"/>
                  </a:lnTo>
                  <a:lnTo>
                    <a:pt x="350" y="510"/>
                  </a:lnTo>
                  <a:lnTo>
                    <a:pt x="353" y="506"/>
                  </a:lnTo>
                  <a:lnTo>
                    <a:pt x="355" y="500"/>
                  </a:lnTo>
                  <a:lnTo>
                    <a:pt x="359" y="494"/>
                  </a:lnTo>
                  <a:lnTo>
                    <a:pt x="363" y="489"/>
                  </a:lnTo>
                  <a:lnTo>
                    <a:pt x="369" y="483"/>
                  </a:lnTo>
                  <a:lnTo>
                    <a:pt x="372" y="475"/>
                  </a:lnTo>
                  <a:lnTo>
                    <a:pt x="376" y="468"/>
                  </a:lnTo>
                  <a:lnTo>
                    <a:pt x="380" y="460"/>
                  </a:lnTo>
                  <a:lnTo>
                    <a:pt x="386" y="454"/>
                  </a:lnTo>
                  <a:lnTo>
                    <a:pt x="390" y="447"/>
                  </a:lnTo>
                  <a:lnTo>
                    <a:pt x="395" y="439"/>
                  </a:lnTo>
                  <a:lnTo>
                    <a:pt x="401" y="430"/>
                  </a:lnTo>
                  <a:lnTo>
                    <a:pt x="407" y="422"/>
                  </a:lnTo>
                  <a:lnTo>
                    <a:pt x="411" y="413"/>
                  </a:lnTo>
                  <a:lnTo>
                    <a:pt x="418" y="403"/>
                  </a:lnTo>
                  <a:lnTo>
                    <a:pt x="424" y="395"/>
                  </a:lnTo>
                  <a:lnTo>
                    <a:pt x="430" y="386"/>
                  </a:lnTo>
                  <a:lnTo>
                    <a:pt x="435" y="376"/>
                  </a:lnTo>
                  <a:lnTo>
                    <a:pt x="443" y="367"/>
                  </a:lnTo>
                  <a:lnTo>
                    <a:pt x="449" y="359"/>
                  </a:lnTo>
                  <a:lnTo>
                    <a:pt x="456" y="350"/>
                  </a:lnTo>
                  <a:lnTo>
                    <a:pt x="462" y="338"/>
                  </a:lnTo>
                  <a:lnTo>
                    <a:pt x="468" y="329"/>
                  </a:lnTo>
                  <a:lnTo>
                    <a:pt x="475" y="317"/>
                  </a:lnTo>
                  <a:lnTo>
                    <a:pt x="483" y="308"/>
                  </a:lnTo>
                  <a:lnTo>
                    <a:pt x="490" y="297"/>
                  </a:lnTo>
                  <a:lnTo>
                    <a:pt x="498" y="287"/>
                  </a:lnTo>
                  <a:lnTo>
                    <a:pt x="506" y="276"/>
                  </a:lnTo>
                  <a:lnTo>
                    <a:pt x="513" y="266"/>
                  </a:lnTo>
                  <a:lnTo>
                    <a:pt x="521" y="257"/>
                  </a:lnTo>
                  <a:lnTo>
                    <a:pt x="528" y="245"/>
                  </a:lnTo>
                  <a:lnTo>
                    <a:pt x="536" y="234"/>
                  </a:lnTo>
                  <a:lnTo>
                    <a:pt x="544" y="224"/>
                  </a:lnTo>
                  <a:lnTo>
                    <a:pt x="551" y="213"/>
                  </a:lnTo>
                  <a:lnTo>
                    <a:pt x="559" y="203"/>
                  </a:lnTo>
                  <a:lnTo>
                    <a:pt x="568" y="192"/>
                  </a:lnTo>
                  <a:lnTo>
                    <a:pt x="576" y="182"/>
                  </a:lnTo>
                  <a:lnTo>
                    <a:pt x="584" y="171"/>
                  </a:lnTo>
                  <a:lnTo>
                    <a:pt x="591" y="160"/>
                  </a:lnTo>
                  <a:lnTo>
                    <a:pt x="601" y="150"/>
                  </a:lnTo>
                  <a:lnTo>
                    <a:pt x="608" y="141"/>
                  </a:lnTo>
                  <a:lnTo>
                    <a:pt x="616" y="129"/>
                  </a:lnTo>
                  <a:lnTo>
                    <a:pt x="623" y="120"/>
                  </a:lnTo>
                  <a:lnTo>
                    <a:pt x="633" y="108"/>
                  </a:lnTo>
                  <a:lnTo>
                    <a:pt x="641" y="101"/>
                  </a:lnTo>
                  <a:lnTo>
                    <a:pt x="648" y="89"/>
                  </a:lnTo>
                  <a:lnTo>
                    <a:pt x="658" y="80"/>
                  </a:lnTo>
                  <a:lnTo>
                    <a:pt x="665" y="70"/>
                  </a:lnTo>
                  <a:lnTo>
                    <a:pt x="675" y="63"/>
                  </a:lnTo>
                  <a:lnTo>
                    <a:pt x="682" y="51"/>
                  </a:lnTo>
                  <a:lnTo>
                    <a:pt x="690" y="44"/>
                  </a:lnTo>
                  <a:lnTo>
                    <a:pt x="698" y="34"/>
                  </a:lnTo>
                  <a:lnTo>
                    <a:pt x="707" y="27"/>
                  </a:lnTo>
                  <a:lnTo>
                    <a:pt x="597" y="27"/>
                  </a:lnTo>
                  <a:lnTo>
                    <a:pt x="606" y="0"/>
                  </a:lnTo>
                  <a:lnTo>
                    <a:pt x="758" y="19"/>
                  </a:lnTo>
                  <a:lnTo>
                    <a:pt x="757" y="19"/>
                  </a:lnTo>
                  <a:lnTo>
                    <a:pt x="755" y="21"/>
                  </a:lnTo>
                  <a:lnTo>
                    <a:pt x="751" y="25"/>
                  </a:lnTo>
                  <a:lnTo>
                    <a:pt x="747" y="30"/>
                  </a:lnTo>
                  <a:lnTo>
                    <a:pt x="739" y="38"/>
                  </a:lnTo>
                  <a:lnTo>
                    <a:pt x="732" y="46"/>
                  </a:lnTo>
                  <a:lnTo>
                    <a:pt x="726" y="49"/>
                  </a:lnTo>
                  <a:lnTo>
                    <a:pt x="722" y="55"/>
                  </a:lnTo>
                  <a:lnTo>
                    <a:pt x="717" y="59"/>
                  </a:lnTo>
                  <a:lnTo>
                    <a:pt x="713" y="66"/>
                  </a:lnTo>
                  <a:lnTo>
                    <a:pt x="707" y="70"/>
                  </a:lnTo>
                  <a:lnTo>
                    <a:pt x="701" y="78"/>
                  </a:lnTo>
                  <a:lnTo>
                    <a:pt x="696" y="84"/>
                  </a:lnTo>
                  <a:lnTo>
                    <a:pt x="690" y="89"/>
                  </a:lnTo>
                  <a:lnTo>
                    <a:pt x="682" y="97"/>
                  </a:lnTo>
                  <a:lnTo>
                    <a:pt x="677" y="104"/>
                  </a:lnTo>
                  <a:lnTo>
                    <a:pt x="669" y="112"/>
                  </a:lnTo>
                  <a:lnTo>
                    <a:pt x="663" y="120"/>
                  </a:lnTo>
                  <a:lnTo>
                    <a:pt x="656" y="127"/>
                  </a:lnTo>
                  <a:lnTo>
                    <a:pt x="648" y="135"/>
                  </a:lnTo>
                  <a:lnTo>
                    <a:pt x="641" y="144"/>
                  </a:lnTo>
                  <a:lnTo>
                    <a:pt x="635" y="152"/>
                  </a:lnTo>
                  <a:lnTo>
                    <a:pt x="627" y="162"/>
                  </a:lnTo>
                  <a:lnTo>
                    <a:pt x="620" y="171"/>
                  </a:lnTo>
                  <a:lnTo>
                    <a:pt x="612" y="181"/>
                  </a:lnTo>
                  <a:lnTo>
                    <a:pt x="604" y="190"/>
                  </a:lnTo>
                  <a:lnTo>
                    <a:pt x="595" y="200"/>
                  </a:lnTo>
                  <a:lnTo>
                    <a:pt x="587" y="209"/>
                  </a:lnTo>
                  <a:lnTo>
                    <a:pt x="578" y="219"/>
                  </a:lnTo>
                  <a:lnTo>
                    <a:pt x="570" y="230"/>
                  </a:lnTo>
                  <a:lnTo>
                    <a:pt x="563" y="239"/>
                  </a:lnTo>
                  <a:lnTo>
                    <a:pt x="555" y="249"/>
                  </a:lnTo>
                  <a:lnTo>
                    <a:pt x="546" y="260"/>
                  </a:lnTo>
                  <a:lnTo>
                    <a:pt x="538" y="272"/>
                  </a:lnTo>
                  <a:lnTo>
                    <a:pt x="528" y="281"/>
                  </a:lnTo>
                  <a:lnTo>
                    <a:pt x="521" y="295"/>
                  </a:lnTo>
                  <a:lnTo>
                    <a:pt x="513" y="304"/>
                  </a:lnTo>
                  <a:lnTo>
                    <a:pt x="504" y="316"/>
                  </a:lnTo>
                  <a:lnTo>
                    <a:pt x="496" y="327"/>
                  </a:lnTo>
                  <a:lnTo>
                    <a:pt x="487" y="338"/>
                  </a:lnTo>
                  <a:lnTo>
                    <a:pt x="479" y="352"/>
                  </a:lnTo>
                  <a:lnTo>
                    <a:pt x="471" y="363"/>
                  </a:lnTo>
                  <a:lnTo>
                    <a:pt x="462" y="375"/>
                  </a:lnTo>
                  <a:lnTo>
                    <a:pt x="454" y="386"/>
                  </a:lnTo>
                  <a:lnTo>
                    <a:pt x="447" y="397"/>
                  </a:lnTo>
                  <a:lnTo>
                    <a:pt x="439" y="411"/>
                  </a:lnTo>
                  <a:lnTo>
                    <a:pt x="431" y="422"/>
                  </a:lnTo>
                  <a:lnTo>
                    <a:pt x="424" y="435"/>
                  </a:lnTo>
                  <a:lnTo>
                    <a:pt x="416" y="449"/>
                  </a:lnTo>
                  <a:lnTo>
                    <a:pt x="409" y="460"/>
                  </a:lnTo>
                  <a:lnTo>
                    <a:pt x="401" y="471"/>
                  </a:lnTo>
                  <a:lnTo>
                    <a:pt x="393" y="485"/>
                  </a:lnTo>
                  <a:lnTo>
                    <a:pt x="388" y="496"/>
                  </a:lnTo>
                  <a:lnTo>
                    <a:pt x="380" y="510"/>
                  </a:lnTo>
                  <a:lnTo>
                    <a:pt x="374" y="521"/>
                  </a:lnTo>
                  <a:lnTo>
                    <a:pt x="369" y="534"/>
                  </a:lnTo>
                  <a:lnTo>
                    <a:pt x="361" y="546"/>
                  </a:lnTo>
                  <a:lnTo>
                    <a:pt x="357" y="559"/>
                  </a:lnTo>
                  <a:lnTo>
                    <a:pt x="353" y="559"/>
                  </a:lnTo>
                  <a:lnTo>
                    <a:pt x="348" y="557"/>
                  </a:lnTo>
                  <a:lnTo>
                    <a:pt x="344" y="555"/>
                  </a:lnTo>
                  <a:lnTo>
                    <a:pt x="338" y="555"/>
                  </a:lnTo>
                  <a:lnTo>
                    <a:pt x="333" y="553"/>
                  </a:lnTo>
                  <a:lnTo>
                    <a:pt x="327" y="551"/>
                  </a:lnTo>
                  <a:lnTo>
                    <a:pt x="319" y="549"/>
                  </a:lnTo>
                  <a:lnTo>
                    <a:pt x="310" y="548"/>
                  </a:lnTo>
                  <a:lnTo>
                    <a:pt x="302" y="546"/>
                  </a:lnTo>
                  <a:lnTo>
                    <a:pt x="293" y="544"/>
                  </a:lnTo>
                  <a:lnTo>
                    <a:pt x="287" y="542"/>
                  </a:lnTo>
                  <a:lnTo>
                    <a:pt x="283" y="542"/>
                  </a:lnTo>
                  <a:lnTo>
                    <a:pt x="277" y="540"/>
                  </a:lnTo>
                  <a:lnTo>
                    <a:pt x="272" y="538"/>
                  </a:lnTo>
                  <a:lnTo>
                    <a:pt x="266" y="538"/>
                  </a:lnTo>
                  <a:lnTo>
                    <a:pt x="260" y="536"/>
                  </a:lnTo>
                  <a:lnTo>
                    <a:pt x="255" y="536"/>
                  </a:lnTo>
                  <a:lnTo>
                    <a:pt x="251" y="534"/>
                  </a:lnTo>
                  <a:lnTo>
                    <a:pt x="243" y="532"/>
                  </a:lnTo>
                  <a:lnTo>
                    <a:pt x="237" y="530"/>
                  </a:lnTo>
                  <a:lnTo>
                    <a:pt x="230" y="530"/>
                  </a:lnTo>
                  <a:lnTo>
                    <a:pt x="224" y="529"/>
                  </a:lnTo>
                  <a:lnTo>
                    <a:pt x="218" y="527"/>
                  </a:lnTo>
                  <a:lnTo>
                    <a:pt x="211" y="527"/>
                  </a:lnTo>
                  <a:lnTo>
                    <a:pt x="205" y="525"/>
                  </a:lnTo>
                  <a:lnTo>
                    <a:pt x="199" y="525"/>
                  </a:lnTo>
                  <a:lnTo>
                    <a:pt x="192" y="523"/>
                  </a:lnTo>
                  <a:lnTo>
                    <a:pt x="184" y="521"/>
                  </a:lnTo>
                  <a:lnTo>
                    <a:pt x="177" y="519"/>
                  </a:lnTo>
                  <a:lnTo>
                    <a:pt x="171" y="519"/>
                  </a:lnTo>
                  <a:lnTo>
                    <a:pt x="163" y="517"/>
                  </a:lnTo>
                  <a:lnTo>
                    <a:pt x="158" y="515"/>
                  </a:lnTo>
                  <a:lnTo>
                    <a:pt x="150" y="513"/>
                  </a:lnTo>
                  <a:lnTo>
                    <a:pt x="142" y="513"/>
                  </a:lnTo>
                  <a:lnTo>
                    <a:pt x="135" y="511"/>
                  </a:lnTo>
                  <a:lnTo>
                    <a:pt x="127" y="511"/>
                  </a:lnTo>
                  <a:lnTo>
                    <a:pt x="120" y="510"/>
                  </a:lnTo>
                  <a:lnTo>
                    <a:pt x="112" y="508"/>
                  </a:lnTo>
                  <a:lnTo>
                    <a:pt x="104" y="506"/>
                  </a:lnTo>
                  <a:lnTo>
                    <a:pt x="97" y="506"/>
                  </a:lnTo>
                  <a:lnTo>
                    <a:pt x="89" y="504"/>
                  </a:lnTo>
                  <a:lnTo>
                    <a:pt x="82" y="504"/>
                  </a:lnTo>
                  <a:lnTo>
                    <a:pt x="74" y="502"/>
                  </a:lnTo>
                  <a:lnTo>
                    <a:pt x="68" y="500"/>
                  </a:lnTo>
                  <a:lnTo>
                    <a:pt x="61" y="500"/>
                  </a:lnTo>
                  <a:lnTo>
                    <a:pt x="53" y="498"/>
                  </a:lnTo>
                  <a:lnTo>
                    <a:pt x="45" y="496"/>
                  </a:lnTo>
                  <a:lnTo>
                    <a:pt x="38" y="496"/>
                  </a:lnTo>
                  <a:lnTo>
                    <a:pt x="30" y="494"/>
                  </a:lnTo>
                  <a:lnTo>
                    <a:pt x="23" y="494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3654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5" name="Freeform 182"/>
            <p:cNvSpPr>
              <a:spLocks/>
            </p:cNvSpPr>
            <p:nvPr/>
          </p:nvSpPr>
          <p:spPr bwMode="auto">
            <a:xfrm>
              <a:off x="4312" y="3735"/>
              <a:ext cx="181" cy="120"/>
            </a:xfrm>
            <a:custGeom>
              <a:avLst/>
              <a:gdLst>
                <a:gd name="T0" fmla="*/ 179 w 361"/>
                <a:gd name="T1" fmla="*/ 119 h 240"/>
                <a:gd name="T2" fmla="*/ 173 w 361"/>
                <a:gd name="T3" fmla="*/ 116 h 240"/>
                <a:gd name="T4" fmla="*/ 167 w 361"/>
                <a:gd name="T5" fmla="*/ 112 h 240"/>
                <a:gd name="T6" fmla="*/ 159 w 361"/>
                <a:gd name="T7" fmla="*/ 107 h 240"/>
                <a:gd name="T8" fmla="*/ 152 w 361"/>
                <a:gd name="T9" fmla="*/ 103 h 240"/>
                <a:gd name="T10" fmla="*/ 148 w 361"/>
                <a:gd name="T11" fmla="*/ 100 h 240"/>
                <a:gd name="T12" fmla="*/ 142 w 361"/>
                <a:gd name="T13" fmla="*/ 97 h 240"/>
                <a:gd name="T14" fmla="*/ 136 w 361"/>
                <a:gd name="T15" fmla="*/ 94 h 240"/>
                <a:gd name="T16" fmla="*/ 130 w 361"/>
                <a:gd name="T17" fmla="*/ 91 h 240"/>
                <a:gd name="T18" fmla="*/ 125 w 361"/>
                <a:gd name="T19" fmla="*/ 87 h 240"/>
                <a:gd name="T20" fmla="*/ 118 w 361"/>
                <a:gd name="T21" fmla="*/ 84 h 240"/>
                <a:gd name="T22" fmla="*/ 111 w 361"/>
                <a:gd name="T23" fmla="*/ 80 h 240"/>
                <a:gd name="T24" fmla="*/ 105 w 361"/>
                <a:gd name="T25" fmla="*/ 77 h 240"/>
                <a:gd name="T26" fmla="*/ 97 w 361"/>
                <a:gd name="T27" fmla="*/ 74 h 240"/>
                <a:gd name="T28" fmla="*/ 90 w 361"/>
                <a:gd name="T29" fmla="*/ 70 h 240"/>
                <a:gd name="T30" fmla="*/ 82 w 361"/>
                <a:gd name="T31" fmla="*/ 66 h 240"/>
                <a:gd name="T32" fmla="*/ 74 w 361"/>
                <a:gd name="T33" fmla="*/ 62 h 240"/>
                <a:gd name="T34" fmla="*/ 67 w 361"/>
                <a:gd name="T35" fmla="*/ 59 h 240"/>
                <a:gd name="T36" fmla="*/ 59 w 361"/>
                <a:gd name="T37" fmla="*/ 56 h 240"/>
                <a:gd name="T38" fmla="*/ 52 w 361"/>
                <a:gd name="T39" fmla="*/ 53 h 240"/>
                <a:gd name="T40" fmla="*/ 44 w 361"/>
                <a:gd name="T41" fmla="*/ 49 h 240"/>
                <a:gd name="T42" fmla="*/ 35 w 361"/>
                <a:gd name="T43" fmla="*/ 46 h 240"/>
                <a:gd name="T44" fmla="*/ 28 w 361"/>
                <a:gd name="T45" fmla="*/ 43 h 240"/>
                <a:gd name="T46" fmla="*/ 19 w 361"/>
                <a:gd name="T47" fmla="*/ 40 h 240"/>
                <a:gd name="T48" fmla="*/ 12 w 361"/>
                <a:gd name="T49" fmla="*/ 39 h 240"/>
                <a:gd name="T50" fmla="*/ 4 w 361"/>
                <a:gd name="T51" fmla="*/ 36 h 240"/>
                <a:gd name="T52" fmla="*/ 62 w 361"/>
                <a:gd name="T53" fmla="*/ 0 h 240"/>
                <a:gd name="T54" fmla="*/ 41 w 361"/>
                <a:gd name="T55" fmla="*/ 27 h 240"/>
                <a:gd name="T56" fmla="*/ 44 w 361"/>
                <a:gd name="T57" fmla="*/ 29 h 240"/>
                <a:gd name="T58" fmla="*/ 49 w 361"/>
                <a:gd name="T59" fmla="*/ 30 h 240"/>
                <a:gd name="T60" fmla="*/ 54 w 361"/>
                <a:gd name="T61" fmla="*/ 35 h 240"/>
                <a:gd name="T62" fmla="*/ 62 w 361"/>
                <a:gd name="T63" fmla="*/ 38 h 240"/>
                <a:gd name="T64" fmla="*/ 71 w 361"/>
                <a:gd name="T65" fmla="*/ 42 h 240"/>
                <a:gd name="T66" fmla="*/ 79 w 361"/>
                <a:gd name="T67" fmla="*/ 47 h 240"/>
                <a:gd name="T68" fmla="*/ 84 w 361"/>
                <a:gd name="T69" fmla="*/ 50 h 240"/>
                <a:gd name="T70" fmla="*/ 89 w 361"/>
                <a:gd name="T71" fmla="*/ 53 h 240"/>
                <a:gd name="T72" fmla="*/ 94 w 361"/>
                <a:gd name="T73" fmla="*/ 56 h 240"/>
                <a:gd name="T74" fmla="*/ 99 w 361"/>
                <a:gd name="T75" fmla="*/ 58 h 240"/>
                <a:gd name="T76" fmla="*/ 105 w 361"/>
                <a:gd name="T77" fmla="*/ 61 h 240"/>
                <a:gd name="T78" fmla="*/ 110 w 361"/>
                <a:gd name="T79" fmla="*/ 64 h 240"/>
                <a:gd name="T80" fmla="*/ 115 w 361"/>
                <a:gd name="T81" fmla="*/ 67 h 240"/>
                <a:gd name="T82" fmla="*/ 121 w 361"/>
                <a:gd name="T83" fmla="*/ 71 h 240"/>
                <a:gd name="T84" fmla="*/ 127 w 361"/>
                <a:gd name="T85" fmla="*/ 74 h 240"/>
                <a:gd name="T86" fmla="*/ 132 w 361"/>
                <a:gd name="T87" fmla="*/ 77 h 240"/>
                <a:gd name="T88" fmla="*/ 137 w 361"/>
                <a:gd name="T89" fmla="*/ 80 h 240"/>
                <a:gd name="T90" fmla="*/ 143 w 361"/>
                <a:gd name="T91" fmla="*/ 83 h 240"/>
                <a:gd name="T92" fmla="*/ 148 w 361"/>
                <a:gd name="T93" fmla="*/ 87 h 240"/>
                <a:gd name="T94" fmla="*/ 153 w 361"/>
                <a:gd name="T95" fmla="*/ 90 h 240"/>
                <a:gd name="T96" fmla="*/ 158 w 361"/>
                <a:gd name="T97" fmla="*/ 93 h 240"/>
                <a:gd name="T98" fmla="*/ 163 w 361"/>
                <a:gd name="T99" fmla="*/ 97 h 240"/>
                <a:gd name="T100" fmla="*/ 167 w 361"/>
                <a:gd name="T101" fmla="*/ 99 h 240"/>
                <a:gd name="T102" fmla="*/ 172 w 361"/>
                <a:gd name="T103" fmla="*/ 103 h 240"/>
                <a:gd name="T104" fmla="*/ 181 w 361"/>
                <a:gd name="T105" fmla="*/ 120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1"/>
                <a:gd name="T160" fmla="*/ 0 h 240"/>
                <a:gd name="T161" fmla="*/ 361 w 361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1" h="240">
                  <a:moveTo>
                    <a:pt x="361" y="240"/>
                  </a:moveTo>
                  <a:lnTo>
                    <a:pt x="357" y="238"/>
                  </a:lnTo>
                  <a:lnTo>
                    <a:pt x="352" y="234"/>
                  </a:lnTo>
                  <a:lnTo>
                    <a:pt x="346" y="231"/>
                  </a:lnTo>
                  <a:lnTo>
                    <a:pt x="340" y="227"/>
                  </a:lnTo>
                  <a:lnTo>
                    <a:pt x="334" y="223"/>
                  </a:lnTo>
                  <a:lnTo>
                    <a:pt x="327" y="219"/>
                  </a:lnTo>
                  <a:lnTo>
                    <a:pt x="317" y="213"/>
                  </a:lnTo>
                  <a:lnTo>
                    <a:pt x="310" y="210"/>
                  </a:lnTo>
                  <a:lnTo>
                    <a:pt x="304" y="206"/>
                  </a:lnTo>
                  <a:lnTo>
                    <a:pt x="300" y="204"/>
                  </a:lnTo>
                  <a:lnTo>
                    <a:pt x="295" y="200"/>
                  </a:lnTo>
                  <a:lnTo>
                    <a:pt x="291" y="198"/>
                  </a:lnTo>
                  <a:lnTo>
                    <a:pt x="283" y="194"/>
                  </a:lnTo>
                  <a:lnTo>
                    <a:pt x="277" y="191"/>
                  </a:lnTo>
                  <a:lnTo>
                    <a:pt x="272" y="187"/>
                  </a:lnTo>
                  <a:lnTo>
                    <a:pt x="266" y="185"/>
                  </a:lnTo>
                  <a:lnTo>
                    <a:pt x="260" y="181"/>
                  </a:lnTo>
                  <a:lnTo>
                    <a:pt x="255" y="177"/>
                  </a:lnTo>
                  <a:lnTo>
                    <a:pt x="249" y="173"/>
                  </a:lnTo>
                  <a:lnTo>
                    <a:pt x="243" y="172"/>
                  </a:lnTo>
                  <a:lnTo>
                    <a:pt x="236" y="168"/>
                  </a:lnTo>
                  <a:lnTo>
                    <a:pt x="228" y="164"/>
                  </a:lnTo>
                  <a:lnTo>
                    <a:pt x="222" y="160"/>
                  </a:lnTo>
                  <a:lnTo>
                    <a:pt x="215" y="158"/>
                  </a:lnTo>
                  <a:lnTo>
                    <a:pt x="209" y="154"/>
                  </a:lnTo>
                  <a:lnTo>
                    <a:pt x="201" y="151"/>
                  </a:lnTo>
                  <a:lnTo>
                    <a:pt x="194" y="147"/>
                  </a:lnTo>
                  <a:lnTo>
                    <a:pt x="186" y="143"/>
                  </a:lnTo>
                  <a:lnTo>
                    <a:pt x="179" y="139"/>
                  </a:lnTo>
                  <a:lnTo>
                    <a:pt x="171" y="135"/>
                  </a:lnTo>
                  <a:lnTo>
                    <a:pt x="163" y="132"/>
                  </a:lnTo>
                  <a:lnTo>
                    <a:pt x="158" y="130"/>
                  </a:lnTo>
                  <a:lnTo>
                    <a:pt x="148" y="124"/>
                  </a:lnTo>
                  <a:lnTo>
                    <a:pt x="141" y="122"/>
                  </a:lnTo>
                  <a:lnTo>
                    <a:pt x="133" y="118"/>
                  </a:lnTo>
                  <a:lnTo>
                    <a:pt x="125" y="116"/>
                  </a:lnTo>
                  <a:lnTo>
                    <a:pt x="118" y="111"/>
                  </a:lnTo>
                  <a:lnTo>
                    <a:pt x="110" y="109"/>
                  </a:lnTo>
                  <a:lnTo>
                    <a:pt x="103" y="105"/>
                  </a:lnTo>
                  <a:lnTo>
                    <a:pt x="95" y="101"/>
                  </a:lnTo>
                  <a:lnTo>
                    <a:pt x="87" y="97"/>
                  </a:lnTo>
                  <a:lnTo>
                    <a:pt x="78" y="96"/>
                  </a:lnTo>
                  <a:lnTo>
                    <a:pt x="70" y="92"/>
                  </a:lnTo>
                  <a:lnTo>
                    <a:pt x="63" y="90"/>
                  </a:lnTo>
                  <a:lnTo>
                    <a:pt x="55" y="86"/>
                  </a:lnTo>
                  <a:lnTo>
                    <a:pt x="47" y="84"/>
                  </a:lnTo>
                  <a:lnTo>
                    <a:pt x="38" y="80"/>
                  </a:lnTo>
                  <a:lnTo>
                    <a:pt x="30" y="78"/>
                  </a:lnTo>
                  <a:lnTo>
                    <a:pt x="23" y="77"/>
                  </a:lnTo>
                  <a:lnTo>
                    <a:pt x="15" y="73"/>
                  </a:lnTo>
                  <a:lnTo>
                    <a:pt x="7" y="71"/>
                  </a:lnTo>
                  <a:lnTo>
                    <a:pt x="0" y="69"/>
                  </a:lnTo>
                  <a:lnTo>
                    <a:pt x="123" y="0"/>
                  </a:lnTo>
                  <a:lnTo>
                    <a:pt x="161" y="14"/>
                  </a:lnTo>
                  <a:lnTo>
                    <a:pt x="82" y="54"/>
                  </a:lnTo>
                  <a:lnTo>
                    <a:pt x="87" y="57"/>
                  </a:lnTo>
                  <a:lnTo>
                    <a:pt x="91" y="59"/>
                  </a:lnTo>
                  <a:lnTo>
                    <a:pt x="97" y="61"/>
                  </a:lnTo>
                  <a:lnTo>
                    <a:pt x="101" y="65"/>
                  </a:lnTo>
                  <a:lnTo>
                    <a:pt x="108" y="69"/>
                  </a:lnTo>
                  <a:lnTo>
                    <a:pt x="114" y="71"/>
                  </a:lnTo>
                  <a:lnTo>
                    <a:pt x="123" y="75"/>
                  </a:lnTo>
                  <a:lnTo>
                    <a:pt x="131" y="78"/>
                  </a:lnTo>
                  <a:lnTo>
                    <a:pt x="141" y="84"/>
                  </a:lnTo>
                  <a:lnTo>
                    <a:pt x="148" y="88"/>
                  </a:lnTo>
                  <a:lnTo>
                    <a:pt x="158" y="94"/>
                  </a:lnTo>
                  <a:lnTo>
                    <a:pt x="161" y="96"/>
                  </a:lnTo>
                  <a:lnTo>
                    <a:pt x="167" y="99"/>
                  </a:lnTo>
                  <a:lnTo>
                    <a:pt x="171" y="101"/>
                  </a:lnTo>
                  <a:lnTo>
                    <a:pt x="177" y="105"/>
                  </a:lnTo>
                  <a:lnTo>
                    <a:pt x="182" y="107"/>
                  </a:lnTo>
                  <a:lnTo>
                    <a:pt x="188" y="111"/>
                  </a:lnTo>
                  <a:lnTo>
                    <a:pt x="192" y="113"/>
                  </a:lnTo>
                  <a:lnTo>
                    <a:pt x="198" y="116"/>
                  </a:lnTo>
                  <a:lnTo>
                    <a:pt x="201" y="118"/>
                  </a:lnTo>
                  <a:lnTo>
                    <a:pt x="209" y="122"/>
                  </a:lnTo>
                  <a:lnTo>
                    <a:pt x="215" y="124"/>
                  </a:lnTo>
                  <a:lnTo>
                    <a:pt x="220" y="128"/>
                  </a:lnTo>
                  <a:lnTo>
                    <a:pt x="224" y="130"/>
                  </a:lnTo>
                  <a:lnTo>
                    <a:pt x="230" y="134"/>
                  </a:lnTo>
                  <a:lnTo>
                    <a:pt x="236" y="137"/>
                  </a:lnTo>
                  <a:lnTo>
                    <a:pt x="241" y="141"/>
                  </a:lnTo>
                  <a:lnTo>
                    <a:pt x="247" y="143"/>
                  </a:lnTo>
                  <a:lnTo>
                    <a:pt x="253" y="147"/>
                  </a:lnTo>
                  <a:lnTo>
                    <a:pt x="258" y="149"/>
                  </a:lnTo>
                  <a:lnTo>
                    <a:pt x="264" y="154"/>
                  </a:lnTo>
                  <a:lnTo>
                    <a:pt x="268" y="156"/>
                  </a:lnTo>
                  <a:lnTo>
                    <a:pt x="274" y="160"/>
                  </a:lnTo>
                  <a:lnTo>
                    <a:pt x="277" y="162"/>
                  </a:lnTo>
                  <a:lnTo>
                    <a:pt x="285" y="166"/>
                  </a:lnTo>
                  <a:lnTo>
                    <a:pt x="289" y="168"/>
                  </a:lnTo>
                  <a:lnTo>
                    <a:pt x="295" y="173"/>
                  </a:lnTo>
                  <a:lnTo>
                    <a:pt x="300" y="175"/>
                  </a:lnTo>
                  <a:lnTo>
                    <a:pt x="306" y="179"/>
                  </a:lnTo>
                  <a:lnTo>
                    <a:pt x="310" y="181"/>
                  </a:lnTo>
                  <a:lnTo>
                    <a:pt x="315" y="185"/>
                  </a:lnTo>
                  <a:lnTo>
                    <a:pt x="319" y="189"/>
                  </a:lnTo>
                  <a:lnTo>
                    <a:pt x="325" y="193"/>
                  </a:lnTo>
                  <a:lnTo>
                    <a:pt x="329" y="194"/>
                  </a:lnTo>
                  <a:lnTo>
                    <a:pt x="334" y="198"/>
                  </a:lnTo>
                  <a:lnTo>
                    <a:pt x="338" y="200"/>
                  </a:lnTo>
                  <a:lnTo>
                    <a:pt x="344" y="206"/>
                  </a:lnTo>
                  <a:lnTo>
                    <a:pt x="359" y="213"/>
                  </a:lnTo>
                  <a:lnTo>
                    <a:pt x="361" y="240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6" name="Freeform 183"/>
            <p:cNvSpPr>
              <a:spLocks/>
            </p:cNvSpPr>
            <p:nvPr/>
          </p:nvSpPr>
          <p:spPr bwMode="auto">
            <a:xfrm>
              <a:off x="4347" y="3692"/>
              <a:ext cx="147" cy="126"/>
            </a:xfrm>
            <a:custGeom>
              <a:avLst/>
              <a:gdLst>
                <a:gd name="T0" fmla="*/ 139 w 295"/>
                <a:gd name="T1" fmla="*/ 125 h 253"/>
                <a:gd name="T2" fmla="*/ 133 w 295"/>
                <a:gd name="T3" fmla="*/ 119 h 253"/>
                <a:gd name="T4" fmla="*/ 127 w 295"/>
                <a:gd name="T5" fmla="*/ 115 h 253"/>
                <a:gd name="T6" fmla="*/ 121 w 295"/>
                <a:gd name="T7" fmla="*/ 108 h 253"/>
                <a:gd name="T8" fmla="*/ 112 w 295"/>
                <a:gd name="T9" fmla="*/ 100 h 253"/>
                <a:gd name="T10" fmla="*/ 105 w 295"/>
                <a:gd name="T11" fmla="*/ 94 h 253"/>
                <a:gd name="T12" fmla="*/ 101 w 295"/>
                <a:gd name="T13" fmla="*/ 90 h 253"/>
                <a:gd name="T14" fmla="*/ 95 w 295"/>
                <a:gd name="T15" fmla="*/ 85 h 253"/>
                <a:gd name="T16" fmla="*/ 90 w 295"/>
                <a:gd name="T17" fmla="*/ 81 h 253"/>
                <a:gd name="T18" fmla="*/ 85 w 295"/>
                <a:gd name="T19" fmla="*/ 77 h 253"/>
                <a:gd name="T20" fmla="*/ 80 w 295"/>
                <a:gd name="T21" fmla="*/ 72 h 253"/>
                <a:gd name="T22" fmla="*/ 74 w 295"/>
                <a:gd name="T23" fmla="*/ 67 h 253"/>
                <a:gd name="T24" fmla="*/ 68 w 295"/>
                <a:gd name="T25" fmla="*/ 62 h 253"/>
                <a:gd name="T26" fmla="*/ 63 w 295"/>
                <a:gd name="T27" fmla="*/ 58 h 253"/>
                <a:gd name="T28" fmla="*/ 57 w 295"/>
                <a:gd name="T29" fmla="*/ 53 h 253"/>
                <a:gd name="T30" fmla="*/ 51 w 295"/>
                <a:gd name="T31" fmla="*/ 48 h 253"/>
                <a:gd name="T32" fmla="*/ 46 w 295"/>
                <a:gd name="T33" fmla="*/ 44 h 253"/>
                <a:gd name="T34" fmla="*/ 41 w 295"/>
                <a:gd name="T35" fmla="*/ 40 h 253"/>
                <a:gd name="T36" fmla="*/ 36 w 295"/>
                <a:gd name="T37" fmla="*/ 36 h 253"/>
                <a:gd name="T38" fmla="*/ 30 w 295"/>
                <a:gd name="T39" fmla="*/ 32 h 253"/>
                <a:gd name="T40" fmla="*/ 26 w 295"/>
                <a:gd name="T41" fmla="*/ 28 h 253"/>
                <a:gd name="T42" fmla="*/ 21 w 295"/>
                <a:gd name="T43" fmla="*/ 25 h 253"/>
                <a:gd name="T44" fmla="*/ 16 w 295"/>
                <a:gd name="T45" fmla="*/ 23 h 253"/>
                <a:gd name="T46" fmla="*/ 9 w 295"/>
                <a:gd name="T47" fmla="*/ 19 h 253"/>
                <a:gd name="T48" fmla="*/ 0 w 295"/>
                <a:gd name="T49" fmla="*/ 0 h 253"/>
                <a:gd name="T50" fmla="*/ 5 w 295"/>
                <a:gd name="T51" fmla="*/ 3 h 253"/>
                <a:gd name="T52" fmla="*/ 9 w 295"/>
                <a:gd name="T53" fmla="*/ 6 h 253"/>
                <a:gd name="T54" fmla="*/ 17 w 295"/>
                <a:gd name="T55" fmla="*/ 10 h 253"/>
                <a:gd name="T56" fmla="*/ 21 w 295"/>
                <a:gd name="T57" fmla="*/ 13 h 253"/>
                <a:gd name="T58" fmla="*/ 26 w 295"/>
                <a:gd name="T59" fmla="*/ 16 h 253"/>
                <a:gd name="T60" fmla="*/ 29 w 295"/>
                <a:gd name="T61" fmla="*/ 19 h 253"/>
                <a:gd name="T62" fmla="*/ 35 w 295"/>
                <a:gd name="T63" fmla="*/ 23 h 253"/>
                <a:gd name="T64" fmla="*/ 40 w 295"/>
                <a:gd name="T65" fmla="*/ 26 h 253"/>
                <a:gd name="T66" fmla="*/ 46 w 295"/>
                <a:gd name="T67" fmla="*/ 29 h 253"/>
                <a:gd name="T68" fmla="*/ 51 w 295"/>
                <a:gd name="T69" fmla="*/ 33 h 253"/>
                <a:gd name="T70" fmla="*/ 57 w 295"/>
                <a:gd name="T71" fmla="*/ 38 h 253"/>
                <a:gd name="T72" fmla="*/ 63 w 295"/>
                <a:gd name="T73" fmla="*/ 42 h 253"/>
                <a:gd name="T74" fmla="*/ 68 w 295"/>
                <a:gd name="T75" fmla="*/ 45 h 253"/>
                <a:gd name="T76" fmla="*/ 74 w 295"/>
                <a:gd name="T77" fmla="*/ 49 h 253"/>
                <a:gd name="T78" fmla="*/ 80 w 295"/>
                <a:gd name="T79" fmla="*/ 54 h 253"/>
                <a:gd name="T80" fmla="*/ 85 w 295"/>
                <a:gd name="T81" fmla="*/ 58 h 253"/>
                <a:gd name="T82" fmla="*/ 92 w 295"/>
                <a:gd name="T83" fmla="*/ 62 h 253"/>
                <a:gd name="T84" fmla="*/ 98 w 295"/>
                <a:gd name="T85" fmla="*/ 66 h 253"/>
                <a:gd name="T86" fmla="*/ 104 w 295"/>
                <a:gd name="T87" fmla="*/ 71 h 253"/>
                <a:gd name="T88" fmla="*/ 108 w 295"/>
                <a:gd name="T89" fmla="*/ 75 h 253"/>
                <a:gd name="T90" fmla="*/ 114 w 295"/>
                <a:gd name="T91" fmla="*/ 79 h 253"/>
                <a:gd name="T92" fmla="*/ 119 w 295"/>
                <a:gd name="T93" fmla="*/ 82 h 253"/>
                <a:gd name="T94" fmla="*/ 124 w 295"/>
                <a:gd name="T95" fmla="*/ 86 h 253"/>
                <a:gd name="T96" fmla="*/ 133 w 295"/>
                <a:gd name="T97" fmla="*/ 94 h 253"/>
                <a:gd name="T98" fmla="*/ 142 w 295"/>
                <a:gd name="T99" fmla="*/ 100 h 253"/>
                <a:gd name="T100" fmla="*/ 140 w 295"/>
                <a:gd name="T101" fmla="*/ 126 h 2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5"/>
                <a:gd name="T154" fmla="*/ 0 h 253"/>
                <a:gd name="T155" fmla="*/ 295 w 295"/>
                <a:gd name="T156" fmla="*/ 253 h 2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5" h="253">
                  <a:moveTo>
                    <a:pt x="280" y="253"/>
                  </a:moveTo>
                  <a:lnTo>
                    <a:pt x="278" y="251"/>
                  </a:lnTo>
                  <a:lnTo>
                    <a:pt x="272" y="245"/>
                  </a:lnTo>
                  <a:lnTo>
                    <a:pt x="266" y="239"/>
                  </a:lnTo>
                  <a:lnTo>
                    <a:pt x="261" y="236"/>
                  </a:lnTo>
                  <a:lnTo>
                    <a:pt x="255" y="230"/>
                  </a:lnTo>
                  <a:lnTo>
                    <a:pt x="249" y="224"/>
                  </a:lnTo>
                  <a:lnTo>
                    <a:pt x="242" y="217"/>
                  </a:lnTo>
                  <a:lnTo>
                    <a:pt x="234" y="209"/>
                  </a:lnTo>
                  <a:lnTo>
                    <a:pt x="225" y="201"/>
                  </a:lnTo>
                  <a:lnTo>
                    <a:pt x="217" y="194"/>
                  </a:lnTo>
                  <a:lnTo>
                    <a:pt x="211" y="188"/>
                  </a:lnTo>
                  <a:lnTo>
                    <a:pt x="206" y="184"/>
                  </a:lnTo>
                  <a:lnTo>
                    <a:pt x="202" y="181"/>
                  </a:lnTo>
                  <a:lnTo>
                    <a:pt x="196" y="177"/>
                  </a:lnTo>
                  <a:lnTo>
                    <a:pt x="190" y="171"/>
                  </a:lnTo>
                  <a:lnTo>
                    <a:pt x="187" y="167"/>
                  </a:lnTo>
                  <a:lnTo>
                    <a:pt x="181" y="163"/>
                  </a:lnTo>
                  <a:lnTo>
                    <a:pt x="177" y="160"/>
                  </a:lnTo>
                  <a:lnTo>
                    <a:pt x="171" y="154"/>
                  </a:lnTo>
                  <a:lnTo>
                    <a:pt x="166" y="150"/>
                  </a:lnTo>
                  <a:lnTo>
                    <a:pt x="160" y="144"/>
                  </a:lnTo>
                  <a:lnTo>
                    <a:pt x="154" y="141"/>
                  </a:lnTo>
                  <a:lnTo>
                    <a:pt x="149" y="135"/>
                  </a:lnTo>
                  <a:lnTo>
                    <a:pt x="143" y="131"/>
                  </a:lnTo>
                  <a:lnTo>
                    <a:pt x="137" y="125"/>
                  </a:lnTo>
                  <a:lnTo>
                    <a:pt x="131" y="122"/>
                  </a:lnTo>
                  <a:lnTo>
                    <a:pt x="126" y="116"/>
                  </a:lnTo>
                  <a:lnTo>
                    <a:pt x="120" y="110"/>
                  </a:lnTo>
                  <a:lnTo>
                    <a:pt x="114" y="106"/>
                  </a:lnTo>
                  <a:lnTo>
                    <a:pt x="109" y="103"/>
                  </a:lnTo>
                  <a:lnTo>
                    <a:pt x="103" y="97"/>
                  </a:lnTo>
                  <a:lnTo>
                    <a:pt x="97" y="93"/>
                  </a:lnTo>
                  <a:lnTo>
                    <a:pt x="93" y="89"/>
                  </a:lnTo>
                  <a:lnTo>
                    <a:pt x="88" y="85"/>
                  </a:lnTo>
                  <a:lnTo>
                    <a:pt x="82" y="80"/>
                  </a:lnTo>
                  <a:lnTo>
                    <a:pt x="76" y="76"/>
                  </a:lnTo>
                  <a:lnTo>
                    <a:pt x="73" y="72"/>
                  </a:lnTo>
                  <a:lnTo>
                    <a:pt x="67" y="68"/>
                  </a:lnTo>
                  <a:lnTo>
                    <a:pt x="61" y="65"/>
                  </a:lnTo>
                  <a:lnTo>
                    <a:pt x="57" y="61"/>
                  </a:lnTo>
                  <a:lnTo>
                    <a:pt x="52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36" y="47"/>
                  </a:lnTo>
                  <a:lnTo>
                    <a:pt x="33" y="46"/>
                  </a:lnTo>
                  <a:lnTo>
                    <a:pt x="29" y="42"/>
                  </a:lnTo>
                  <a:lnTo>
                    <a:pt x="19" y="38"/>
                  </a:lnTo>
                  <a:lnTo>
                    <a:pt x="14" y="34"/>
                  </a:lnTo>
                  <a:lnTo>
                    <a:pt x="0" y="0"/>
                  </a:lnTo>
                  <a:lnTo>
                    <a:pt x="2" y="2"/>
                  </a:lnTo>
                  <a:lnTo>
                    <a:pt x="10" y="6"/>
                  </a:lnTo>
                  <a:lnTo>
                    <a:pt x="14" y="9"/>
                  </a:lnTo>
                  <a:lnTo>
                    <a:pt x="19" y="13"/>
                  </a:lnTo>
                  <a:lnTo>
                    <a:pt x="27" y="17"/>
                  </a:lnTo>
                  <a:lnTo>
                    <a:pt x="35" y="21"/>
                  </a:lnTo>
                  <a:lnTo>
                    <a:pt x="38" y="25"/>
                  </a:lnTo>
                  <a:lnTo>
                    <a:pt x="42" y="26"/>
                  </a:lnTo>
                  <a:lnTo>
                    <a:pt x="46" y="28"/>
                  </a:lnTo>
                  <a:lnTo>
                    <a:pt x="52" y="32"/>
                  </a:lnTo>
                  <a:lnTo>
                    <a:pt x="55" y="34"/>
                  </a:lnTo>
                  <a:lnTo>
                    <a:pt x="59" y="38"/>
                  </a:lnTo>
                  <a:lnTo>
                    <a:pt x="65" y="42"/>
                  </a:lnTo>
                  <a:lnTo>
                    <a:pt x="71" y="46"/>
                  </a:lnTo>
                  <a:lnTo>
                    <a:pt x="76" y="47"/>
                  </a:lnTo>
                  <a:lnTo>
                    <a:pt x="80" y="53"/>
                  </a:lnTo>
                  <a:lnTo>
                    <a:pt x="86" y="55"/>
                  </a:lnTo>
                  <a:lnTo>
                    <a:pt x="92" y="59"/>
                  </a:lnTo>
                  <a:lnTo>
                    <a:pt x="95" y="63"/>
                  </a:lnTo>
                  <a:lnTo>
                    <a:pt x="103" y="66"/>
                  </a:lnTo>
                  <a:lnTo>
                    <a:pt x="109" y="70"/>
                  </a:lnTo>
                  <a:lnTo>
                    <a:pt x="114" y="76"/>
                  </a:lnTo>
                  <a:lnTo>
                    <a:pt x="120" y="80"/>
                  </a:lnTo>
                  <a:lnTo>
                    <a:pt x="126" y="84"/>
                  </a:lnTo>
                  <a:lnTo>
                    <a:pt x="131" y="87"/>
                  </a:lnTo>
                  <a:lnTo>
                    <a:pt x="137" y="91"/>
                  </a:lnTo>
                  <a:lnTo>
                    <a:pt x="143" y="95"/>
                  </a:lnTo>
                  <a:lnTo>
                    <a:pt x="149" y="99"/>
                  </a:lnTo>
                  <a:lnTo>
                    <a:pt x="154" y="103"/>
                  </a:lnTo>
                  <a:lnTo>
                    <a:pt x="160" y="108"/>
                  </a:lnTo>
                  <a:lnTo>
                    <a:pt x="166" y="110"/>
                  </a:lnTo>
                  <a:lnTo>
                    <a:pt x="171" y="116"/>
                  </a:lnTo>
                  <a:lnTo>
                    <a:pt x="177" y="120"/>
                  </a:lnTo>
                  <a:lnTo>
                    <a:pt x="185" y="125"/>
                  </a:lnTo>
                  <a:lnTo>
                    <a:pt x="189" y="129"/>
                  </a:lnTo>
                  <a:lnTo>
                    <a:pt x="196" y="133"/>
                  </a:lnTo>
                  <a:lnTo>
                    <a:pt x="200" y="137"/>
                  </a:lnTo>
                  <a:lnTo>
                    <a:pt x="208" y="142"/>
                  </a:lnTo>
                  <a:lnTo>
                    <a:pt x="211" y="144"/>
                  </a:lnTo>
                  <a:lnTo>
                    <a:pt x="217" y="150"/>
                  </a:lnTo>
                  <a:lnTo>
                    <a:pt x="223" y="154"/>
                  </a:lnTo>
                  <a:lnTo>
                    <a:pt x="228" y="158"/>
                  </a:lnTo>
                  <a:lnTo>
                    <a:pt x="234" y="162"/>
                  </a:lnTo>
                  <a:lnTo>
                    <a:pt x="238" y="165"/>
                  </a:lnTo>
                  <a:lnTo>
                    <a:pt x="244" y="169"/>
                  </a:lnTo>
                  <a:lnTo>
                    <a:pt x="249" y="173"/>
                  </a:lnTo>
                  <a:lnTo>
                    <a:pt x="257" y="181"/>
                  </a:lnTo>
                  <a:lnTo>
                    <a:pt x="266" y="188"/>
                  </a:lnTo>
                  <a:lnTo>
                    <a:pt x="274" y="194"/>
                  </a:lnTo>
                  <a:lnTo>
                    <a:pt x="284" y="201"/>
                  </a:lnTo>
                  <a:lnTo>
                    <a:pt x="295" y="215"/>
                  </a:lnTo>
                  <a:lnTo>
                    <a:pt x="280" y="253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7" name="Freeform 184"/>
            <p:cNvSpPr>
              <a:spLocks/>
            </p:cNvSpPr>
            <p:nvPr/>
          </p:nvSpPr>
          <p:spPr bwMode="auto">
            <a:xfrm>
              <a:off x="4596" y="3896"/>
              <a:ext cx="132" cy="198"/>
            </a:xfrm>
            <a:custGeom>
              <a:avLst/>
              <a:gdLst>
                <a:gd name="T0" fmla="*/ 2 w 265"/>
                <a:gd name="T1" fmla="*/ 0 h 395"/>
                <a:gd name="T2" fmla="*/ 6 w 265"/>
                <a:gd name="T3" fmla="*/ 5 h 395"/>
                <a:gd name="T4" fmla="*/ 9 w 265"/>
                <a:gd name="T5" fmla="*/ 9 h 395"/>
                <a:gd name="T6" fmla="*/ 16 w 265"/>
                <a:gd name="T7" fmla="*/ 16 h 395"/>
                <a:gd name="T8" fmla="*/ 23 w 265"/>
                <a:gd name="T9" fmla="*/ 24 h 395"/>
                <a:gd name="T10" fmla="*/ 27 w 265"/>
                <a:gd name="T11" fmla="*/ 29 h 395"/>
                <a:gd name="T12" fmla="*/ 31 w 265"/>
                <a:gd name="T13" fmla="*/ 34 h 395"/>
                <a:gd name="T14" fmla="*/ 35 w 265"/>
                <a:gd name="T15" fmla="*/ 39 h 395"/>
                <a:gd name="T16" fmla="*/ 40 w 265"/>
                <a:gd name="T17" fmla="*/ 45 h 395"/>
                <a:gd name="T18" fmla="*/ 45 w 265"/>
                <a:gd name="T19" fmla="*/ 51 h 395"/>
                <a:gd name="T20" fmla="*/ 50 w 265"/>
                <a:gd name="T21" fmla="*/ 57 h 395"/>
                <a:gd name="T22" fmla="*/ 55 w 265"/>
                <a:gd name="T23" fmla="*/ 64 h 395"/>
                <a:gd name="T24" fmla="*/ 60 w 265"/>
                <a:gd name="T25" fmla="*/ 70 h 395"/>
                <a:gd name="T26" fmla="*/ 66 w 265"/>
                <a:gd name="T27" fmla="*/ 77 h 395"/>
                <a:gd name="T28" fmla="*/ 71 w 265"/>
                <a:gd name="T29" fmla="*/ 85 h 395"/>
                <a:gd name="T30" fmla="*/ 76 w 265"/>
                <a:gd name="T31" fmla="*/ 91 h 395"/>
                <a:gd name="T32" fmla="*/ 82 w 265"/>
                <a:gd name="T33" fmla="*/ 99 h 395"/>
                <a:gd name="T34" fmla="*/ 86 w 265"/>
                <a:gd name="T35" fmla="*/ 107 h 395"/>
                <a:gd name="T36" fmla="*/ 92 w 265"/>
                <a:gd name="T37" fmla="*/ 114 h 395"/>
                <a:gd name="T38" fmla="*/ 97 w 265"/>
                <a:gd name="T39" fmla="*/ 122 h 395"/>
                <a:gd name="T40" fmla="*/ 103 w 265"/>
                <a:gd name="T41" fmla="*/ 130 h 395"/>
                <a:gd name="T42" fmla="*/ 107 w 265"/>
                <a:gd name="T43" fmla="*/ 138 h 395"/>
                <a:gd name="T44" fmla="*/ 112 w 265"/>
                <a:gd name="T45" fmla="*/ 147 h 395"/>
                <a:gd name="T46" fmla="*/ 117 w 265"/>
                <a:gd name="T47" fmla="*/ 154 h 395"/>
                <a:gd name="T48" fmla="*/ 122 w 265"/>
                <a:gd name="T49" fmla="*/ 163 h 395"/>
                <a:gd name="T50" fmla="*/ 125 w 265"/>
                <a:gd name="T51" fmla="*/ 170 h 395"/>
                <a:gd name="T52" fmla="*/ 130 w 265"/>
                <a:gd name="T53" fmla="*/ 179 h 395"/>
                <a:gd name="T54" fmla="*/ 131 w 265"/>
                <a:gd name="T55" fmla="*/ 197 h 395"/>
                <a:gd name="T56" fmla="*/ 127 w 265"/>
                <a:gd name="T57" fmla="*/ 191 h 395"/>
                <a:gd name="T58" fmla="*/ 123 w 265"/>
                <a:gd name="T59" fmla="*/ 185 h 395"/>
                <a:gd name="T60" fmla="*/ 118 w 265"/>
                <a:gd name="T61" fmla="*/ 177 h 395"/>
                <a:gd name="T62" fmla="*/ 113 w 265"/>
                <a:gd name="T63" fmla="*/ 170 h 395"/>
                <a:gd name="T64" fmla="*/ 110 w 265"/>
                <a:gd name="T65" fmla="*/ 166 h 395"/>
                <a:gd name="T66" fmla="*/ 106 w 265"/>
                <a:gd name="T67" fmla="*/ 161 h 395"/>
                <a:gd name="T68" fmla="*/ 102 w 265"/>
                <a:gd name="T69" fmla="*/ 155 h 395"/>
                <a:gd name="T70" fmla="*/ 98 w 265"/>
                <a:gd name="T71" fmla="*/ 149 h 395"/>
                <a:gd name="T72" fmla="*/ 94 w 265"/>
                <a:gd name="T73" fmla="*/ 144 h 395"/>
                <a:gd name="T74" fmla="*/ 89 w 265"/>
                <a:gd name="T75" fmla="*/ 138 h 395"/>
                <a:gd name="T76" fmla="*/ 85 w 265"/>
                <a:gd name="T77" fmla="*/ 131 h 395"/>
                <a:gd name="T78" fmla="*/ 80 w 265"/>
                <a:gd name="T79" fmla="*/ 125 h 395"/>
                <a:gd name="T80" fmla="*/ 75 w 265"/>
                <a:gd name="T81" fmla="*/ 118 h 395"/>
                <a:gd name="T82" fmla="*/ 69 w 265"/>
                <a:gd name="T83" fmla="*/ 111 h 395"/>
                <a:gd name="T84" fmla="*/ 65 w 265"/>
                <a:gd name="T85" fmla="*/ 105 h 395"/>
                <a:gd name="T86" fmla="*/ 59 w 265"/>
                <a:gd name="T87" fmla="*/ 98 h 395"/>
                <a:gd name="T88" fmla="*/ 54 w 265"/>
                <a:gd name="T89" fmla="*/ 91 h 395"/>
                <a:gd name="T90" fmla="*/ 49 w 265"/>
                <a:gd name="T91" fmla="*/ 85 h 395"/>
                <a:gd name="T92" fmla="*/ 43 w 265"/>
                <a:gd name="T93" fmla="*/ 78 h 395"/>
                <a:gd name="T94" fmla="*/ 38 w 265"/>
                <a:gd name="T95" fmla="*/ 71 h 395"/>
                <a:gd name="T96" fmla="*/ 32 w 265"/>
                <a:gd name="T97" fmla="*/ 65 h 395"/>
                <a:gd name="T98" fmla="*/ 28 w 265"/>
                <a:gd name="T99" fmla="*/ 58 h 395"/>
                <a:gd name="T100" fmla="*/ 21 w 265"/>
                <a:gd name="T101" fmla="*/ 51 h 395"/>
                <a:gd name="T102" fmla="*/ 16 w 265"/>
                <a:gd name="T103" fmla="*/ 46 h 395"/>
                <a:gd name="T104" fmla="*/ 11 w 265"/>
                <a:gd name="T105" fmla="*/ 40 h 395"/>
                <a:gd name="T106" fmla="*/ 0 w 265"/>
                <a:gd name="T107" fmla="*/ 27 h 3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395"/>
                <a:gd name="T164" fmla="*/ 265 w 265"/>
                <a:gd name="T165" fmla="*/ 395 h 3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395">
                  <a:moveTo>
                    <a:pt x="0" y="53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12" y="9"/>
                  </a:lnTo>
                  <a:lnTo>
                    <a:pt x="16" y="13"/>
                  </a:lnTo>
                  <a:lnTo>
                    <a:pt x="19" y="17"/>
                  </a:lnTo>
                  <a:lnTo>
                    <a:pt x="25" y="24"/>
                  </a:lnTo>
                  <a:lnTo>
                    <a:pt x="33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0" y="51"/>
                  </a:lnTo>
                  <a:lnTo>
                    <a:pt x="54" y="57"/>
                  </a:lnTo>
                  <a:lnTo>
                    <a:pt x="58" y="61"/>
                  </a:lnTo>
                  <a:lnTo>
                    <a:pt x="63" y="68"/>
                  </a:lnTo>
                  <a:lnTo>
                    <a:pt x="67" y="72"/>
                  </a:lnTo>
                  <a:lnTo>
                    <a:pt x="71" y="78"/>
                  </a:lnTo>
                  <a:lnTo>
                    <a:pt x="75" y="83"/>
                  </a:lnTo>
                  <a:lnTo>
                    <a:pt x="80" y="89"/>
                  </a:lnTo>
                  <a:lnTo>
                    <a:pt x="86" y="95"/>
                  </a:lnTo>
                  <a:lnTo>
                    <a:pt x="90" y="101"/>
                  </a:lnTo>
                  <a:lnTo>
                    <a:pt x="96" y="106"/>
                  </a:lnTo>
                  <a:lnTo>
                    <a:pt x="101" y="114"/>
                  </a:lnTo>
                  <a:lnTo>
                    <a:pt x="107" y="120"/>
                  </a:lnTo>
                  <a:lnTo>
                    <a:pt x="111" y="127"/>
                  </a:lnTo>
                  <a:lnTo>
                    <a:pt x="116" y="133"/>
                  </a:lnTo>
                  <a:lnTo>
                    <a:pt x="120" y="140"/>
                  </a:lnTo>
                  <a:lnTo>
                    <a:pt x="126" y="146"/>
                  </a:lnTo>
                  <a:lnTo>
                    <a:pt x="132" y="154"/>
                  </a:lnTo>
                  <a:lnTo>
                    <a:pt x="137" y="161"/>
                  </a:lnTo>
                  <a:lnTo>
                    <a:pt x="143" y="169"/>
                  </a:lnTo>
                  <a:lnTo>
                    <a:pt x="147" y="175"/>
                  </a:lnTo>
                  <a:lnTo>
                    <a:pt x="153" y="182"/>
                  </a:lnTo>
                  <a:lnTo>
                    <a:pt x="158" y="190"/>
                  </a:lnTo>
                  <a:lnTo>
                    <a:pt x="164" y="197"/>
                  </a:lnTo>
                  <a:lnTo>
                    <a:pt x="170" y="205"/>
                  </a:lnTo>
                  <a:lnTo>
                    <a:pt x="173" y="213"/>
                  </a:lnTo>
                  <a:lnTo>
                    <a:pt x="179" y="220"/>
                  </a:lnTo>
                  <a:lnTo>
                    <a:pt x="185" y="228"/>
                  </a:lnTo>
                  <a:lnTo>
                    <a:pt x="191" y="236"/>
                  </a:lnTo>
                  <a:lnTo>
                    <a:pt x="194" y="243"/>
                  </a:lnTo>
                  <a:lnTo>
                    <a:pt x="200" y="251"/>
                  </a:lnTo>
                  <a:lnTo>
                    <a:pt x="206" y="260"/>
                  </a:lnTo>
                  <a:lnTo>
                    <a:pt x="210" y="268"/>
                  </a:lnTo>
                  <a:lnTo>
                    <a:pt x="215" y="275"/>
                  </a:lnTo>
                  <a:lnTo>
                    <a:pt x="221" y="283"/>
                  </a:lnTo>
                  <a:lnTo>
                    <a:pt x="225" y="293"/>
                  </a:lnTo>
                  <a:lnTo>
                    <a:pt x="229" y="298"/>
                  </a:lnTo>
                  <a:lnTo>
                    <a:pt x="234" y="308"/>
                  </a:lnTo>
                  <a:lnTo>
                    <a:pt x="238" y="315"/>
                  </a:lnTo>
                  <a:lnTo>
                    <a:pt x="244" y="325"/>
                  </a:lnTo>
                  <a:lnTo>
                    <a:pt x="248" y="331"/>
                  </a:lnTo>
                  <a:lnTo>
                    <a:pt x="251" y="340"/>
                  </a:lnTo>
                  <a:lnTo>
                    <a:pt x="255" y="348"/>
                  </a:lnTo>
                  <a:lnTo>
                    <a:pt x="261" y="357"/>
                  </a:lnTo>
                  <a:lnTo>
                    <a:pt x="265" y="395"/>
                  </a:lnTo>
                  <a:lnTo>
                    <a:pt x="263" y="393"/>
                  </a:lnTo>
                  <a:lnTo>
                    <a:pt x="259" y="388"/>
                  </a:lnTo>
                  <a:lnTo>
                    <a:pt x="255" y="382"/>
                  </a:lnTo>
                  <a:lnTo>
                    <a:pt x="251" y="376"/>
                  </a:lnTo>
                  <a:lnTo>
                    <a:pt x="246" y="369"/>
                  </a:lnTo>
                  <a:lnTo>
                    <a:pt x="242" y="363"/>
                  </a:lnTo>
                  <a:lnTo>
                    <a:pt x="236" y="353"/>
                  </a:lnTo>
                  <a:lnTo>
                    <a:pt x="231" y="346"/>
                  </a:lnTo>
                  <a:lnTo>
                    <a:pt x="227" y="340"/>
                  </a:lnTo>
                  <a:lnTo>
                    <a:pt x="223" y="336"/>
                  </a:lnTo>
                  <a:lnTo>
                    <a:pt x="221" y="331"/>
                  </a:lnTo>
                  <a:lnTo>
                    <a:pt x="217" y="327"/>
                  </a:lnTo>
                  <a:lnTo>
                    <a:pt x="213" y="321"/>
                  </a:lnTo>
                  <a:lnTo>
                    <a:pt x="210" y="315"/>
                  </a:lnTo>
                  <a:lnTo>
                    <a:pt x="204" y="310"/>
                  </a:lnTo>
                  <a:lnTo>
                    <a:pt x="202" y="304"/>
                  </a:lnTo>
                  <a:lnTo>
                    <a:pt x="196" y="298"/>
                  </a:lnTo>
                  <a:lnTo>
                    <a:pt x="193" y="293"/>
                  </a:lnTo>
                  <a:lnTo>
                    <a:pt x="189" y="287"/>
                  </a:lnTo>
                  <a:lnTo>
                    <a:pt x="185" y="281"/>
                  </a:lnTo>
                  <a:lnTo>
                    <a:pt x="179" y="275"/>
                  </a:lnTo>
                  <a:lnTo>
                    <a:pt x="175" y="268"/>
                  </a:lnTo>
                  <a:lnTo>
                    <a:pt x="170" y="262"/>
                  </a:lnTo>
                  <a:lnTo>
                    <a:pt x="164" y="256"/>
                  </a:lnTo>
                  <a:lnTo>
                    <a:pt x="160" y="249"/>
                  </a:lnTo>
                  <a:lnTo>
                    <a:pt x="154" y="243"/>
                  </a:lnTo>
                  <a:lnTo>
                    <a:pt x="151" y="236"/>
                  </a:lnTo>
                  <a:lnTo>
                    <a:pt x="145" y="230"/>
                  </a:lnTo>
                  <a:lnTo>
                    <a:pt x="139" y="222"/>
                  </a:lnTo>
                  <a:lnTo>
                    <a:pt x="135" y="217"/>
                  </a:lnTo>
                  <a:lnTo>
                    <a:pt x="130" y="209"/>
                  </a:lnTo>
                  <a:lnTo>
                    <a:pt x="126" y="203"/>
                  </a:lnTo>
                  <a:lnTo>
                    <a:pt x="118" y="196"/>
                  </a:lnTo>
                  <a:lnTo>
                    <a:pt x="115" y="190"/>
                  </a:lnTo>
                  <a:lnTo>
                    <a:pt x="109" y="182"/>
                  </a:lnTo>
                  <a:lnTo>
                    <a:pt x="105" y="177"/>
                  </a:lnTo>
                  <a:lnTo>
                    <a:pt x="99" y="169"/>
                  </a:lnTo>
                  <a:lnTo>
                    <a:pt x="94" y="163"/>
                  </a:lnTo>
                  <a:lnTo>
                    <a:pt x="86" y="156"/>
                  </a:lnTo>
                  <a:lnTo>
                    <a:pt x="82" y="150"/>
                  </a:lnTo>
                  <a:lnTo>
                    <a:pt x="77" y="142"/>
                  </a:lnTo>
                  <a:lnTo>
                    <a:pt x="71" y="135"/>
                  </a:lnTo>
                  <a:lnTo>
                    <a:pt x="65" y="129"/>
                  </a:lnTo>
                  <a:lnTo>
                    <a:pt x="61" y="123"/>
                  </a:lnTo>
                  <a:lnTo>
                    <a:pt x="56" y="116"/>
                  </a:lnTo>
                  <a:lnTo>
                    <a:pt x="48" y="110"/>
                  </a:lnTo>
                  <a:lnTo>
                    <a:pt x="42" y="102"/>
                  </a:lnTo>
                  <a:lnTo>
                    <a:pt x="38" y="97"/>
                  </a:lnTo>
                  <a:lnTo>
                    <a:pt x="33" y="91"/>
                  </a:lnTo>
                  <a:lnTo>
                    <a:pt x="27" y="85"/>
                  </a:lnTo>
                  <a:lnTo>
                    <a:pt x="23" y="80"/>
                  </a:lnTo>
                  <a:lnTo>
                    <a:pt x="18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8" name="Freeform 185"/>
            <p:cNvSpPr>
              <a:spLocks/>
            </p:cNvSpPr>
            <p:nvPr/>
          </p:nvSpPr>
          <p:spPr bwMode="auto">
            <a:xfrm>
              <a:off x="4323" y="3659"/>
              <a:ext cx="171" cy="115"/>
            </a:xfrm>
            <a:custGeom>
              <a:avLst/>
              <a:gdLst>
                <a:gd name="T0" fmla="*/ 165 w 342"/>
                <a:gd name="T1" fmla="*/ 114 h 230"/>
                <a:gd name="T2" fmla="*/ 159 w 342"/>
                <a:gd name="T3" fmla="*/ 109 h 230"/>
                <a:gd name="T4" fmla="*/ 153 w 342"/>
                <a:gd name="T5" fmla="*/ 105 h 230"/>
                <a:gd name="T6" fmla="*/ 145 w 342"/>
                <a:gd name="T7" fmla="*/ 99 h 230"/>
                <a:gd name="T8" fmla="*/ 138 w 342"/>
                <a:gd name="T9" fmla="*/ 94 h 230"/>
                <a:gd name="T10" fmla="*/ 133 w 342"/>
                <a:gd name="T11" fmla="*/ 90 h 230"/>
                <a:gd name="T12" fmla="*/ 128 w 342"/>
                <a:gd name="T13" fmla="*/ 86 h 230"/>
                <a:gd name="T14" fmla="*/ 122 w 342"/>
                <a:gd name="T15" fmla="*/ 82 h 230"/>
                <a:gd name="T16" fmla="*/ 117 w 342"/>
                <a:gd name="T17" fmla="*/ 77 h 230"/>
                <a:gd name="T18" fmla="*/ 111 w 342"/>
                <a:gd name="T19" fmla="*/ 74 h 230"/>
                <a:gd name="T20" fmla="*/ 105 w 342"/>
                <a:gd name="T21" fmla="*/ 70 h 230"/>
                <a:gd name="T22" fmla="*/ 98 w 342"/>
                <a:gd name="T23" fmla="*/ 64 h 230"/>
                <a:gd name="T24" fmla="*/ 92 w 342"/>
                <a:gd name="T25" fmla="*/ 60 h 230"/>
                <a:gd name="T26" fmla="*/ 86 w 342"/>
                <a:gd name="T27" fmla="*/ 56 h 230"/>
                <a:gd name="T28" fmla="*/ 78 w 342"/>
                <a:gd name="T29" fmla="*/ 51 h 230"/>
                <a:gd name="T30" fmla="*/ 71 w 342"/>
                <a:gd name="T31" fmla="*/ 46 h 230"/>
                <a:gd name="T32" fmla="*/ 65 w 342"/>
                <a:gd name="T33" fmla="*/ 41 h 230"/>
                <a:gd name="T34" fmla="*/ 58 w 342"/>
                <a:gd name="T35" fmla="*/ 37 h 230"/>
                <a:gd name="T36" fmla="*/ 50 w 342"/>
                <a:gd name="T37" fmla="*/ 33 h 230"/>
                <a:gd name="T38" fmla="*/ 43 w 342"/>
                <a:gd name="T39" fmla="*/ 28 h 230"/>
                <a:gd name="T40" fmla="*/ 37 w 342"/>
                <a:gd name="T41" fmla="*/ 23 h 230"/>
                <a:gd name="T42" fmla="*/ 30 w 342"/>
                <a:gd name="T43" fmla="*/ 18 h 230"/>
                <a:gd name="T44" fmla="*/ 22 w 342"/>
                <a:gd name="T45" fmla="*/ 14 h 230"/>
                <a:gd name="T46" fmla="*/ 16 w 342"/>
                <a:gd name="T47" fmla="*/ 11 h 230"/>
                <a:gd name="T48" fmla="*/ 10 w 342"/>
                <a:gd name="T49" fmla="*/ 8 h 230"/>
                <a:gd name="T50" fmla="*/ 3 w 342"/>
                <a:gd name="T51" fmla="*/ 4 h 230"/>
                <a:gd name="T52" fmla="*/ 17 w 342"/>
                <a:gd name="T53" fmla="*/ 0 h 230"/>
                <a:gd name="T54" fmla="*/ 21 w 342"/>
                <a:gd name="T55" fmla="*/ 3 h 230"/>
                <a:gd name="T56" fmla="*/ 26 w 342"/>
                <a:gd name="T57" fmla="*/ 6 h 230"/>
                <a:gd name="T58" fmla="*/ 34 w 342"/>
                <a:gd name="T59" fmla="*/ 10 h 230"/>
                <a:gd name="T60" fmla="*/ 38 w 342"/>
                <a:gd name="T61" fmla="*/ 13 h 230"/>
                <a:gd name="T62" fmla="*/ 43 w 342"/>
                <a:gd name="T63" fmla="*/ 14 h 230"/>
                <a:gd name="T64" fmla="*/ 47 w 342"/>
                <a:gd name="T65" fmla="*/ 18 h 230"/>
                <a:gd name="T66" fmla="*/ 53 w 342"/>
                <a:gd name="T67" fmla="*/ 21 h 230"/>
                <a:gd name="T68" fmla="*/ 59 w 342"/>
                <a:gd name="T69" fmla="*/ 24 h 230"/>
                <a:gd name="T70" fmla="*/ 65 w 342"/>
                <a:gd name="T71" fmla="*/ 28 h 230"/>
                <a:gd name="T72" fmla="*/ 71 w 342"/>
                <a:gd name="T73" fmla="*/ 31 h 230"/>
                <a:gd name="T74" fmla="*/ 77 w 342"/>
                <a:gd name="T75" fmla="*/ 35 h 230"/>
                <a:gd name="T76" fmla="*/ 84 w 342"/>
                <a:gd name="T77" fmla="*/ 38 h 230"/>
                <a:gd name="T78" fmla="*/ 89 w 342"/>
                <a:gd name="T79" fmla="*/ 42 h 230"/>
                <a:gd name="T80" fmla="*/ 96 w 342"/>
                <a:gd name="T81" fmla="*/ 46 h 230"/>
                <a:gd name="T82" fmla="*/ 102 w 342"/>
                <a:gd name="T83" fmla="*/ 50 h 230"/>
                <a:gd name="T84" fmla="*/ 108 w 342"/>
                <a:gd name="T85" fmla="*/ 54 h 230"/>
                <a:gd name="T86" fmla="*/ 115 w 342"/>
                <a:gd name="T87" fmla="*/ 57 h 230"/>
                <a:gd name="T88" fmla="*/ 121 w 342"/>
                <a:gd name="T89" fmla="*/ 61 h 230"/>
                <a:gd name="T90" fmla="*/ 128 w 342"/>
                <a:gd name="T91" fmla="*/ 66 h 230"/>
                <a:gd name="T92" fmla="*/ 134 w 342"/>
                <a:gd name="T93" fmla="*/ 70 h 230"/>
                <a:gd name="T94" fmla="*/ 140 w 342"/>
                <a:gd name="T95" fmla="*/ 74 h 230"/>
                <a:gd name="T96" fmla="*/ 146 w 342"/>
                <a:gd name="T97" fmla="*/ 77 h 230"/>
                <a:gd name="T98" fmla="*/ 151 w 342"/>
                <a:gd name="T99" fmla="*/ 81 h 230"/>
                <a:gd name="T100" fmla="*/ 156 w 342"/>
                <a:gd name="T101" fmla="*/ 85 h 230"/>
                <a:gd name="T102" fmla="*/ 162 w 342"/>
                <a:gd name="T103" fmla="*/ 89 h 230"/>
                <a:gd name="T104" fmla="*/ 167 w 342"/>
                <a:gd name="T105" fmla="*/ 92 h 230"/>
                <a:gd name="T106" fmla="*/ 171 w 342"/>
                <a:gd name="T107" fmla="*/ 95 h 230"/>
                <a:gd name="T108" fmla="*/ 167 w 342"/>
                <a:gd name="T109" fmla="*/ 115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2"/>
                <a:gd name="T166" fmla="*/ 0 h 230"/>
                <a:gd name="T167" fmla="*/ 342 w 342"/>
                <a:gd name="T168" fmla="*/ 230 h 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2" h="230">
                  <a:moveTo>
                    <a:pt x="333" y="230"/>
                  </a:moveTo>
                  <a:lnTo>
                    <a:pt x="329" y="227"/>
                  </a:lnTo>
                  <a:lnTo>
                    <a:pt x="323" y="223"/>
                  </a:lnTo>
                  <a:lnTo>
                    <a:pt x="317" y="217"/>
                  </a:lnTo>
                  <a:lnTo>
                    <a:pt x="312" y="213"/>
                  </a:lnTo>
                  <a:lnTo>
                    <a:pt x="306" y="209"/>
                  </a:lnTo>
                  <a:lnTo>
                    <a:pt x="298" y="204"/>
                  </a:lnTo>
                  <a:lnTo>
                    <a:pt x="289" y="198"/>
                  </a:lnTo>
                  <a:lnTo>
                    <a:pt x="281" y="190"/>
                  </a:lnTo>
                  <a:lnTo>
                    <a:pt x="275" y="187"/>
                  </a:lnTo>
                  <a:lnTo>
                    <a:pt x="272" y="183"/>
                  </a:lnTo>
                  <a:lnTo>
                    <a:pt x="266" y="179"/>
                  </a:lnTo>
                  <a:lnTo>
                    <a:pt x="262" y="175"/>
                  </a:lnTo>
                  <a:lnTo>
                    <a:pt x="256" y="171"/>
                  </a:lnTo>
                  <a:lnTo>
                    <a:pt x="251" y="168"/>
                  </a:lnTo>
                  <a:lnTo>
                    <a:pt x="245" y="164"/>
                  </a:lnTo>
                  <a:lnTo>
                    <a:pt x="239" y="160"/>
                  </a:lnTo>
                  <a:lnTo>
                    <a:pt x="234" y="154"/>
                  </a:lnTo>
                  <a:lnTo>
                    <a:pt x="228" y="152"/>
                  </a:lnTo>
                  <a:lnTo>
                    <a:pt x="222" y="147"/>
                  </a:lnTo>
                  <a:lnTo>
                    <a:pt x="217" y="143"/>
                  </a:lnTo>
                  <a:lnTo>
                    <a:pt x="211" y="139"/>
                  </a:lnTo>
                  <a:lnTo>
                    <a:pt x="203" y="133"/>
                  </a:lnTo>
                  <a:lnTo>
                    <a:pt x="197" y="128"/>
                  </a:lnTo>
                  <a:lnTo>
                    <a:pt x="190" y="124"/>
                  </a:lnTo>
                  <a:lnTo>
                    <a:pt x="184" y="120"/>
                  </a:lnTo>
                  <a:lnTo>
                    <a:pt x="177" y="114"/>
                  </a:lnTo>
                  <a:lnTo>
                    <a:pt x="171" y="111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50" y="95"/>
                  </a:lnTo>
                  <a:lnTo>
                    <a:pt x="142" y="92"/>
                  </a:lnTo>
                  <a:lnTo>
                    <a:pt x="137" y="88"/>
                  </a:lnTo>
                  <a:lnTo>
                    <a:pt x="129" y="82"/>
                  </a:lnTo>
                  <a:lnTo>
                    <a:pt x="121" y="78"/>
                  </a:lnTo>
                  <a:lnTo>
                    <a:pt x="116" y="74"/>
                  </a:lnTo>
                  <a:lnTo>
                    <a:pt x="108" y="69"/>
                  </a:lnTo>
                  <a:lnTo>
                    <a:pt x="101" y="65"/>
                  </a:lnTo>
                  <a:lnTo>
                    <a:pt x="93" y="59"/>
                  </a:lnTo>
                  <a:lnTo>
                    <a:pt x="87" y="55"/>
                  </a:lnTo>
                  <a:lnTo>
                    <a:pt x="80" y="50"/>
                  </a:lnTo>
                  <a:lnTo>
                    <a:pt x="74" y="46"/>
                  </a:lnTo>
                  <a:lnTo>
                    <a:pt x="66" y="42"/>
                  </a:lnTo>
                  <a:lnTo>
                    <a:pt x="61" y="36"/>
                  </a:lnTo>
                  <a:lnTo>
                    <a:pt x="53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32" y="21"/>
                  </a:lnTo>
                  <a:lnTo>
                    <a:pt x="26" y="17"/>
                  </a:lnTo>
                  <a:lnTo>
                    <a:pt x="19" y="16"/>
                  </a:lnTo>
                  <a:lnTo>
                    <a:pt x="13" y="12"/>
                  </a:lnTo>
                  <a:lnTo>
                    <a:pt x="5" y="8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3" y="12"/>
                  </a:lnTo>
                  <a:lnTo>
                    <a:pt x="61" y="16"/>
                  </a:lnTo>
                  <a:lnTo>
                    <a:pt x="68" y="19"/>
                  </a:lnTo>
                  <a:lnTo>
                    <a:pt x="72" y="21"/>
                  </a:lnTo>
                  <a:lnTo>
                    <a:pt x="76" y="25"/>
                  </a:lnTo>
                  <a:lnTo>
                    <a:pt x="82" y="27"/>
                  </a:lnTo>
                  <a:lnTo>
                    <a:pt x="85" y="29"/>
                  </a:lnTo>
                  <a:lnTo>
                    <a:pt x="91" y="31"/>
                  </a:lnTo>
                  <a:lnTo>
                    <a:pt x="95" y="35"/>
                  </a:lnTo>
                  <a:lnTo>
                    <a:pt x="101" y="38"/>
                  </a:lnTo>
                  <a:lnTo>
                    <a:pt x="106" y="42"/>
                  </a:lnTo>
                  <a:lnTo>
                    <a:pt x="112" y="44"/>
                  </a:lnTo>
                  <a:lnTo>
                    <a:pt x="118" y="48"/>
                  </a:lnTo>
                  <a:lnTo>
                    <a:pt x="123" y="50"/>
                  </a:lnTo>
                  <a:lnTo>
                    <a:pt x="129" y="55"/>
                  </a:lnTo>
                  <a:lnTo>
                    <a:pt x="135" y="57"/>
                  </a:lnTo>
                  <a:lnTo>
                    <a:pt x="142" y="63"/>
                  </a:lnTo>
                  <a:lnTo>
                    <a:pt x="148" y="65"/>
                  </a:lnTo>
                  <a:lnTo>
                    <a:pt x="154" y="69"/>
                  </a:lnTo>
                  <a:lnTo>
                    <a:pt x="159" y="73"/>
                  </a:lnTo>
                  <a:lnTo>
                    <a:pt x="167" y="76"/>
                  </a:lnTo>
                  <a:lnTo>
                    <a:pt x="173" y="80"/>
                  </a:lnTo>
                  <a:lnTo>
                    <a:pt x="178" y="84"/>
                  </a:lnTo>
                  <a:lnTo>
                    <a:pt x="184" y="88"/>
                  </a:lnTo>
                  <a:lnTo>
                    <a:pt x="192" y="92"/>
                  </a:lnTo>
                  <a:lnTo>
                    <a:pt x="197" y="95"/>
                  </a:lnTo>
                  <a:lnTo>
                    <a:pt x="205" y="99"/>
                  </a:lnTo>
                  <a:lnTo>
                    <a:pt x="211" y="103"/>
                  </a:lnTo>
                  <a:lnTo>
                    <a:pt x="217" y="107"/>
                  </a:lnTo>
                  <a:lnTo>
                    <a:pt x="224" y="111"/>
                  </a:lnTo>
                  <a:lnTo>
                    <a:pt x="230" y="114"/>
                  </a:lnTo>
                  <a:lnTo>
                    <a:pt x="236" y="118"/>
                  </a:lnTo>
                  <a:lnTo>
                    <a:pt x="243" y="122"/>
                  </a:lnTo>
                  <a:lnTo>
                    <a:pt x="249" y="126"/>
                  </a:lnTo>
                  <a:lnTo>
                    <a:pt x="256" y="132"/>
                  </a:lnTo>
                  <a:lnTo>
                    <a:pt x="262" y="133"/>
                  </a:lnTo>
                  <a:lnTo>
                    <a:pt x="268" y="139"/>
                  </a:lnTo>
                  <a:lnTo>
                    <a:pt x="274" y="141"/>
                  </a:lnTo>
                  <a:lnTo>
                    <a:pt x="279" y="147"/>
                  </a:lnTo>
                  <a:lnTo>
                    <a:pt x="285" y="149"/>
                  </a:lnTo>
                  <a:lnTo>
                    <a:pt x="291" y="154"/>
                  </a:lnTo>
                  <a:lnTo>
                    <a:pt x="296" y="158"/>
                  </a:lnTo>
                  <a:lnTo>
                    <a:pt x="302" y="162"/>
                  </a:lnTo>
                  <a:lnTo>
                    <a:pt x="308" y="166"/>
                  </a:lnTo>
                  <a:lnTo>
                    <a:pt x="312" y="170"/>
                  </a:lnTo>
                  <a:lnTo>
                    <a:pt x="317" y="173"/>
                  </a:lnTo>
                  <a:lnTo>
                    <a:pt x="323" y="177"/>
                  </a:lnTo>
                  <a:lnTo>
                    <a:pt x="327" y="179"/>
                  </a:lnTo>
                  <a:lnTo>
                    <a:pt x="333" y="183"/>
                  </a:lnTo>
                  <a:lnTo>
                    <a:pt x="336" y="187"/>
                  </a:lnTo>
                  <a:lnTo>
                    <a:pt x="342" y="190"/>
                  </a:lnTo>
                  <a:lnTo>
                    <a:pt x="340" y="211"/>
                  </a:lnTo>
                  <a:lnTo>
                    <a:pt x="333" y="23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79" name="Freeform 186"/>
            <p:cNvSpPr>
              <a:spLocks/>
            </p:cNvSpPr>
            <p:nvPr/>
          </p:nvSpPr>
          <p:spPr bwMode="auto">
            <a:xfrm>
              <a:off x="4593" y="3853"/>
              <a:ext cx="592" cy="353"/>
            </a:xfrm>
            <a:custGeom>
              <a:avLst/>
              <a:gdLst>
                <a:gd name="T0" fmla="*/ 11 w 1184"/>
                <a:gd name="T1" fmla="*/ 4 h 708"/>
                <a:gd name="T2" fmla="*/ 19 w 1184"/>
                <a:gd name="T3" fmla="*/ 13 h 708"/>
                <a:gd name="T4" fmla="*/ 27 w 1184"/>
                <a:gd name="T5" fmla="*/ 26 h 708"/>
                <a:gd name="T6" fmla="*/ 38 w 1184"/>
                <a:gd name="T7" fmla="*/ 40 h 708"/>
                <a:gd name="T8" fmla="*/ 49 w 1184"/>
                <a:gd name="T9" fmla="*/ 57 h 708"/>
                <a:gd name="T10" fmla="*/ 63 w 1184"/>
                <a:gd name="T11" fmla="*/ 77 h 708"/>
                <a:gd name="T12" fmla="*/ 78 w 1184"/>
                <a:gd name="T13" fmla="*/ 99 h 708"/>
                <a:gd name="T14" fmla="*/ 94 w 1184"/>
                <a:gd name="T15" fmla="*/ 123 h 708"/>
                <a:gd name="T16" fmla="*/ 109 w 1184"/>
                <a:gd name="T17" fmla="*/ 148 h 708"/>
                <a:gd name="T18" fmla="*/ 124 w 1184"/>
                <a:gd name="T19" fmla="*/ 174 h 708"/>
                <a:gd name="T20" fmla="*/ 141 w 1184"/>
                <a:gd name="T21" fmla="*/ 201 h 708"/>
                <a:gd name="T22" fmla="*/ 155 w 1184"/>
                <a:gd name="T23" fmla="*/ 229 h 708"/>
                <a:gd name="T24" fmla="*/ 169 w 1184"/>
                <a:gd name="T25" fmla="*/ 257 h 708"/>
                <a:gd name="T26" fmla="*/ 181 w 1184"/>
                <a:gd name="T27" fmla="*/ 286 h 708"/>
                <a:gd name="T28" fmla="*/ 193 w 1184"/>
                <a:gd name="T29" fmla="*/ 314 h 708"/>
                <a:gd name="T30" fmla="*/ 199 w 1184"/>
                <a:gd name="T31" fmla="*/ 320 h 708"/>
                <a:gd name="T32" fmla="*/ 208 w 1184"/>
                <a:gd name="T33" fmla="*/ 316 h 708"/>
                <a:gd name="T34" fmla="*/ 220 w 1184"/>
                <a:gd name="T35" fmla="*/ 311 h 708"/>
                <a:gd name="T36" fmla="*/ 236 w 1184"/>
                <a:gd name="T37" fmla="*/ 305 h 708"/>
                <a:gd name="T38" fmla="*/ 257 w 1184"/>
                <a:gd name="T39" fmla="*/ 297 h 708"/>
                <a:gd name="T40" fmla="*/ 280 w 1184"/>
                <a:gd name="T41" fmla="*/ 288 h 708"/>
                <a:gd name="T42" fmla="*/ 304 w 1184"/>
                <a:gd name="T43" fmla="*/ 280 h 708"/>
                <a:gd name="T44" fmla="*/ 331 w 1184"/>
                <a:gd name="T45" fmla="*/ 270 h 708"/>
                <a:gd name="T46" fmla="*/ 360 w 1184"/>
                <a:gd name="T47" fmla="*/ 261 h 708"/>
                <a:gd name="T48" fmla="*/ 389 w 1184"/>
                <a:gd name="T49" fmla="*/ 250 h 708"/>
                <a:gd name="T50" fmla="*/ 420 w 1184"/>
                <a:gd name="T51" fmla="*/ 241 h 708"/>
                <a:gd name="T52" fmla="*/ 450 w 1184"/>
                <a:gd name="T53" fmla="*/ 232 h 708"/>
                <a:gd name="T54" fmla="*/ 480 w 1184"/>
                <a:gd name="T55" fmla="*/ 224 h 708"/>
                <a:gd name="T56" fmla="*/ 508 w 1184"/>
                <a:gd name="T57" fmla="*/ 216 h 708"/>
                <a:gd name="T58" fmla="*/ 536 w 1184"/>
                <a:gd name="T59" fmla="*/ 210 h 708"/>
                <a:gd name="T60" fmla="*/ 592 w 1184"/>
                <a:gd name="T61" fmla="*/ 210 h 708"/>
                <a:gd name="T62" fmla="*/ 585 w 1184"/>
                <a:gd name="T63" fmla="*/ 211 h 708"/>
                <a:gd name="T64" fmla="*/ 573 w 1184"/>
                <a:gd name="T65" fmla="*/ 214 h 708"/>
                <a:gd name="T66" fmla="*/ 557 w 1184"/>
                <a:gd name="T67" fmla="*/ 219 h 708"/>
                <a:gd name="T68" fmla="*/ 538 w 1184"/>
                <a:gd name="T69" fmla="*/ 226 h 708"/>
                <a:gd name="T70" fmla="*/ 514 w 1184"/>
                <a:gd name="T71" fmla="*/ 233 h 708"/>
                <a:gd name="T72" fmla="*/ 487 w 1184"/>
                <a:gd name="T73" fmla="*/ 242 h 708"/>
                <a:gd name="T74" fmla="*/ 458 w 1184"/>
                <a:gd name="T75" fmla="*/ 251 h 708"/>
                <a:gd name="T76" fmla="*/ 427 w 1184"/>
                <a:gd name="T77" fmla="*/ 262 h 708"/>
                <a:gd name="T78" fmla="*/ 395 w 1184"/>
                <a:gd name="T79" fmla="*/ 273 h 708"/>
                <a:gd name="T80" fmla="*/ 362 w 1184"/>
                <a:gd name="T81" fmla="*/ 285 h 708"/>
                <a:gd name="T82" fmla="*/ 329 w 1184"/>
                <a:gd name="T83" fmla="*/ 297 h 708"/>
                <a:gd name="T84" fmla="*/ 296 w 1184"/>
                <a:gd name="T85" fmla="*/ 309 h 708"/>
                <a:gd name="T86" fmla="*/ 264 w 1184"/>
                <a:gd name="T87" fmla="*/ 322 h 708"/>
                <a:gd name="T88" fmla="*/ 234 w 1184"/>
                <a:gd name="T89" fmla="*/ 334 h 708"/>
                <a:gd name="T90" fmla="*/ 205 w 1184"/>
                <a:gd name="T91" fmla="*/ 346 h 708"/>
                <a:gd name="T92" fmla="*/ 192 w 1184"/>
                <a:gd name="T93" fmla="*/ 351 h 708"/>
                <a:gd name="T94" fmla="*/ 188 w 1184"/>
                <a:gd name="T95" fmla="*/ 340 h 708"/>
                <a:gd name="T96" fmla="*/ 183 w 1184"/>
                <a:gd name="T97" fmla="*/ 329 h 708"/>
                <a:gd name="T98" fmla="*/ 178 w 1184"/>
                <a:gd name="T99" fmla="*/ 315 h 708"/>
                <a:gd name="T100" fmla="*/ 172 w 1184"/>
                <a:gd name="T101" fmla="*/ 299 h 708"/>
                <a:gd name="T102" fmla="*/ 164 w 1184"/>
                <a:gd name="T103" fmla="*/ 280 h 708"/>
                <a:gd name="T104" fmla="*/ 156 w 1184"/>
                <a:gd name="T105" fmla="*/ 260 h 708"/>
                <a:gd name="T106" fmla="*/ 146 w 1184"/>
                <a:gd name="T107" fmla="*/ 238 h 708"/>
                <a:gd name="T108" fmla="*/ 134 w 1184"/>
                <a:gd name="T109" fmla="*/ 214 h 708"/>
                <a:gd name="T110" fmla="*/ 121 w 1184"/>
                <a:gd name="T111" fmla="*/ 190 h 708"/>
                <a:gd name="T112" fmla="*/ 107 w 1184"/>
                <a:gd name="T113" fmla="*/ 166 h 708"/>
                <a:gd name="T114" fmla="*/ 93 w 1184"/>
                <a:gd name="T115" fmla="*/ 142 h 708"/>
                <a:gd name="T116" fmla="*/ 77 w 1184"/>
                <a:gd name="T117" fmla="*/ 118 h 708"/>
                <a:gd name="T118" fmla="*/ 60 w 1184"/>
                <a:gd name="T119" fmla="*/ 94 h 708"/>
                <a:gd name="T120" fmla="*/ 42 w 1184"/>
                <a:gd name="T121" fmla="*/ 71 h 708"/>
                <a:gd name="T122" fmla="*/ 0 w 1184"/>
                <a:gd name="T123" fmla="*/ 24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4"/>
                <a:gd name="T187" fmla="*/ 0 h 708"/>
                <a:gd name="T188" fmla="*/ 1184 w 1184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4" h="708">
                  <a:moveTo>
                    <a:pt x="0" y="48"/>
                  </a:moveTo>
                  <a:lnTo>
                    <a:pt x="17" y="0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8" y="15"/>
                  </a:lnTo>
                  <a:lnTo>
                    <a:pt x="30" y="19"/>
                  </a:lnTo>
                  <a:lnTo>
                    <a:pt x="34" y="23"/>
                  </a:lnTo>
                  <a:lnTo>
                    <a:pt x="38" y="27"/>
                  </a:lnTo>
                  <a:lnTo>
                    <a:pt x="42" y="34"/>
                  </a:lnTo>
                  <a:lnTo>
                    <a:pt x="45" y="38"/>
                  </a:lnTo>
                  <a:lnTo>
                    <a:pt x="49" y="46"/>
                  </a:lnTo>
                  <a:lnTo>
                    <a:pt x="55" y="52"/>
                  </a:lnTo>
                  <a:lnTo>
                    <a:pt x="61" y="59"/>
                  </a:lnTo>
                  <a:lnTo>
                    <a:pt x="66" y="65"/>
                  </a:lnTo>
                  <a:lnTo>
                    <a:pt x="70" y="73"/>
                  </a:lnTo>
                  <a:lnTo>
                    <a:pt x="76" y="80"/>
                  </a:lnTo>
                  <a:lnTo>
                    <a:pt x="82" y="88"/>
                  </a:lnTo>
                  <a:lnTo>
                    <a:pt x="87" y="97"/>
                  </a:lnTo>
                  <a:lnTo>
                    <a:pt x="93" y="105"/>
                  </a:lnTo>
                  <a:lnTo>
                    <a:pt x="99" y="114"/>
                  </a:lnTo>
                  <a:lnTo>
                    <a:pt x="106" y="124"/>
                  </a:lnTo>
                  <a:lnTo>
                    <a:pt x="114" y="133"/>
                  </a:lnTo>
                  <a:lnTo>
                    <a:pt x="120" y="143"/>
                  </a:lnTo>
                  <a:lnTo>
                    <a:pt x="127" y="154"/>
                  </a:lnTo>
                  <a:lnTo>
                    <a:pt x="135" y="166"/>
                  </a:lnTo>
                  <a:lnTo>
                    <a:pt x="142" y="175"/>
                  </a:lnTo>
                  <a:lnTo>
                    <a:pt x="150" y="187"/>
                  </a:lnTo>
                  <a:lnTo>
                    <a:pt x="156" y="198"/>
                  </a:lnTo>
                  <a:lnTo>
                    <a:pt x="165" y="211"/>
                  </a:lnTo>
                  <a:lnTo>
                    <a:pt x="173" y="221"/>
                  </a:lnTo>
                  <a:lnTo>
                    <a:pt x="180" y="232"/>
                  </a:lnTo>
                  <a:lnTo>
                    <a:pt x="188" y="246"/>
                  </a:lnTo>
                  <a:lnTo>
                    <a:pt x="194" y="259"/>
                  </a:lnTo>
                  <a:lnTo>
                    <a:pt x="201" y="270"/>
                  </a:lnTo>
                  <a:lnTo>
                    <a:pt x="211" y="284"/>
                  </a:lnTo>
                  <a:lnTo>
                    <a:pt x="218" y="297"/>
                  </a:lnTo>
                  <a:lnTo>
                    <a:pt x="226" y="310"/>
                  </a:lnTo>
                  <a:lnTo>
                    <a:pt x="234" y="322"/>
                  </a:lnTo>
                  <a:lnTo>
                    <a:pt x="241" y="335"/>
                  </a:lnTo>
                  <a:lnTo>
                    <a:pt x="249" y="348"/>
                  </a:lnTo>
                  <a:lnTo>
                    <a:pt x="256" y="362"/>
                  </a:lnTo>
                  <a:lnTo>
                    <a:pt x="264" y="375"/>
                  </a:lnTo>
                  <a:lnTo>
                    <a:pt x="274" y="390"/>
                  </a:lnTo>
                  <a:lnTo>
                    <a:pt x="281" y="403"/>
                  </a:lnTo>
                  <a:lnTo>
                    <a:pt x="289" y="419"/>
                  </a:lnTo>
                  <a:lnTo>
                    <a:pt x="294" y="432"/>
                  </a:lnTo>
                  <a:lnTo>
                    <a:pt x="302" y="445"/>
                  </a:lnTo>
                  <a:lnTo>
                    <a:pt x="310" y="459"/>
                  </a:lnTo>
                  <a:lnTo>
                    <a:pt x="317" y="474"/>
                  </a:lnTo>
                  <a:lnTo>
                    <a:pt x="325" y="489"/>
                  </a:lnTo>
                  <a:lnTo>
                    <a:pt x="331" y="502"/>
                  </a:lnTo>
                  <a:lnTo>
                    <a:pt x="338" y="516"/>
                  </a:lnTo>
                  <a:lnTo>
                    <a:pt x="346" y="531"/>
                  </a:lnTo>
                  <a:lnTo>
                    <a:pt x="352" y="546"/>
                  </a:lnTo>
                  <a:lnTo>
                    <a:pt x="357" y="559"/>
                  </a:lnTo>
                  <a:lnTo>
                    <a:pt x="363" y="573"/>
                  </a:lnTo>
                  <a:lnTo>
                    <a:pt x="369" y="588"/>
                  </a:lnTo>
                  <a:lnTo>
                    <a:pt x="374" y="601"/>
                  </a:lnTo>
                  <a:lnTo>
                    <a:pt x="380" y="616"/>
                  </a:lnTo>
                  <a:lnTo>
                    <a:pt x="386" y="630"/>
                  </a:lnTo>
                  <a:lnTo>
                    <a:pt x="391" y="645"/>
                  </a:lnTo>
                  <a:lnTo>
                    <a:pt x="391" y="643"/>
                  </a:lnTo>
                  <a:lnTo>
                    <a:pt x="397" y="643"/>
                  </a:lnTo>
                  <a:lnTo>
                    <a:pt x="399" y="641"/>
                  </a:lnTo>
                  <a:lnTo>
                    <a:pt x="403" y="639"/>
                  </a:lnTo>
                  <a:lnTo>
                    <a:pt x="407" y="637"/>
                  </a:lnTo>
                  <a:lnTo>
                    <a:pt x="410" y="637"/>
                  </a:lnTo>
                  <a:lnTo>
                    <a:pt x="416" y="633"/>
                  </a:lnTo>
                  <a:lnTo>
                    <a:pt x="422" y="632"/>
                  </a:lnTo>
                  <a:lnTo>
                    <a:pt x="428" y="630"/>
                  </a:lnTo>
                  <a:lnTo>
                    <a:pt x="435" y="626"/>
                  </a:lnTo>
                  <a:lnTo>
                    <a:pt x="441" y="624"/>
                  </a:lnTo>
                  <a:lnTo>
                    <a:pt x="448" y="620"/>
                  </a:lnTo>
                  <a:lnTo>
                    <a:pt x="456" y="618"/>
                  </a:lnTo>
                  <a:lnTo>
                    <a:pt x="466" y="614"/>
                  </a:lnTo>
                  <a:lnTo>
                    <a:pt x="473" y="611"/>
                  </a:lnTo>
                  <a:lnTo>
                    <a:pt x="483" y="607"/>
                  </a:lnTo>
                  <a:lnTo>
                    <a:pt x="492" y="603"/>
                  </a:lnTo>
                  <a:lnTo>
                    <a:pt x="504" y="599"/>
                  </a:lnTo>
                  <a:lnTo>
                    <a:pt x="513" y="595"/>
                  </a:lnTo>
                  <a:lnTo>
                    <a:pt x="525" y="592"/>
                  </a:lnTo>
                  <a:lnTo>
                    <a:pt x="536" y="588"/>
                  </a:lnTo>
                  <a:lnTo>
                    <a:pt x="547" y="584"/>
                  </a:lnTo>
                  <a:lnTo>
                    <a:pt x="559" y="578"/>
                  </a:lnTo>
                  <a:lnTo>
                    <a:pt x="572" y="575"/>
                  </a:lnTo>
                  <a:lnTo>
                    <a:pt x="584" y="571"/>
                  </a:lnTo>
                  <a:lnTo>
                    <a:pt x="597" y="567"/>
                  </a:lnTo>
                  <a:lnTo>
                    <a:pt x="608" y="561"/>
                  </a:lnTo>
                  <a:lnTo>
                    <a:pt x="623" y="557"/>
                  </a:lnTo>
                  <a:lnTo>
                    <a:pt x="637" y="552"/>
                  </a:lnTo>
                  <a:lnTo>
                    <a:pt x="650" y="548"/>
                  </a:lnTo>
                  <a:lnTo>
                    <a:pt x="663" y="542"/>
                  </a:lnTo>
                  <a:lnTo>
                    <a:pt x="679" y="538"/>
                  </a:lnTo>
                  <a:lnTo>
                    <a:pt x="692" y="533"/>
                  </a:lnTo>
                  <a:lnTo>
                    <a:pt x="707" y="527"/>
                  </a:lnTo>
                  <a:lnTo>
                    <a:pt x="720" y="523"/>
                  </a:lnTo>
                  <a:lnTo>
                    <a:pt x="736" y="517"/>
                  </a:lnTo>
                  <a:lnTo>
                    <a:pt x="751" y="514"/>
                  </a:lnTo>
                  <a:lnTo>
                    <a:pt x="766" y="508"/>
                  </a:lnTo>
                  <a:lnTo>
                    <a:pt x="779" y="502"/>
                  </a:lnTo>
                  <a:lnTo>
                    <a:pt x="795" y="498"/>
                  </a:lnTo>
                  <a:lnTo>
                    <a:pt x="810" y="493"/>
                  </a:lnTo>
                  <a:lnTo>
                    <a:pt x="825" y="489"/>
                  </a:lnTo>
                  <a:lnTo>
                    <a:pt x="840" y="483"/>
                  </a:lnTo>
                  <a:lnTo>
                    <a:pt x="855" y="479"/>
                  </a:lnTo>
                  <a:lnTo>
                    <a:pt x="871" y="476"/>
                  </a:lnTo>
                  <a:lnTo>
                    <a:pt x="886" y="470"/>
                  </a:lnTo>
                  <a:lnTo>
                    <a:pt x="901" y="466"/>
                  </a:lnTo>
                  <a:lnTo>
                    <a:pt x="916" y="462"/>
                  </a:lnTo>
                  <a:lnTo>
                    <a:pt x="930" y="457"/>
                  </a:lnTo>
                  <a:lnTo>
                    <a:pt x="945" y="453"/>
                  </a:lnTo>
                  <a:lnTo>
                    <a:pt x="960" y="449"/>
                  </a:lnTo>
                  <a:lnTo>
                    <a:pt x="975" y="445"/>
                  </a:lnTo>
                  <a:lnTo>
                    <a:pt x="989" y="441"/>
                  </a:lnTo>
                  <a:lnTo>
                    <a:pt x="1004" y="438"/>
                  </a:lnTo>
                  <a:lnTo>
                    <a:pt x="1017" y="434"/>
                  </a:lnTo>
                  <a:lnTo>
                    <a:pt x="1032" y="432"/>
                  </a:lnTo>
                  <a:lnTo>
                    <a:pt x="1046" y="428"/>
                  </a:lnTo>
                  <a:lnTo>
                    <a:pt x="1059" y="426"/>
                  </a:lnTo>
                  <a:lnTo>
                    <a:pt x="1072" y="422"/>
                  </a:lnTo>
                  <a:lnTo>
                    <a:pt x="1087" y="419"/>
                  </a:lnTo>
                  <a:lnTo>
                    <a:pt x="1101" y="417"/>
                  </a:lnTo>
                  <a:lnTo>
                    <a:pt x="1114" y="415"/>
                  </a:lnTo>
                  <a:lnTo>
                    <a:pt x="1184" y="421"/>
                  </a:lnTo>
                  <a:lnTo>
                    <a:pt x="1181" y="421"/>
                  </a:lnTo>
                  <a:lnTo>
                    <a:pt x="1177" y="421"/>
                  </a:lnTo>
                  <a:lnTo>
                    <a:pt x="1173" y="422"/>
                  </a:lnTo>
                  <a:lnTo>
                    <a:pt x="1169" y="424"/>
                  </a:lnTo>
                  <a:lnTo>
                    <a:pt x="1165" y="424"/>
                  </a:lnTo>
                  <a:lnTo>
                    <a:pt x="1160" y="426"/>
                  </a:lnTo>
                  <a:lnTo>
                    <a:pt x="1152" y="428"/>
                  </a:lnTo>
                  <a:lnTo>
                    <a:pt x="1146" y="430"/>
                  </a:lnTo>
                  <a:lnTo>
                    <a:pt x="1141" y="432"/>
                  </a:lnTo>
                  <a:lnTo>
                    <a:pt x="1133" y="434"/>
                  </a:lnTo>
                  <a:lnTo>
                    <a:pt x="1124" y="438"/>
                  </a:lnTo>
                  <a:lnTo>
                    <a:pt x="1114" y="440"/>
                  </a:lnTo>
                  <a:lnTo>
                    <a:pt x="1106" y="443"/>
                  </a:lnTo>
                  <a:lnTo>
                    <a:pt x="1097" y="447"/>
                  </a:lnTo>
                  <a:lnTo>
                    <a:pt x="1085" y="449"/>
                  </a:lnTo>
                  <a:lnTo>
                    <a:pt x="1076" y="453"/>
                  </a:lnTo>
                  <a:lnTo>
                    <a:pt x="1065" y="457"/>
                  </a:lnTo>
                  <a:lnTo>
                    <a:pt x="1053" y="460"/>
                  </a:lnTo>
                  <a:lnTo>
                    <a:pt x="1040" y="464"/>
                  </a:lnTo>
                  <a:lnTo>
                    <a:pt x="1028" y="468"/>
                  </a:lnTo>
                  <a:lnTo>
                    <a:pt x="1015" y="472"/>
                  </a:lnTo>
                  <a:lnTo>
                    <a:pt x="1002" y="478"/>
                  </a:lnTo>
                  <a:lnTo>
                    <a:pt x="989" y="481"/>
                  </a:lnTo>
                  <a:lnTo>
                    <a:pt x="975" y="485"/>
                  </a:lnTo>
                  <a:lnTo>
                    <a:pt x="960" y="489"/>
                  </a:lnTo>
                  <a:lnTo>
                    <a:pt x="947" y="495"/>
                  </a:lnTo>
                  <a:lnTo>
                    <a:pt x="931" y="500"/>
                  </a:lnTo>
                  <a:lnTo>
                    <a:pt x="916" y="504"/>
                  </a:lnTo>
                  <a:lnTo>
                    <a:pt x="901" y="510"/>
                  </a:lnTo>
                  <a:lnTo>
                    <a:pt x="888" y="516"/>
                  </a:lnTo>
                  <a:lnTo>
                    <a:pt x="871" y="521"/>
                  </a:lnTo>
                  <a:lnTo>
                    <a:pt x="855" y="525"/>
                  </a:lnTo>
                  <a:lnTo>
                    <a:pt x="840" y="531"/>
                  </a:lnTo>
                  <a:lnTo>
                    <a:pt x="823" y="537"/>
                  </a:lnTo>
                  <a:lnTo>
                    <a:pt x="806" y="540"/>
                  </a:lnTo>
                  <a:lnTo>
                    <a:pt x="791" y="548"/>
                  </a:lnTo>
                  <a:lnTo>
                    <a:pt x="774" y="554"/>
                  </a:lnTo>
                  <a:lnTo>
                    <a:pt x="758" y="559"/>
                  </a:lnTo>
                  <a:lnTo>
                    <a:pt x="739" y="565"/>
                  </a:lnTo>
                  <a:lnTo>
                    <a:pt x="724" y="571"/>
                  </a:lnTo>
                  <a:lnTo>
                    <a:pt x="707" y="576"/>
                  </a:lnTo>
                  <a:lnTo>
                    <a:pt x="692" y="584"/>
                  </a:lnTo>
                  <a:lnTo>
                    <a:pt x="675" y="590"/>
                  </a:lnTo>
                  <a:lnTo>
                    <a:pt x="658" y="595"/>
                  </a:lnTo>
                  <a:lnTo>
                    <a:pt x="641" y="601"/>
                  </a:lnTo>
                  <a:lnTo>
                    <a:pt x="625" y="609"/>
                  </a:lnTo>
                  <a:lnTo>
                    <a:pt x="608" y="614"/>
                  </a:lnTo>
                  <a:lnTo>
                    <a:pt x="593" y="620"/>
                  </a:lnTo>
                  <a:lnTo>
                    <a:pt x="576" y="626"/>
                  </a:lnTo>
                  <a:lnTo>
                    <a:pt x="561" y="633"/>
                  </a:lnTo>
                  <a:lnTo>
                    <a:pt x="544" y="639"/>
                  </a:lnTo>
                  <a:lnTo>
                    <a:pt x="528" y="645"/>
                  </a:lnTo>
                  <a:lnTo>
                    <a:pt x="513" y="651"/>
                  </a:lnTo>
                  <a:lnTo>
                    <a:pt x="498" y="658"/>
                  </a:lnTo>
                  <a:lnTo>
                    <a:pt x="483" y="664"/>
                  </a:lnTo>
                  <a:lnTo>
                    <a:pt x="468" y="670"/>
                  </a:lnTo>
                  <a:lnTo>
                    <a:pt x="452" y="675"/>
                  </a:lnTo>
                  <a:lnTo>
                    <a:pt x="439" y="683"/>
                  </a:lnTo>
                  <a:lnTo>
                    <a:pt x="424" y="689"/>
                  </a:lnTo>
                  <a:lnTo>
                    <a:pt x="410" y="694"/>
                  </a:lnTo>
                  <a:lnTo>
                    <a:pt x="397" y="702"/>
                  </a:lnTo>
                  <a:lnTo>
                    <a:pt x="386" y="708"/>
                  </a:lnTo>
                  <a:lnTo>
                    <a:pt x="384" y="708"/>
                  </a:lnTo>
                  <a:lnTo>
                    <a:pt x="384" y="704"/>
                  </a:lnTo>
                  <a:lnTo>
                    <a:pt x="382" y="698"/>
                  </a:lnTo>
                  <a:lnTo>
                    <a:pt x="380" y="692"/>
                  </a:lnTo>
                  <a:lnTo>
                    <a:pt x="378" y="687"/>
                  </a:lnTo>
                  <a:lnTo>
                    <a:pt x="376" y="681"/>
                  </a:lnTo>
                  <a:lnTo>
                    <a:pt x="374" y="677"/>
                  </a:lnTo>
                  <a:lnTo>
                    <a:pt x="372" y="672"/>
                  </a:lnTo>
                  <a:lnTo>
                    <a:pt x="371" y="666"/>
                  </a:lnTo>
                  <a:lnTo>
                    <a:pt x="367" y="660"/>
                  </a:lnTo>
                  <a:lnTo>
                    <a:pt x="365" y="654"/>
                  </a:lnTo>
                  <a:lnTo>
                    <a:pt x="363" y="649"/>
                  </a:lnTo>
                  <a:lnTo>
                    <a:pt x="359" y="639"/>
                  </a:lnTo>
                  <a:lnTo>
                    <a:pt x="357" y="632"/>
                  </a:lnTo>
                  <a:lnTo>
                    <a:pt x="353" y="624"/>
                  </a:lnTo>
                  <a:lnTo>
                    <a:pt x="352" y="616"/>
                  </a:lnTo>
                  <a:lnTo>
                    <a:pt x="346" y="607"/>
                  </a:lnTo>
                  <a:lnTo>
                    <a:pt x="344" y="599"/>
                  </a:lnTo>
                  <a:lnTo>
                    <a:pt x="340" y="590"/>
                  </a:lnTo>
                  <a:lnTo>
                    <a:pt x="336" y="582"/>
                  </a:lnTo>
                  <a:lnTo>
                    <a:pt x="333" y="573"/>
                  </a:lnTo>
                  <a:lnTo>
                    <a:pt x="329" y="561"/>
                  </a:lnTo>
                  <a:lnTo>
                    <a:pt x="325" y="552"/>
                  </a:lnTo>
                  <a:lnTo>
                    <a:pt x="321" y="542"/>
                  </a:lnTo>
                  <a:lnTo>
                    <a:pt x="315" y="531"/>
                  </a:lnTo>
                  <a:lnTo>
                    <a:pt x="312" y="521"/>
                  </a:lnTo>
                  <a:lnTo>
                    <a:pt x="306" y="510"/>
                  </a:lnTo>
                  <a:lnTo>
                    <a:pt x="302" y="500"/>
                  </a:lnTo>
                  <a:lnTo>
                    <a:pt x="296" y="489"/>
                  </a:lnTo>
                  <a:lnTo>
                    <a:pt x="291" y="478"/>
                  </a:lnTo>
                  <a:lnTo>
                    <a:pt x="285" y="464"/>
                  </a:lnTo>
                  <a:lnTo>
                    <a:pt x="279" y="453"/>
                  </a:lnTo>
                  <a:lnTo>
                    <a:pt x="274" y="441"/>
                  </a:lnTo>
                  <a:lnTo>
                    <a:pt x="268" y="430"/>
                  </a:lnTo>
                  <a:lnTo>
                    <a:pt x="262" y="419"/>
                  </a:lnTo>
                  <a:lnTo>
                    <a:pt x="256" y="407"/>
                  </a:lnTo>
                  <a:lnTo>
                    <a:pt x="249" y="394"/>
                  </a:lnTo>
                  <a:lnTo>
                    <a:pt x="243" y="382"/>
                  </a:lnTo>
                  <a:lnTo>
                    <a:pt x="236" y="369"/>
                  </a:lnTo>
                  <a:lnTo>
                    <a:pt x="230" y="358"/>
                  </a:lnTo>
                  <a:lnTo>
                    <a:pt x="222" y="346"/>
                  </a:lnTo>
                  <a:lnTo>
                    <a:pt x="215" y="333"/>
                  </a:lnTo>
                  <a:lnTo>
                    <a:pt x="209" y="322"/>
                  </a:lnTo>
                  <a:lnTo>
                    <a:pt x="201" y="310"/>
                  </a:lnTo>
                  <a:lnTo>
                    <a:pt x="194" y="297"/>
                  </a:lnTo>
                  <a:lnTo>
                    <a:pt x="186" y="285"/>
                  </a:lnTo>
                  <a:lnTo>
                    <a:pt x="178" y="272"/>
                  </a:lnTo>
                  <a:lnTo>
                    <a:pt x="171" y="259"/>
                  </a:lnTo>
                  <a:lnTo>
                    <a:pt x="161" y="247"/>
                  </a:lnTo>
                  <a:lnTo>
                    <a:pt x="154" y="236"/>
                  </a:lnTo>
                  <a:lnTo>
                    <a:pt x="146" y="225"/>
                  </a:lnTo>
                  <a:lnTo>
                    <a:pt x="139" y="213"/>
                  </a:lnTo>
                  <a:lnTo>
                    <a:pt x="129" y="200"/>
                  </a:lnTo>
                  <a:lnTo>
                    <a:pt x="121" y="189"/>
                  </a:lnTo>
                  <a:lnTo>
                    <a:pt x="112" y="177"/>
                  </a:lnTo>
                  <a:lnTo>
                    <a:pt x="104" y="166"/>
                  </a:lnTo>
                  <a:lnTo>
                    <a:pt x="93" y="154"/>
                  </a:lnTo>
                  <a:lnTo>
                    <a:pt x="85" y="143"/>
                  </a:lnTo>
                  <a:lnTo>
                    <a:pt x="76" y="133"/>
                  </a:lnTo>
                  <a:lnTo>
                    <a:pt x="66" y="1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0" name="Freeform 187"/>
            <p:cNvSpPr>
              <a:spLocks/>
            </p:cNvSpPr>
            <p:nvPr/>
          </p:nvSpPr>
          <p:spPr bwMode="auto">
            <a:xfrm>
              <a:off x="4427" y="3661"/>
              <a:ext cx="67" cy="55"/>
            </a:xfrm>
            <a:custGeom>
              <a:avLst/>
              <a:gdLst>
                <a:gd name="T0" fmla="*/ 65 w 133"/>
                <a:gd name="T1" fmla="*/ 55 h 110"/>
                <a:gd name="T2" fmla="*/ 0 w 133"/>
                <a:gd name="T3" fmla="*/ 0 h 110"/>
                <a:gd name="T4" fmla="*/ 15 w 133"/>
                <a:gd name="T5" fmla="*/ 2 h 110"/>
                <a:gd name="T6" fmla="*/ 67 w 133"/>
                <a:gd name="T7" fmla="*/ 36 h 110"/>
                <a:gd name="T8" fmla="*/ 65 w 133"/>
                <a:gd name="T9" fmla="*/ 55 h 110"/>
                <a:gd name="T10" fmla="*/ 65 w 133"/>
                <a:gd name="T11" fmla="*/ 55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110"/>
                <a:gd name="T20" fmla="*/ 133 w 133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110">
                  <a:moveTo>
                    <a:pt x="129" y="110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133" y="72"/>
                  </a:lnTo>
                  <a:lnTo>
                    <a:pt x="129" y="11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1" name="Freeform 188"/>
            <p:cNvSpPr>
              <a:spLocks/>
            </p:cNvSpPr>
            <p:nvPr/>
          </p:nvSpPr>
          <p:spPr bwMode="auto">
            <a:xfrm>
              <a:off x="4615" y="3775"/>
              <a:ext cx="669" cy="274"/>
            </a:xfrm>
            <a:custGeom>
              <a:avLst/>
              <a:gdLst>
                <a:gd name="T0" fmla="*/ 13 w 1339"/>
                <a:gd name="T1" fmla="*/ 40 h 550"/>
                <a:gd name="T2" fmla="*/ 27 w 1339"/>
                <a:gd name="T3" fmla="*/ 54 h 550"/>
                <a:gd name="T4" fmla="*/ 41 w 1339"/>
                <a:gd name="T5" fmla="*/ 70 h 550"/>
                <a:gd name="T6" fmla="*/ 59 w 1339"/>
                <a:gd name="T7" fmla="*/ 91 h 550"/>
                <a:gd name="T8" fmla="*/ 78 w 1339"/>
                <a:gd name="T9" fmla="*/ 115 h 550"/>
                <a:gd name="T10" fmla="*/ 100 w 1339"/>
                <a:gd name="T11" fmla="*/ 140 h 550"/>
                <a:gd name="T12" fmla="*/ 121 w 1339"/>
                <a:gd name="T13" fmla="*/ 168 h 550"/>
                <a:gd name="T14" fmla="*/ 142 w 1339"/>
                <a:gd name="T15" fmla="*/ 196 h 550"/>
                <a:gd name="T16" fmla="*/ 163 w 1339"/>
                <a:gd name="T17" fmla="*/ 225 h 550"/>
                <a:gd name="T18" fmla="*/ 180 w 1339"/>
                <a:gd name="T19" fmla="*/ 249 h 550"/>
                <a:gd name="T20" fmla="*/ 196 w 1339"/>
                <a:gd name="T21" fmla="*/ 243 h 550"/>
                <a:gd name="T22" fmla="*/ 223 w 1339"/>
                <a:gd name="T23" fmla="*/ 234 h 550"/>
                <a:gd name="T24" fmla="*/ 261 w 1339"/>
                <a:gd name="T25" fmla="*/ 222 h 550"/>
                <a:gd name="T26" fmla="*/ 307 w 1339"/>
                <a:gd name="T27" fmla="*/ 208 h 550"/>
                <a:gd name="T28" fmla="*/ 360 w 1339"/>
                <a:gd name="T29" fmla="*/ 192 h 550"/>
                <a:gd name="T30" fmla="*/ 415 w 1339"/>
                <a:gd name="T31" fmla="*/ 177 h 550"/>
                <a:gd name="T32" fmla="*/ 473 w 1339"/>
                <a:gd name="T33" fmla="*/ 163 h 550"/>
                <a:gd name="T34" fmla="*/ 531 w 1339"/>
                <a:gd name="T35" fmla="*/ 151 h 550"/>
                <a:gd name="T36" fmla="*/ 586 w 1339"/>
                <a:gd name="T37" fmla="*/ 142 h 550"/>
                <a:gd name="T38" fmla="*/ 635 w 1339"/>
                <a:gd name="T39" fmla="*/ 137 h 550"/>
                <a:gd name="T40" fmla="*/ 630 w 1339"/>
                <a:gd name="T41" fmla="*/ 126 h 550"/>
                <a:gd name="T42" fmla="*/ 611 w 1339"/>
                <a:gd name="T43" fmla="*/ 109 h 550"/>
                <a:gd name="T44" fmla="*/ 594 w 1339"/>
                <a:gd name="T45" fmla="*/ 95 h 550"/>
                <a:gd name="T46" fmla="*/ 574 w 1339"/>
                <a:gd name="T47" fmla="*/ 80 h 550"/>
                <a:gd name="T48" fmla="*/ 552 w 1339"/>
                <a:gd name="T49" fmla="*/ 63 h 550"/>
                <a:gd name="T50" fmla="*/ 530 w 1339"/>
                <a:gd name="T51" fmla="*/ 46 h 550"/>
                <a:gd name="T52" fmla="*/ 505 w 1339"/>
                <a:gd name="T53" fmla="*/ 29 h 550"/>
                <a:gd name="T54" fmla="*/ 479 w 1339"/>
                <a:gd name="T55" fmla="*/ 12 h 550"/>
                <a:gd name="T56" fmla="*/ 478 w 1339"/>
                <a:gd name="T57" fmla="*/ 2 h 550"/>
                <a:gd name="T58" fmla="*/ 492 w 1339"/>
                <a:gd name="T59" fmla="*/ 11 h 550"/>
                <a:gd name="T60" fmla="*/ 507 w 1339"/>
                <a:gd name="T61" fmla="*/ 20 h 550"/>
                <a:gd name="T62" fmla="*/ 525 w 1339"/>
                <a:gd name="T63" fmla="*/ 33 h 550"/>
                <a:gd name="T64" fmla="*/ 546 w 1339"/>
                <a:gd name="T65" fmla="*/ 47 h 550"/>
                <a:gd name="T66" fmla="*/ 569 w 1339"/>
                <a:gd name="T67" fmla="*/ 64 h 550"/>
                <a:gd name="T68" fmla="*/ 592 w 1339"/>
                <a:gd name="T69" fmla="*/ 82 h 550"/>
                <a:gd name="T70" fmla="*/ 616 w 1339"/>
                <a:gd name="T71" fmla="*/ 101 h 550"/>
                <a:gd name="T72" fmla="*/ 639 w 1339"/>
                <a:gd name="T73" fmla="*/ 120 h 550"/>
                <a:gd name="T74" fmla="*/ 659 w 1339"/>
                <a:gd name="T75" fmla="*/ 138 h 550"/>
                <a:gd name="T76" fmla="*/ 666 w 1339"/>
                <a:gd name="T77" fmla="*/ 148 h 550"/>
                <a:gd name="T78" fmla="*/ 646 w 1339"/>
                <a:gd name="T79" fmla="*/ 147 h 550"/>
                <a:gd name="T80" fmla="*/ 625 w 1339"/>
                <a:gd name="T81" fmla="*/ 147 h 550"/>
                <a:gd name="T82" fmla="*/ 594 w 1339"/>
                <a:gd name="T83" fmla="*/ 150 h 550"/>
                <a:gd name="T84" fmla="*/ 554 w 1339"/>
                <a:gd name="T85" fmla="*/ 156 h 550"/>
                <a:gd name="T86" fmla="*/ 504 w 1339"/>
                <a:gd name="T87" fmla="*/ 167 h 550"/>
                <a:gd name="T88" fmla="*/ 442 w 1339"/>
                <a:gd name="T89" fmla="*/ 181 h 550"/>
                <a:gd name="T90" fmla="*/ 369 w 1339"/>
                <a:gd name="T91" fmla="*/ 203 h 550"/>
                <a:gd name="T92" fmla="*/ 283 w 1339"/>
                <a:gd name="T93" fmla="*/ 231 h 550"/>
                <a:gd name="T94" fmla="*/ 184 w 1339"/>
                <a:gd name="T95" fmla="*/ 268 h 550"/>
                <a:gd name="T96" fmla="*/ 162 w 1339"/>
                <a:gd name="T97" fmla="*/ 265 h 550"/>
                <a:gd name="T98" fmla="*/ 152 w 1339"/>
                <a:gd name="T99" fmla="*/ 249 h 550"/>
                <a:gd name="T100" fmla="*/ 142 w 1339"/>
                <a:gd name="T101" fmla="*/ 230 h 550"/>
                <a:gd name="T102" fmla="*/ 128 w 1339"/>
                <a:gd name="T103" fmla="*/ 209 h 550"/>
                <a:gd name="T104" fmla="*/ 112 w 1339"/>
                <a:gd name="T105" fmla="*/ 184 h 550"/>
                <a:gd name="T106" fmla="*/ 94 w 1339"/>
                <a:gd name="T107" fmla="*/ 158 h 550"/>
                <a:gd name="T108" fmla="*/ 75 w 1339"/>
                <a:gd name="T109" fmla="*/ 132 h 550"/>
                <a:gd name="T110" fmla="*/ 53 w 1339"/>
                <a:gd name="T111" fmla="*/ 104 h 550"/>
                <a:gd name="T112" fmla="*/ 30 w 1339"/>
                <a:gd name="T113" fmla="*/ 79 h 550"/>
                <a:gd name="T114" fmla="*/ 0 w 1339"/>
                <a:gd name="T115" fmla="*/ 50 h 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9"/>
                <a:gd name="T175" fmla="*/ 0 h 550"/>
                <a:gd name="T176" fmla="*/ 1339 w 1339"/>
                <a:gd name="T177" fmla="*/ 550 h 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9" h="550">
                  <a:moveTo>
                    <a:pt x="0" y="101"/>
                  </a:moveTo>
                  <a:lnTo>
                    <a:pt x="14" y="65"/>
                  </a:lnTo>
                  <a:lnTo>
                    <a:pt x="16" y="69"/>
                  </a:lnTo>
                  <a:lnTo>
                    <a:pt x="18" y="71"/>
                  </a:lnTo>
                  <a:lnTo>
                    <a:pt x="23" y="74"/>
                  </a:lnTo>
                  <a:lnTo>
                    <a:pt x="27" y="80"/>
                  </a:lnTo>
                  <a:lnTo>
                    <a:pt x="35" y="88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44" y="99"/>
                  </a:lnTo>
                  <a:lnTo>
                    <a:pt x="50" y="105"/>
                  </a:lnTo>
                  <a:lnTo>
                    <a:pt x="54" y="109"/>
                  </a:lnTo>
                  <a:lnTo>
                    <a:pt x="58" y="113"/>
                  </a:lnTo>
                  <a:lnTo>
                    <a:pt x="61" y="118"/>
                  </a:lnTo>
                  <a:lnTo>
                    <a:pt x="67" y="124"/>
                  </a:lnTo>
                  <a:lnTo>
                    <a:pt x="73" y="130"/>
                  </a:lnTo>
                  <a:lnTo>
                    <a:pt x="77" y="135"/>
                  </a:lnTo>
                  <a:lnTo>
                    <a:pt x="82" y="141"/>
                  </a:lnTo>
                  <a:lnTo>
                    <a:pt x="88" y="149"/>
                  </a:lnTo>
                  <a:lnTo>
                    <a:pt x="94" y="154"/>
                  </a:lnTo>
                  <a:lnTo>
                    <a:pt x="99" y="162"/>
                  </a:lnTo>
                  <a:lnTo>
                    <a:pt x="105" y="170"/>
                  </a:lnTo>
                  <a:lnTo>
                    <a:pt x="113" y="177"/>
                  </a:lnTo>
                  <a:lnTo>
                    <a:pt x="118" y="183"/>
                  </a:lnTo>
                  <a:lnTo>
                    <a:pt x="124" y="190"/>
                  </a:lnTo>
                  <a:lnTo>
                    <a:pt x="132" y="198"/>
                  </a:lnTo>
                  <a:lnTo>
                    <a:pt x="137" y="208"/>
                  </a:lnTo>
                  <a:lnTo>
                    <a:pt x="145" y="215"/>
                  </a:lnTo>
                  <a:lnTo>
                    <a:pt x="151" y="223"/>
                  </a:lnTo>
                  <a:lnTo>
                    <a:pt x="156" y="230"/>
                  </a:lnTo>
                  <a:lnTo>
                    <a:pt x="164" y="238"/>
                  </a:lnTo>
                  <a:lnTo>
                    <a:pt x="172" y="248"/>
                  </a:lnTo>
                  <a:lnTo>
                    <a:pt x="177" y="255"/>
                  </a:lnTo>
                  <a:lnTo>
                    <a:pt x="185" y="265"/>
                  </a:lnTo>
                  <a:lnTo>
                    <a:pt x="193" y="274"/>
                  </a:lnTo>
                  <a:lnTo>
                    <a:pt x="200" y="282"/>
                  </a:lnTo>
                  <a:lnTo>
                    <a:pt x="206" y="291"/>
                  </a:lnTo>
                  <a:lnTo>
                    <a:pt x="213" y="299"/>
                  </a:lnTo>
                  <a:lnTo>
                    <a:pt x="221" y="308"/>
                  </a:lnTo>
                  <a:lnTo>
                    <a:pt x="227" y="318"/>
                  </a:lnTo>
                  <a:lnTo>
                    <a:pt x="234" y="327"/>
                  </a:lnTo>
                  <a:lnTo>
                    <a:pt x="242" y="337"/>
                  </a:lnTo>
                  <a:lnTo>
                    <a:pt x="250" y="346"/>
                  </a:lnTo>
                  <a:lnTo>
                    <a:pt x="257" y="356"/>
                  </a:lnTo>
                  <a:lnTo>
                    <a:pt x="265" y="364"/>
                  </a:lnTo>
                  <a:lnTo>
                    <a:pt x="270" y="373"/>
                  </a:lnTo>
                  <a:lnTo>
                    <a:pt x="278" y="383"/>
                  </a:lnTo>
                  <a:lnTo>
                    <a:pt x="284" y="394"/>
                  </a:lnTo>
                  <a:lnTo>
                    <a:pt x="291" y="403"/>
                  </a:lnTo>
                  <a:lnTo>
                    <a:pt x="299" y="413"/>
                  </a:lnTo>
                  <a:lnTo>
                    <a:pt x="307" y="422"/>
                  </a:lnTo>
                  <a:lnTo>
                    <a:pt x="312" y="432"/>
                  </a:lnTo>
                  <a:lnTo>
                    <a:pt x="320" y="441"/>
                  </a:lnTo>
                  <a:lnTo>
                    <a:pt x="326" y="451"/>
                  </a:lnTo>
                  <a:lnTo>
                    <a:pt x="333" y="461"/>
                  </a:lnTo>
                  <a:lnTo>
                    <a:pt x="339" y="470"/>
                  </a:lnTo>
                  <a:lnTo>
                    <a:pt x="347" y="480"/>
                  </a:lnTo>
                  <a:lnTo>
                    <a:pt x="352" y="491"/>
                  </a:lnTo>
                  <a:lnTo>
                    <a:pt x="360" y="500"/>
                  </a:lnTo>
                  <a:lnTo>
                    <a:pt x="360" y="499"/>
                  </a:lnTo>
                  <a:lnTo>
                    <a:pt x="366" y="499"/>
                  </a:lnTo>
                  <a:lnTo>
                    <a:pt x="367" y="497"/>
                  </a:lnTo>
                  <a:lnTo>
                    <a:pt x="373" y="495"/>
                  </a:lnTo>
                  <a:lnTo>
                    <a:pt x="379" y="493"/>
                  </a:lnTo>
                  <a:lnTo>
                    <a:pt x="386" y="491"/>
                  </a:lnTo>
                  <a:lnTo>
                    <a:pt x="392" y="487"/>
                  </a:lnTo>
                  <a:lnTo>
                    <a:pt x="400" y="485"/>
                  </a:lnTo>
                  <a:lnTo>
                    <a:pt x="407" y="481"/>
                  </a:lnTo>
                  <a:lnTo>
                    <a:pt x="417" y="480"/>
                  </a:lnTo>
                  <a:lnTo>
                    <a:pt x="426" y="476"/>
                  </a:lnTo>
                  <a:lnTo>
                    <a:pt x="436" y="472"/>
                  </a:lnTo>
                  <a:lnTo>
                    <a:pt x="447" y="470"/>
                  </a:lnTo>
                  <a:lnTo>
                    <a:pt x="459" y="466"/>
                  </a:lnTo>
                  <a:lnTo>
                    <a:pt x="470" y="462"/>
                  </a:lnTo>
                  <a:lnTo>
                    <a:pt x="483" y="459"/>
                  </a:lnTo>
                  <a:lnTo>
                    <a:pt x="495" y="453"/>
                  </a:lnTo>
                  <a:lnTo>
                    <a:pt x="510" y="449"/>
                  </a:lnTo>
                  <a:lnTo>
                    <a:pt x="523" y="445"/>
                  </a:lnTo>
                  <a:lnTo>
                    <a:pt x="539" y="441"/>
                  </a:lnTo>
                  <a:lnTo>
                    <a:pt x="552" y="436"/>
                  </a:lnTo>
                  <a:lnTo>
                    <a:pt x="569" y="432"/>
                  </a:lnTo>
                  <a:lnTo>
                    <a:pt x="582" y="426"/>
                  </a:lnTo>
                  <a:lnTo>
                    <a:pt x="599" y="422"/>
                  </a:lnTo>
                  <a:lnTo>
                    <a:pt x="615" y="417"/>
                  </a:lnTo>
                  <a:lnTo>
                    <a:pt x="634" y="411"/>
                  </a:lnTo>
                  <a:lnTo>
                    <a:pt x="649" y="407"/>
                  </a:lnTo>
                  <a:lnTo>
                    <a:pt x="666" y="402"/>
                  </a:lnTo>
                  <a:lnTo>
                    <a:pt x="685" y="396"/>
                  </a:lnTo>
                  <a:lnTo>
                    <a:pt x="704" y="392"/>
                  </a:lnTo>
                  <a:lnTo>
                    <a:pt x="721" y="386"/>
                  </a:lnTo>
                  <a:lnTo>
                    <a:pt x="738" y="383"/>
                  </a:lnTo>
                  <a:lnTo>
                    <a:pt x="757" y="375"/>
                  </a:lnTo>
                  <a:lnTo>
                    <a:pt x="776" y="371"/>
                  </a:lnTo>
                  <a:lnTo>
                    <a:pt x="793" y="365"/>
                  </a:lnTo>
                  <a:lnTo>
                    <a:pt x="814" y="362"/>
                  </a:lnTo>
                  <a:lnTo>
                    <a:pt x="831" y="356"/>
                  </a:lnTo>
                  <a:lnTo>
                    <a:pt x="852" y="350"/>
                  </a:lnTo>
                  <a:lnTo>
                    <a:pt x="871" y="346"/>
                  </a:lnTo>
                  <a:lnTo>
                    <a:pt x="890" y="341"/>
                  </a:lnTo>
                  <a:lnTo>
                    <a:pt x="909" y="337"/>
                  </a:lnTo>
                  <a:lnTo>
                    <a:pt x="928" y="331"/>
                  </a:lnTo>
                  <a:lnTo>
                    <a:pt x="947" y="327"/>
                  </a:lnTo>
                  <a:lnTo>
                    <a:pt x="968" y="324"/>
                  </a:lnTo>
                  <a:lnTo>
                    <a:pt x="987" y="318"/>
                  </a:lnTo>
                  <a:lnTo>
                    <a:pt x="1006" y="316"/>
                  </a:lnTo>
                  <a:lnTo>
                    <a:pt x="1025" y="310"/>
                  </a:lnTo>
                  <a:lnTo>
                    <a:pt x="1044" y="306"/>
                  </a:lnTo>
                  <a:lnTo>
                    <a:pt x="1063" y="303"/>
                  </a:lnTo>
                  <a:lnTo>
                    <a:pt x="1082" y="301"/>
                  </a:lnTo>
                  <a:lnTo>
                    <a:pt x="1100" y="297"/>
                  </a:lnTo>
                  <a:lnTo>
                    <a:pt x="1119" y="293"/>
                  </a:lnTo>
                  <a:lnTo>
                    <a:pt x="1136" y="291"/>
                  </a:lnTo>
                  <a:lnTo>
                    <a:pt x="1155" y="287"/>
                  </a:lnTo>
                  <a:lnTo>
                    <a:pt x="1172" y="286"/>
                  </a:lnTo>
                  <a:lnTo>
                    <a:pt x="1189" y="284"/>
                  </a:lnTo>
                  <a:lnTo>
                    <a:pt x="1206" y="280"/>
                  </a:lnTo>
                  <a:lnTo>
                    <a:pt x="1223" y="280"/>
                  </a:lnTo>
                  <a:lnTo>
                    <a:pt x="1238" y="278"/>
                  </a:lnTo>
                  <a:lnTo>
                    <a:pt x="1255" y="276"/>
                  </a:lnTo>
                  <a:lnTo>
                    <a:pt x="1271" y="276"/>
                  </a:lnTo>
                  <a:lnTo>
                    <a:pt x="1288" y="276"/>
                  </a:lnTo>
                  <a:lnTo>
                    <a:pt x="1284" y="274"/>
                  </a:lnTo>
                  <a:lnTo>
                    <a:pt x="1278" y="267"/>
                  </a:lnTo>
                  <a:lnTo>
                    <a:pt x="1273" y="263"/>
                  </a:lnTo>
                  <a:lnTo>
                    <a:pt x="1267" y="259"/>
                  </a:lnTo>
                  <a:lnTo>
                    <a:pt x="1261" y="253"/>
                  </a:lnTo>
                  <a:lnTo>
                    <a:pt x="1255" y="248"/>
                  </a:lnTo>
                  <a:lnTo>
                    <a:pt x="1246" y="240"/>
                  </a:lnTo>
                  <a:lnTo>
                    <a:pt x="1236" y="232"/>
                  </a:lnTo>
                  <a:lnTo>
                    <a:pt x="1233" y="227"/>
                  </a:lnTo>
                  <a:lnTo>
                    <a:pt x="1227" y="223"/>
                  </a:lnTo>
                  <a:lnTo>
                    <a:pt x="1223" y="219"/>
                  </a:lnTo>
                  <a:lnTo>
                    <a:pt x="1217" y="215"/>
                  </a:lnTo>
                  <a:lnTo>
                    <a:pt x="1212" y="209"/>
                  </a:lnTo>
                  <a:lnTo>
                    <a:pt x="1206" y="206"/>
                  </a:lnTo>
                  <a:lnTo>
                    <a:pt x="1200" y="200"/>
                  </a:lnTo>
                  <a:lnTo>
                    <a:pt x="1195" y="196"/>
                  </a:lnTo>
                  <a:lnTo>
                    <a:pt x="1189" y="190"/>
                  </a:lnTo>
                  <a:lnTo>
                    <a:pt x="1183" y="187"/>
                  </a:lnTo>
                  <a:lnTo>
                    <a:pt x="1176" y="181"/>
                  </a:lnTo>
                  <a:lnTo>
                    <a:pt x="1170" y="177"/>
                  </a:lnTo>
                  <a:lnTo>
                    <a:pt x="1162" y="171"/>
                  </a:lnTo>
                  <a:lnTo>
                    <a:pt x="1157" y="166"/>
                  </a:lnTo>
                  <a:lnTo>
                    <a:pt x="1149" y="160"/>
                  </a:lnTo>
                  <a:lnTo>
                    <a:pt x="1143" y="154"/>
                  </a:lnTo>
                  <a:lnTo>
                    <a:pt x="1136" y="149"/>
                  </a:lnTo>
                  <a:lnTo>
                    <a:pt x="1128" y="145"/>
                  </a:lnTo>
                  <a:lnTo>
                    <a:pt x="1120" y="139"/>
                  </a:lnTo>
                  <a:lnTo>
                    <a:pt x="1115" y="133"/>
                  </a:lnTo>
                  <a:lnTo>
                    <a:pt x="1105" y="126"/>
                  </a:lnTo>
                  <a:lnTo>
                    <a:pt x="1098" y="122"/>
                  </a:lnTo>
                  <a:lnTo>
                    <a:pt x="1090" y="114"/>
                  </a:lnTo>
                  <a:lnTo>
                    <a:pt x="1084" y="111"/>
                  </a:lnTo>
                  <a:lnTo>
                    <a:pt x="1075" y="105"/>
                  </a:lnTo>
                  <a:lnTo>
                    <a:pt x="1067" y="99"/>
                  </a:lnTo>
                  <a:lnTo>
                    <a:pt x="1060" y="93"/>
                  </a:lnTo>
                  <a:lnTo>
                    <a:pt x="1052" y="88"/>
                  </a:lnTo>
                  <a:lnTo>
                    <a:pt x="1042" y="82"/>
                  </a:lnTo>
                  <a:lnTo>
                    <a:pt x="1035" y="74"/>
                  </a:lnTo>
                  <a:lnTo>
                    <a:pt x="1027" y="69"/>
                  </a:lnTo>
                  <a:lnTo>
                    <a:pt x="1020" y="65"/>
                  </a:lnTo>
                  <a:lnTo>
                    <a:pt x="1010" y="59"/>
                  </a:lnTo>
                  <a:lnTo>
                    <a:pt x="1001" y="54"/>
                  </a:lnTo>
                  <a:lnTo>
                    <a:pt x="993" y="48"/>
                  </a:lnTo>
                  <a:lnTo>
                    <a:pt x="985" y="42"/>
                  </a:lnTo>
                  <a:lnTo>
                    <a:pt x="976" y="36"/>
                  </a:lnTo>
                  <a:lnTo>
                    <a:pt x="968" y="31"/>
                  </a:lnTo>
                  <a:lnTo>
                    <a:pt x="959" y="25"/>
                  </a:lnTo>
                  <a:lnTo>
                    <a:pt x="951" y="19"/>
                  </a:lnTo>
                  <a:lnTo>
                    <a:pt x="942" y="16"/>
                  </a:lnTo>
                  <a:lnTo>
                    <a:pt x="934" y="10"/>
                  </a:lnTo>
                  <a:lnTo>
                    <a:pt x="925" y="4"/>
                  </a:lnTo>
                  <a:lnTo>
                    <a:pt x="917" y="0"/>
                  </a:lnTo>
                  <a:lnTo>
                    <a:pt x="957" y="4"/>
                  </a:lnTo>
                  <a:lnTo>
                    <a:pt x="959" y="6"/>
                  </a:lnTo>
                  <a:lnTo>
                    <a:pt x="963" y="8"/>
                  </a:lnTo>
                  <a:lnTo>
                    <a:pt x="968" y="12"/>
                  </a:lnTo>
                  <a:lnTo>
                    <a:pt x="972" y="16"/>
                  </a:lnTo>
                  <a:lnTo>
                    <a:pt x="980" y="19"/>
                  </a:lnTo>
                  <a:lnTo>
                    <a:pt x="984" y="23"/>
                  </a:lnTo>
                  <a:lnTo>
                    <a:pt x="989" y="25"/>
                  </a:lnTo>
                  <a:lnTo>
                    <a:pt x="993" y="29"/>
                  </a:lnTo>
                  <a:lnTo>
                    <a:pt x="999" y="31"/>
                  </a:lnTo>
                  <a:lnTo>
                    <a:pt x="1003" y="35"/>
                  </a:lnTo>
                  <a:lnTo>
                    <a:pt x="1008" y="36"/>
                  </a:lnTo>
                  <a:lnTo>
                    <a:pt x="1014" y="40"/>
                  </a:lnTo>
                  <a:lnTo>
                    <a:pt x="1020" y="46"/>
                  </a:lnTo>
                  <a:lnTo>
                    <a:pt x="1023" y="50"/>
                  </a:lnTo>
                  <a:lnTo>
                    <a:pt x="1031" y="54"/>
                  </a:lnTo>
                  <a:lnTo>
                    <a:pt x="1037" y="57"/>
                  </a:lnTo>
                  <a:lnTo>
                    <a:pt x="1044" y="63"/>
                  </a:lnTo>
                  <a:lnTo>
                    <a:pt x="1050" y="67"/>
                  </a:lnTo>
                  <a:lnTo>
                    <a:pt x="1056" y="71"/>
                  </a:lnTo>
                  <a:lnTo>
                    <a:pt x="1063" y="74"/>
                  </a:lnTo>
                  <a:lnTo>
                    <a:pt x="1071" y="80"/>
                  </a:lnTo>
                  <a:lnTo>
                    <a:pt x="1079" y="86"/>
                  </a:lnTo>
                  <a:lnTo>
                    <a:pt x="1084" y="90"/>
                  </a:lnTo>
                  <a:lnTo>
                    <a:pt x="1092" y="95"/>
                  </a:lnTo>
                  <a:lnTo>
                    <a:pt x="1101" y="101"/>
                  </a:lnTo>
                  <a:lnTo>
                    <a:pt x="1109" y="107"/>
                  </a:lnTo>
                  <a:lnTo>
                    <a:pt x="1117" y="113"/>
                  </a:lnTo>
                  <a:lnTo>
                    <a:pt x="1124" y="118"/>
                  </a:lnTo>
                  <a:lnTo>
                    <a:pt x="1130" y="124"/>
                  </a:lnTo>
                  <a:lnTo>
                    <a:pt x="1138" y="128"/>
                  </a:lnTo>
                  <a:lnTo>
                    <a:pt x="1147" y="133"/>
                  </a:lnTo>
                  <a:lnTo>
                    <a:pt x="1155" y="139"/>
                  </a:lnTo>
                  <a:lnTo>
                    <a:pt x="1162" y="147"/>
                  </a:lnTo>
                  <a:lnTo>
                    <a:pt x="1170" y="152"/>
                  </a:lnTo>
                  <a:lnTo>
                    <a:pt x="1177" y="158"/>
                  </a:lnTo>
                  <a:lnTo>
                    <a:pt x="1185" y="164"/>
                  </a:lnTo>
                  <a:lnTo>
                    <a:pt x="1193" y="171"/>
                  </a:lnTo>
                  <a:lnTo>
                    <a:pt x="1200" y="177"/>
                  </a:lnTo>
                  <a:lnTo>
                    <a:pt x="1210" y="183"/>
                  </a:lnTo>
                  <a:lnTo>
                    <a:pt x="1217" y="189"/>
                  </a:lnTo>
                  <a:lnTo>
                    <a:pt x="1225" y="196"/>
                  </a:lnTo>
                  <a:lnTo>
                    <a:pt x="1233" y="202"/>
                  </a:lnTo>
                  <a:lnTo>
                    <a:pt x="1240" y="209"/>
                  </a:lnTo>
                  <a:lnTo>
                    <a:pt x="1248" y="215"/>
                  </a:lnTo>
                  <a:lnTo>
                    <a:pt x="1255" y="221"/>
                  </a:lnTo>
                  <a:lnTo>
                    <a:pt x="1263" y="227"/>
                  </a:lnTo>
                  <a:lnTo>
                    <a:pt x="1271" y="234"/>
                  </a:lnTo>
                  <a:lnTo>
                    <a:pt x="1278" y="240"/>
                  </a:lnTo>
                  <a:lnTo>
                    <a:pt x="1286" y="248"/>
                  </a:lnTo>
                  <a:lnTo>
                    <a:pt x="1292" y="253"/>
                  </a:lnTo>
                  <a:lnTo>
                    <a:pt x="1299" y="259"/>
                  </a:lnTo>
                  <a:lnTo>
                    <a:pt x="1305" y="267"/>
                  </a:lnTo>
                  <a:lnTo>
                    <a:pt x="1312" y="272"/>
                  </a:lnTo>
                  <a:lnTo>
                    <a:pt x="1318" y="278"/>
                  </a:lnTo>
                  <a:lnTo>
                    <a:pt x="1326" y="286"/>
                  </a:lnTo>
                  <a:lnTo>
                    <a:pt x="1332" y="291"/>
                  </a:lnTo>
                  <a:lnTo>
                    <a:pt x="1339" y="299"/>
                  </a:lnTo>
                  <a:lnTo>
                    <a:pt x="1337" y="297"/>
                  </a:lnTo>
                  <a:lnTo>
                    <a:pt x="1335" y="297"/>
                  </a:lnTo>
                  <a:lnTo>
                    <a:pt x="1332" y="297"/>
                  </a:lnTo>
                  <a:lnTo>
                    <a:pt x="1326" y="297"/>
                  </a:lnTo>
                  <a:lnTo>
                    <a:pt x="1318" y="295"/>
                  </a:lnTo>
                  <a:lnTo>
                    <a:pt x="1311" y="295"/>
                  </a:lnTo>
                  <a:lnTo>
                    <a:pt x="1305" y="295"/>
                  </a:lnTo>
                  <a:lnTo>
                    <a:pt x="1299" y="295"/>
                  </a:lnTo>
                  <a:lnTo>
                    <a:pt x="1293" y="295"/>
                  </a:lnTo>
                  <a:lnTo>
                    <a:pt x="1290" y="295"/>
                  </a:lnTo>
                  <a:lnTo>
                    <a:pt x="1282" y="295"/>
                  </a:lnTo>
                  <a:lnTo>
                    <a:pt x="1274" y="295"/>
                  </a:lnTo>
                  <a:lnTo>
                    <a:pt x="1267" y="295"/>
                  </a:lnTo>
                  <a:lnTo>
                    <a:pt x="1259" y="295"/>
                  </a:lnTo>
                  <a:lnTo>
                    <a:pt x="1250" y="295"/>
                  </a:lnTo>
                  <a:lnTo>
                    <a:pt x="1242" y="295"/>
                  </a:lnTo>
                  <a:lnTo>
                    <a:pt x="1233" y="297"/>
                  </a:lnTo>
                  <a:lnTo>
                    <a:pt x="1223" y="299"/>
                  </a:lnTo>
                  <a:lnTo>
                    <a:pt x="1212" y="299"/>
                  </a:lnTo>
                  <a:lnTo>
                    <a:pt x="1200" y="301"/>
                  </a:lnTo>
                  <a:lnTo>
                    <a:pt x="1189" y="301"/>
                  </a:lnTo>
                  <a:lnTo>
                    <a:pt x="1177" y="305"/>
                  </a:lnTo>
                  <a:lnTo>
                    <a:pt x="1164" y="305"/>
                  </a:lnTo>
                  <a:lnTo>
                    <a:pt x="1153" y="306"/>
                  </a:lnTo>
                  <a:lnTo>
                    <a:pt x="1138" y="310"/>
                  </a:lnTo>
                  <a:lnTo>
                    <a:pt x="1124" y="312"/>
                  </a:lnTo>
                  <a:lnTo>
                    <a:pt x="1109" y="314"/>
                  </a:lnTo>
                  <a:lnTo>
                    <a:pt x="1094" y="318"/>
                  </a:lnTo>
                  <a:lnTo>
                    <a:pt x="1079" y="320"/>
                  </a:lnTo>
                  <a:lnTo>
                    <a:pt x="1061" y="324"/>
                  </a:lnTo>
                  <a:lnTo>
                    <a:pt x="1044" y="325"/>
                  </a:lnTo>
                  <a:lnTo>
                    <a:pt x="1027" y="331"/>
                  </a:lnTo>
                  <a:lnTo>
                    <a:pt x="1008" y="335"/>
                  </a:lnTo>
                  <a:lnTo>
                    <a:pt x="989" y="339"/>
                  </a:lnTo>
                  <a:lnTo>
                    <a:pt x="970" y="345"/>
                  </a:lnTo>
                  <a:lnTo>
                    <a:pt x="949" y="348"/>
                  </a:lnTo>
                  <a:lnTo>
                    <a:pt x="928" y="354"/>
                  </a:lnTo>
                  <a:lnTo>
                    <a:pt x="907" y="360"/>
                  </a:lnTo>
                  <a:lnTo>
                    <a:pt x="885" y="364"/>
                  </a:lnTo>
                  <a:lnTo>
                    <a:pt x="862" y="371"/>
                  </a:lnTo>
                  <a:lnTo>
                    <a:pt x="839" y="377"/>
                  </a:lnTo>
                  <a:lnTo>
                    <a:pt x="816" y="384"/>
                  </a:lnTo>
                  <a:lnTo>
                    <a:pt x="790" y="392"/>
                  </a:lnTo>
                  <a:lnTo>
                    <a:pt x="765" y="400"/>
                  </a:lnTo>
                  <a:lnTo>
                    <a:pt x="738" y="407"/>
                  </a:lnTo>
                  <a:lnTo>
                    <a:pt x="712" y="415"/>
                  </a:lnTo>
                  <a:lnTo>
                    <a:pt x="683" y="424"/>
                  </a:lnTo>
                  <a:lnTo>
                    <a:pt x="656" y="434"/>
                  </a:lnTo>
                  <a:lnTo>
                    <a:pt x="626" y="443"/>
                  </a:lnTo>
                  <a:lnTo>
                    <a:pt x="598" y="453"/>
                  </a:lnTo>
                  <a:lnTo>
                    <a:pt x="567" y="464"/>
                  </a:lnTo>
                  <a:lnTo>
                    <a:pt x="537" y="474"/>
                  </a:lnTo>
                  <a:lnTo>
                    <a:pt x="504" y="485"/>
                  </a:lnTo>
                  <a:lnTo>
                    <a:pt x="472" y="499"/>
                  </a:lnTo>
                  <a:lnTo>
                    <a:pt x="438" y="510"/>
                  </a:lnTo>
                  <a:lnTo>
                    <a:pt x="405" y="523"/>
                  </a:lnTo>
                  <a:lnTo>
                    <a:pt x="369" y="537"/>
                  </a:lnTo>
                  <a:lnTo>
                    <a:pt x="335" y="550"/>
                  </a:lnTo>
                  <a:lnTo>
                    <a:pt x="333" y="546"/>
                  </a:lnTo>
                  <a:lnTo>
                    <a:pt x="329" y="542"/>
                  </a:lnTo>
                  <a:lnTo>
                    <a:pt x="328" y="538"/>
                  </a:lnTo>
                  <a:lnTo>
                    <a:pt x="324" y="531"/>
                  </a:lnTo>
                  <a:lnTo>
                    <a:pt x="320" y="523"/>
                  </a:lnTo>
                  <a:lnTo>
                    <a:pt x="316" y="519"/>
                  </a:lnTo>
                  <a:lnTo>
                    <a:pt x="314" y="516"/>
                  </a:lnTo>
                  <a:lnTo>
                    <a:pt x="312" y="510"/>
                  </a:lnTo>
                  <a:lnTo>
                    <a:pt x="309" y="506"/>
                  </a:lnTo>
                  <a:lnTo>
                    <a:pt x="305" y="500"/>
                  </a:lnTo>
                  <a:lnTo>
                    <a:pt x="303" y="495"/>
                  </a:lnTo>
                  <a:lnTo>
                    <a:pt x="299" y="489"/>
                  </a:lnTo>
                  <a:lnTo>
                    <a:pt x="295" y="483"/>
                  </a:lnTo>
                  <a:lnTo>
                    <a:pt x="291" y="476"/>
                  </a:lnTo>
                  <a:lnTo>
                    <a:pt x="288" y="470"/>
                  </a:lnTo>
                  <a:lnTo>
                    <a:pt x="284" y="462"/>
                  </a:lnTo>
                  <a:lnTo>
                    <a:pt x="280" y="457"/>
                  </a:lnTo>
                  <a:lnTo>
                    <a:pt x="276" y="449"/>
                  </a:lnTo>
                  <a:lnTo>
                    <a:pt x="270" y="441"/>
                  </a:lnTo>
                  <a:lnTo>
                    <a:pt x="267" y="434"/>
                  </a:lnTo>
                  <a:lnTo>
                    <a:pt x="263" y="426"/>
                  </a:lnTo>
                  <a:lnTo>
                    <a:pt x="257" y="419"/>
                  </a:lnTo>
                  <a:lnTo>
                    <a:pt x="251" y="411"/>
                  </a:lnTo>
                  <a:lnTo>
                    <a:pt x="248" y="403"/>
                  </a:lnTo>
                  <a:lnTo>
                    <a:pt x="242" y="396"/>
                  </a:lnTo>
                  <a:lnTo>
                    <a:pt x="236" y="388"/>
                  </a:lnTo>
                  <a:lnTo>
                    <a:pt x="231" y="379"/>
                  </a:lnTo>
                  <a:lnTo>
                    <a:pt x="225" y="369"/>
                  </a:lnTo>
                  <a:lnTo>
                    <a:pt x="221" y="362"/>
                  </a:lnTo>
                  <a:lnTo>
                    <a:pt x="213" y="352"/>
                  </a:lnTo>
                  <a:lnTo>
                    <a:pt x="208" y="345"/>
                  </a:lnTo>
                  <a:lnTo>
                    <a:pt x="202" y="335"/>
                  </a:lnTo>
                  <a:lnTo>
                    <a:pt x="196" y="327"/>
                  </a:lnTo>
                  <a:lnTo>
                    <a:pt x="189" y="318"/>
                  </a:lnTo>
                  <a:lnTo>
                    <a:pt x="183" y="308"/>
                  </a:lnTo>
                  <a:lnTo>
                    <a:pt x="175" y="299"/>
                  </a:lnTo>
                  <a:lnTo>
                    <a:pt x="170" y="291"/>
                  </a:lnTo>
                  <a:lnTo>
                    <a:pt x="164" y="282"/>
                  </a:lnTo>
                  <a:lnTo>
                    <a:pt x="156" y="274"/>
                  </a:lnTo>
                  <a:lnTo>
                    <a:pt x="151" y="265"/>
                  </a:lnTo>
                  <a:lnTo>
                    <a:pt x="143" y="255"/>
                  </a:lnTo>
                  <a:lnTo>
                    <a:pt x="135" y="246"/>
                  </a:lnTo>
                  <a:lnTo>
                    <a:pt x="128" y="238"/>
                  </a:lnTo>
                  <a:lnTo>
                    <a:pt x="120" y="229"/>
                  </a:lnTo>
                  <a:lnTo>
                    <a:pt x="115" y="219"/>
                  </a:lnTo>
                  <a:lnTo>
                    <a:pt x="107" y="209"/>
                  </a:lnTo>
                  <a:lnTo>
                    <a:pt x="99" y="202"/>
                  </a:lnTo>
                  <a:lnTo>
                    <a:pt x="92" y="192"/>
                  </a:lnTo>
                  <a:lnTo>
                    <a:pt x="86" y="185"/>
                  </a:lnTo>
                  <a:lnTo>
                    <a:pt x="77" y="175"/>
                  </a:lnTo>
                  <a:lnTo>
                    <a:pt x="69" y="168"/>
                  </a:lnTo>
                  <a:lnTo>
                    <a:pt x="61" y="158"/>
                  </a:lnTo>
                  <a:lnTo>
                    <a:pt x="56" y="151"/>
                  </a:lnTo>
                  <a:lnTo>
                    <a:pt x="46" y="143"/>
                  </a:lnTo>
                  <a:lnTo>
                    <a:pt x="39" y="135"/>
                  </a:lnTo>
                  <a:lnTo>
                    <a:pt x="31" y="128"/>
                  </a:lnTo>
                  <a:lnTo>
                    <a:pt x="23" y="12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2" name="Freeform 189"/>
            <p:cNvSpPr>
              <a:spLocks/>
            </p:cNvSpPr>
            <p:nvPr/>
          </p:nvSpPr>
          <p:spPr bwMode="auto">
            <a:xfrm>
              <a:off x="4846" y="3979"/>
              <a:ext cx="447" cy="142"/>
            </a:xfrm>
            <a:custGeom>
              <a:avLst/>
              <a:gdLst>
                <a:gd name="T0" fmla="*/ 46 w 893"/>
                <a:gd name="T1" fmla="*/ 122 h 284"/>
                <a:gd name="T2" fmla="*/ 48 w 893"/>
                <a:gd name="T3" fmla="*/ 121 h 284"/>
                <a:gd name="T4" fmla="*/ 54 w 893"/>
                <a:gd name="T5" fmla="*/ 119 h 284"/>
                <a:gd name="T6" fmla="*/ 58 w 893"/>
                <a:gd name="T7" fmla="*/ 117 h 284"/>
                <a:gd name="T8" fmla="*/ 64 w 893"/>
                <a:gd name="T9" fmla="*/ 115 h 284"/>
                <a:gd name="T10" fmla="*/ 69 w 893"/>
                <a:gd name="T11" fmla="*/ 113 h 284"/>
                <a:gd name="T12" fmla="*/ 77 w 893"/>
                <a:gd name="T13" fmla="*/ 112 h 284"/>
                <a:gd name="T14" fmla="*/ 85 w 893"/>
                <a:gd name="T15" fmla="*/ 108 h 284"/>
                <a:gd name="T16" fmla="*/ 94 w 893"/>
                <a:gd name="T17" fmla="*/ 106 h 284"/>
                <a:gd name="T18" fmla="*/ 103 w 893"/>
                <a:gd name="T19" fmla="*/ 103 h 284"/>
                <a:gd name="T20" fmla="*/ 113 w 893"/>
                <a:gd name="T21" fmla="*/ 101 h 284"/>
                <a:gd name="T22" fmla="*/ 124 w 893"/>
                <a:gd name="T23" fmla="*/ 98 h 284"/>
                <a:gd name="T24" fmla="*/ 136 w 893"/>
                <a:gd name="T25" fmla="*/ 94 h 284"/>
                <a:gd name="T26" fmla="*/ 147 w 893"/>
                <a:gd name="T27" fmla="*/ 91 h 284"/>
                <a:gd name="T28" fmla="*/ 161 w 893"/>
                <a:gd name="T29" fmla="*/ 88 h 284"/>
                <a:gd name="T30" fmla="*/ 173 w 893"/>
                <a:gd name="T31" fmla="*/ 84 h 284"/>
                <a:gd name="T32" fmla="*/ 187 w 893"/>
                <a:gd name="T33" fmla="*/ 81 h 284"/>
                <a:gd name="T34" fmla="*/ 201 w 893"/>
                <a:gd name="T35" fmla="*/ 77 h 284"/>
                <a:gd name="T36" fmla="*/ 216 w 893"/>
                <a:gd name="T37" fmla="*/ 74 h 284"/>
                <a:gd name="T38" fmla="*/ 230 w 893"/>
                <a:gd name="T39" fmla="*/ 71 h 284"/>
                <a:gd name="T40" fmla="*/ 245 w 893"/>
                <a:gd name="T41" fmla="*/ 67 h 284"/>
                <a:gd name="T42" fmla="*/ 261 w 893"/>
                <a:gd name="T43" fmla="*/ 64 h 284"/>
                <a:gd name="T44" fmla="*/ 277 w 893"/>
                <a:gd name="T45" fmla="*/ 60 h 284"/>
                <a:gd name="T46" fmla="*/ 292 w 893"/>
                <a:gd name="T47" fmla="*/ 56 h 284"/>
                <a:gd name="T48" fmla="*/ 308 w 893"/>
                <a:gd name="T49" fmla="*/ 53 h 284"/>
                <a:gd name="T50" fmla="*/ 324 w 893"/>
                <a:gd name="T51" fmla="*/ 49 h 284"/>
                <a:gd name="T52" fmla="*/ 341 w 893"/>
                <a:gd name="T53" fmla="*/ 46 h 284"/>
                <a:gd name="T54" fmla="*/ 357 w 893"/>
                <a:gd name="T55" fmla="*/ 44 h 284"/>
                <a:gd name="T56" fmla="*/ 375 w 893"/>
                <a:gd name="T57" fmla="*/ 41 h 284"/>
                <a:gd name="T58" fmla="*/ 391 w 893"/>
                <a:gd name="T59" fmla="*/ 38 h 284"/>
                <a:gd name="T60" fmla="*/ 408 w 893"/>
                <a:gd name="T61" fmla="*/ 36 h 284"/>
                <a:gd name="T62" fmla="*/ 392 w 893"/>
                <a:gd name="T63" fmla="*/ 0 h 284"/>
                <a:gd name="T64" fmla="*/ 446 w 893"/>
                <a:gd name="T65" fmla="*/ 55 h 284"/>
                <a:gd name="T66" fmla="*/ 441 w 893"/>
                <a:gd name="T67" fmla="*/ 55 h 284"/>
                <a:gd name="T68" fmla="*/ 436 w 893"/>
                <a:gd name="T69" fmla="*/ 55 h 284"/>
                <a:gd name="T70" fmla="*/ 432 w 893"/>
                <a:gd name="T71" fmla="*/ 55 h 284"/>
                <a:gd name="T72" fmla="*/ 426 w 893"/>
                <a:gd name="T73" fmla="*/ 56 h 284"/>
                <a:gd name="T74" fmla="*/ 420 w 893"/>
                <a:gd name="T75" fmla="*/ 57 h 284"/>
                <a:gd name="T76" fmla="*/ 413 w 893"/>
                <a:gd name="T77" fmla="*/ 57 h 284"/>
                <a:gd name="T78" fmla="*/ 405 w 893"/>
                <a:gd name="T79" fmla="*/ 58 h 284"/>
                <a:gd name="T80" fmla="*/ 396 w 893"/>
                <a:gd name="T81" fmla="*/ 59 h 284"/>
                <a:gd name="T82" fmla="*/ 387 w 893"/>
                <a:gd name="T83" fmla="*/ 60 h 284"/>
                <a:gd name="T84" fmla="*/ 376 w 893"/>
                <a:gd name="T85" fmla="*/ 62 h 284"/>
                <a:gd name="T86" fmla="*/ 365 w 893"/>
                <a:gd name="T87" fmla="*/ 63 h 284"/>
                <a:gd name="T88" fmla="*/ 353 w 893"/>
                <a:gd name="T89" fmla="*/ 65 h 284"/>
                <a:gd name="T90" fmla="*/ 340 w 893"/>
                <a:gd name="T91" fmla="*/ 67 h 284"/>
                <a:gd name="T92" fmla="*/ 327 w 893"/>
                <a:gd name="T93" fmla="*/ 70 h 284"/>
                <a:gd name="T94" fmla="*/ 313 w 893"/>
                <a:gd name="T95" fmla="*/ 71 h 284"/>
                <a:gd name="T96" fmla="*/ 298 w 893"/>
                <a:gd name="T97" fmla="*/ 73 h 284"/>
                <a:gd name="T98" fmla="*/ 282 w 893"/>
                <a:gd name="T99" fmla="*/ 77 h 284"/>
                <a:gd name="T100" fmla="*/ 265 w 893"/>
                <a:gd name="T101" fmla="*/ 80 h 284"/>
                <a:gd name="T102" fmla="*/ 248 w 893"/>
                <a:gd name="T103" fmla="*/ 83 h 284"/>
                <a:gd name="T104" fmla="*/ 231 w 893"/>
                <a:gd name="T105" fmla="*/ 86 h 284"/>
                <a:gd name="T106" fmla="*/ 212 w 893"/>
                <a:gd name="T107" fmla="*/ 89 h 284"/>
                <a:gd name="T108" fmla="*/ 193 w 893"/>
                <a:gd name="T109" fmla="*/ 94 h 284"/>
                <a:gd name="T110" fmla="*/ 174 w 893"/>
                <a:gd name="T111" fmla="*/ 99 h 284"/>
                <a:gd name="T112" fmla="*/ 153 w 893"/>
                <a:gd name="T113" fmla="*/ 103 h 284"/>
                <a:gd name="T114" fmla="*/ 133 w 893"/>
                <a:gd name="T115" fmla="*/ 108 h 284"/>
                <a:gd name="T116" fmla="*/ 111 w 893"/>
                <a:gd name="T117" fmla="*/ 113 h 284"/>
                <a:gd name="T118" fmla="*/ 89 w 893"/>
                <a:gd name="T119" fmla="*/ 119 h 284"/>
                <a:gd name="T120" fmla="*/ 67 w 893"/>
                <a:gd name="T121" fmla="*/ 124 h 284"/>
                <a:gd name="T122" fmla="*/ 44 w 893"/>
                <a:gd name="T123" fmla="*/ 132 h 284"/>
                <a:gd name="T124" fmla="*/ 0 w 893"/>
                <a:gd name="T125" fmla="*/ 142 h 2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3"/>
                <a:gd name="T190" fmla="*/ 0 h 284"/>
                <a:gd name="T191" fmla="*/ 893 w 893"/>
                <a:gd name="T192" fmla="*/ 284 h 2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3" h="284">
                  <a:moveTo>
                    <a:pt x="0" y="284"/>
                  </a:moveTo>
                  <a:lnTo>
                    <a:pt x="91" y="244"/>
                  </a:lnTo>
                  <a:lnTo>
                    <a:pt x="93" y="244"/>
                  </a:lnTo>
                  <a:lnTo>
                    <a:pt x="95" y="242"/>
                  </a:lnTo>
                  <a:lnTo>
                    <a:pt x="100" y="240"/>
                  </a:lnTo>
                  <a:lnTo>
                    <a:pt x="108" y="238"/>
                  </a:lnTo>
                  <a:lnTo>
                    <a:pt x="112" y="236"/>
                  </a:lnTo>
                  <a:lnTo>
                    <a:pt x="116" y="234"/>
                  </a:lnTo>
                  <a:lnTo>
                    <a:pt x="121" y="232"/>
                  </a:lnTo>
                  <a:lnTo>
                    <a:pt x="127" y="230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6" y="225"/>
                  </a:lnTo>
                  <a:lnTo>
                    <a:pt x="154" y="225"/>
                  </a:lnTo>
                  <a:lnTo>
                    <a:pt x="161" y="221"/>
                  </a:lnTo>
                  <a:lnTo>
                    <a:pt x="169" y="217"/>
                  </a:lnTo>
                  <a:lnTo>
                    <a:pt x="176" y="215"/>
                  </a:lnTo>
                  <a:lnTo>
                    <a:pt x="188" y="213"/>
                  </a:lnTo>
                  <a:lnTo>
                    <a:pt x="195" y="209"/>
                  </a:lnTo>
                  <a:lnTo>
                    <a:pt x="205" y="207"/>
                  </a:lnTo>
                  <a:lnTo>
                    <a:pt x="214" y="204"/>
                  </a:lnTo>
                  <a:lnTo>
                    <a:pt x="226" y="202"/>
                  </a:lnTo>
                  <a:lnTo>
                    <a:pt x="235" y="198"/>
                  </a:lnTo>
                  <a:lnTo>
                    <a:pt x="247" y="196"/>
                  </a:lnTo>
                  <a:lnTo>
                    <a:pt x="258" y="192"/>
                  </a:lnTo>
                  <a:lnTo>
                    <a:pt x="271" y="188"/>
                  </a:lnTo>
                  <a:lnTo>
                    <a:pt x="283" y="185"/>
                  </a:lnTo>
                  <a:lnTo>
                    <a:pt x="294" y="183"/>
                  </a:lnTo>
                  <a:lnTo>
                    <a:pt x="308" y="179"/>
                  </a:lnTo>
                  <a:lnTo>
                    <a:pt x="321" y="177"/>
                  </a:lnTo>
                  <a:lnTo>
                    <a:pt x="332" y="173"/>
                  </a:lnTo>
                  <a:lnTo>
                    <a:pt x="346" y="169"/>
                  </a:lnTo>
                  <a:lnTo>
                    <a:pt x="359" y="166"/>
                  </a:lnTo>
                  <a:lnTo>
                    <a:pt x="374" y="162"/>
                  </a:lnTo>
                  <a:lnTo>
                    <a:pt x="386" y="158"/>
                  </a:lnTo>
                  <a:lnTo>
                    <a:pt x="401" y="154"/>
                  </a:lnTo>
                  <a:lnTo>
                    <a:pt x="416" y="150"/>
                  </a:lnTo>
                  <a:lnTo>
                    <a:pt x="431" y="148"/>
                  </a:lnTo>
                  <a:lnTo>
                    <a:pt x="444" y="145"/>
                  </a:lnTo>
                  <a:lnTo>
                    <a:pt x="460" y="141"/>
                  </a:lnTo>
                  <a:lnTo>
                    <a:pt x="475" y="137"/>
                  </a:lnTo>
                  <a:lnTo>
                    <a:pt x="490" y="133"/>
                  </a:lnTo>
                  <a:lnTo>
                    <a:pt x="505" y="129"/>
                  </a:lnTo>
                  <a:lnTo>
                    <a:pt x="521" y="128"/>
                  </a:lnTo>
                  <a:lnTo>
                    <a:pt x="536" y="122"/>
                  </a:lnTo>
                  <a:lnTo>
                    <a:pt x="553" y="120"/>
                  </a:lnTo>
                  <a:lnTo>
                    <a:pt x="568" y="116"/>
                  </a:lnTo>
                  <a:lnTo>
                    <a:pt x="583" y="112"/>
                  </a:lnTo>
                  <a:lnTo>
                    <a:pt x="600" y="109"/>
                  </a:lnTo>
                  <a:lnTo>
                    <a:pt x="616" y="107"/>
                  </a:lnTo>
                  <a:lnTo>
                    <a:pt x="633" y="103"/>
                  </a:lnTo>
                  <a:lnTo>
                    <a:pt x="648" y="99"/>
                  </a:lnTo>
                  <a:lnTo>
                    <a:pt x="665" y="95"/>
                  </a:lnTo>
                  <a:lnTo>
                    <a:pt x="682" y="93"/>
                  </a:lnTo>
                  <a:lnTo>
                    <a:pt x="697" y="90"/>
                  </a:lnTo>
                  <a:lnTo>
                    <a:pt x="714" y="88"/>
                  </a:lnTo>
                  <a:lnTo>
                    <a:pt x="730" y="84"/>
                  </a:lnTo>
                  <a:lnTo>
                    <a:pt x="749" y="82"/>
                  </a:lnTo>
                  <a:lnTo>
                    <a:pt x="764" y="80"/>
                  </a:lnTo>
                  <a:lnTo>
                    <a:pt x="781" y="76"/>
                  </a:lnTo>
                  <a:lnTo>
                    <a:pt x="798" y="74"/>
                  </a:lnTo>
                  <a:lnTo>
                    <a:pt x="815" y="72"/>
                  </a:lnTo>
                  <a:lnTo>
                    <a:pt x="760" y="23"/>
                  </a:lnTo>
                  <a:lnTo>
                    <a:pt x="783" y="0"/>
                  </a:lnTo>
                  <a:lnTo>
                    <a:pt x="893" y="110"/>
                  </a:lnTo>
                  <a:lnTo>
                    <a:pt x="891" y="110"/>
                  </a:lnTo>
                  <a:lnTo>
                    <a:pt x="888" y="110"/>
                  </a:lnTo>
                  <a:lnTo>
                    <a:pt x="882" y="110"/>
                  </a:lnTo>
                  <a:lnTo>
                    <a:pt x="876" y="110"/>
                  </a:lnTo>
                  <a:lnTo>
                    <a:pt x="872" y="110"/>
                  </a:lnTo>
                  <a:lnTo>
                    <a:pt x="869" y="110"/>
                  </a:lnTo>
                  <a:lnTo>
                    <a:pt x="863" y="110"/>
                  </a:lnTo>
                  <a:lnTo>
                    <a:pt x="859" y="112"/>
                  </a:lnTo>
                  <a:lnTo>
                    <a:pt x="851" y="112"/>
                  </a:lnTo>
                  <a:lnTo>
                    <a:pt x="846" y="112"/>
                  </a:lnTo>
                  <a:lnTo>
                    <a:pt x="840" y="114"/>
                  </a:lnTo>
                  <a:lnTo>
                    <a:pt x="834" y="114"/>
                  </a:lnTo>
                  <a:lnTo>
                    <a:pt x="825" y="114"/>
                  </a:lnTo>
                  <a:lnTo>
                    <a:pt x="817" y="114"/>
                  </a:lnTo>
                  <a:lnTo>
                    <a:pt x="810" y="116"/>
                  </a:lnTo>
                  <a:lnTo>
                    <a:pt x="802" y="116"/>
                  </a:lnTo>
                  <a:lnTo>
                    <a:pt x="792" y="118"/>
                  </a:lnTo>
                  <a:lnTo>
                    <a:pt x="783" y="120"/>
                  </a:lnTo>
                  <a:lnTo>
                    <a:pt x="773" y="120"/>
                  </a:lnTo>
                  <a:lnTo>
                    <a:pt x="762" y="122"/>
                  </a:lnTo>
                  <a:lnTo>
                    <a:pt x="751" y="124"/>
                  </a:lnTo>
                  <a:lnTo>
                    <a:pt x="741" y="126"/>
                  </a:lnTo>
                  <a:lnTo>
                    <a:pt x="730" y="126"/>
                  </a:lnTo>
                  <a:lnTo>
                    <a:pt x="718" y="128"/>
                  </a:lnTo>
                  <a:lnTo>
                    <a:pt x="705" y="129"/>
                  </a:lnTo>
                  <a:lnTo>
                    <a:pt x="694" y="131"/>
                  </a:lnTo>
                  <a:lnTo>
                    <a:pt x="680" y="133"/>
                  </a:lnTo>
                  <a:lnTo>
                    <a:pt x="667" y="137"/>
                  </a:lnTo>
                  <a:lnTo>
                    <a:pt x="654" y="139"/>
                  </a:lnTo>
                  <a:lnTo>
                    <a:pt x="640" y="141"/>
                  </a:lnTo>
                  <a:lnTo>
                    <a:pt x="625" y="143"/>
                  </a:lnTo>
                  <a:lnTo>
                    <a:pt x="610" y="145"/>
                  </a:lnTo>
                  <a:lnTo>
                    <a:pt x="595" y="147"/>
                  </a:lnTo>
                  <a:lnTo>
                    <a:pt x="579" y="150"/>
                  </a:lnTo>
                  <a:lnTo>
                    <a:pt x="564" y="154"/>
                  </a:lnTo>
                  <a:lnTo>
                    <a:pt x="547" y="156"/>
                  </a:lnTo>
                  <a:lnTo>
                    <a:pt x="530" y="160"/>
                  </a:lnTo>
                  <a:lnTo>
                    <a:pt x="513" y="162"/>
                  </a:lnTo>
                  <a:lnTo>
                    <a:pt x="496" y="166"/>
                  </a:lnTo>
                  <a:lnTo>
                    <a:pt x="479" y="169"/>
                  </a:lnTo>
                  <a:lnTo>
                    <a:pt x="462" y="173"/>
                  </a:lnTo>
                  <a:lnTo>
                    <a:pt x="443" y="177"/>
                  </a:lnTo>
                  <a:lnTo>
                    <a:pt x="424" y="179"/>
                  </a:lnTo>
                  <a:lnTo>
                    <a:pt x="406" y="185"/>
                  </a:lnTo>
                  <a:lnTo>
                    <a:pt x="386" y="188"/>
                  </a:lnTo>
                  <a:lnTo>
                    <a:pt x="367" y="192"/>
                  </a:lnTo>
                  <a:lnTo>
                    <a:pt x="348" y="198"/>
                  </a:lnTo>
                  <a:lnTo>
                    <a:pt x="328" y="202"/>
                  </a:lnTo>
                  <a:lnTo>
                    <a:pt x="306" y="206"/>
                  </a:lnTo>
                  <a:lnTo>
                    <a:pt x="285" y="211"/>
                  </a:lnTo>
                  <a:lnTo>
                    <a:pt x="266" y="217"/>
                  </a:lnTo>
                  <a:lnTo>
                    <a:pt x="245" y="223"/>
                  </a:lnTo>
                  <a:lnTo>
                    <a:pt x="222" y="226"/>
                  </a:lnTo>
                  <a:lnTo>
                    <a:pt x="201" y="232"/>
                  </a:lnTo>
                  <a:lnTo>
                    <a:pt x="178" y="238"/>
                  </a:lnTo>
                  <a:lnTo>
                    <a:pt x="157" y="244"/>
                  </a:lnTo>
                  <a:lnTo>
                    <a:pt x="133" y="249"/>
                  </a:lnTo>
                  <a:lnTo>
                    <a:pt x="112" y="255"/>
                  </a:lnTo>
                  <a:lnTo>
                    <a:pt x="87" y="263"/>
                  </a:lnTo>
                  <a:lnTo>
                    <a:pt x="64" y="27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3" name="Freeform 190"/>
            <p:cNvSpPr>
              <a:spLocks/>
            </p:cNvSpPr>
            <p:nvPr/>
          </p:nvSpPr>
          <p:spPr bwMode="auto">
            <a:xfrm>
              <a:off x="4382" y="3673"/>
              <a:ext cx="115" cy="74"/>
            </a:xfrm>
            <a:custGeom>
              <a:avLst/>
              <a:gdLst>
                <a:gd name="T0" fmla="*/ 115 w 230"/>
                <a:gd name="T1" fmla="*/ 74 h 148"/>
                <a:gd name="T2" fmla="*/ 0 w 230"/>
                <a:gd name="T3" fmla="*/ 0 h 148"/>
                <a:gd name="T4" fmla="*/ 13 w 230"/>
                <a:gd name="T5" fmla="*/ 2 h 148"/>
                <a:gd name="T6" fmla="*/ 114 w 230"/>
                <a:gd name="T7" fmla="*/ 59 h 148"/>
                <a:gd name="T8" fmla="*/ 115 w 230"/>
                <a:gd name="T9" fmla="*/ 74 h 148"/>
                <a:gd name="T10" fmla="*/ 115 w 230"/>
                <a:gd name="T11" fmla="*/ 74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"/>
                <a:gd name="T19" fmla="*/ 0 h 148"/>
                <a:gd name="T20" fmla="*/ 230 w 230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" h="148">
                  <a:moveTo>
                    <a:pt x="230" y="148"/>
                  </a:moveTo>
                  <a:lnTo>
                    <a:pt x="0" y="0"/>
                  </a:lnTo>
                  <a:lnTo>
                    <a:pt x="26" y="4"/>
                  </a:lnTo>
                  <a:lnTo>
                    <a:pt x="228" y="118"/>
                  </a:lnTo>
                  <a:lnTo>
                    <a:pt x="230" y="14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4" name="Freeform 191"/>
            <p:cNvSpPr>
              <a:spLocks/>
            </p:cNvSpPr>
            <p:nvPr/>
          </p:nvSpPr>
          <p:spPr bwMode="auto">
            <a:xfrm>
              <a:off x="4606" y="3829"/>
              <a:ext cx="641" cy="277"/>
            </a:xfrm>
            <a:custGeom>
              <a:avLst/>
              <a:gdLst>
                <a:gd name="T0" fmla="*/ 9 w 1282"/>
                <a:gd name="T1" fmla="*/ 3 h 553"/>
                <a:gd name="T2" fmla="*/ 20 w 1282"/>
                <a:gd name="T3" fmla="*/ 16 h 553"/>
                <a:gd name="T4" fmla="*/ 29 w 1282"/>
                <a:gd name="T5" fmla="*/ 28 h 553"/>
                <a:gd name="T6" fmla="*/ 39 w 1282"/>
                <a:gd name="T7" fmla="*/ 41 h 553"/>
                <a:gd name="T8" fmla="*/ 52 w 1282"/>
                <a:gd name="T9" fmla="*/ 57 h 553"/>
                <a:gd name="T10" fmla="*/ 65 w 1282"/>
                <a:gd name="T11" fmla="*/ 74 h 553"/>
                <a:gd name="T12" fmla="*/ 80 w 1282"/>
                <a:gd name="T13" fmla="*/ 93 h 553"/>
                <a:gd name="T14" fmla="*/ 94 w 1282"/>
                <a:gd name="T15" fmla="*/ 113 h 553"/>
                <a:gd name="T16" fmla="*/ 108 w 1282"/>
                <a:gd name="T17" fmla="*/ 134 h 553"/>
                <a:gd name="T18" fmla="*/ 123 w 1282"/>
                <a:gd name="T19" fmla="*/ 156 h 553"/>
                <a:gd name="T20" fmla="*/ 138 w 1282"/>
                <a:gd name="T21" fmla="*/ 177 h 553"/>
                <a:gd name="T22" fmla="*/ 151 w 1282"/>
                <a:gd name="T23" fmla="*/ 199 h 553"/>
                <a:gd name="T24" fmla="*/ 163 w 1282"/>
                <a:gd name="T25" fmla="*/ 221 h 553"/>
                <a:gd name="T26" fmla="*/ 174 w 1282"/>
                <a:gd name="T27" fmla="*/ 242 h 553"/>
                <a:gd name="T28" fmla="*/ 182 w 1282"/>
                <a:gd name="T29" fmla="*/ 257 h 553"/>
                <a:gd name="T30" fmla="*/ 189 w 1282"/>
                <a:gd name="T31" fmla="*/ 253 h 553"/>
                <a:gd name="T32" fmla="*/ 201 w 1282"/>
                <a:gd name="T33" fmla="*/ 247 h 553"/>
                <a:gd name="T34" fmla="*/ 219 w 1282"/>
                <a:gd name="T35" fmla="*/ 240 h 553"/>
                <a:gd name="T36" fmla="*/ 239 w 1282"/>
                <a:gd name="T37" fmla="*/ 229 h 553"/>
                <a:gd name="T38" fmla="*/ 264 w 1282"/>
                <a:gd name="T39" fmla="*/ 218 h 553"/>
                <a:gd name="T40" fmla="*/ 291 w 1282"/>
                <a:gd name="T41" fmla="*/ 206 h 553"/>
                <a:gd name="T42" fmla="*/ 321 w 1282"/>
                <a:gd name="T43" fmla="*/ 194 h 553"/>
                <a:gd name="T44" fmla="*/ 353 w 1282"/>
                <a:gd name="T45" fmla="*/ 181 h 553"/>
                <a:gd name="T46" fmla="*/ 387 w 1282"/>
                <a:gd name="T47" fmla="*/ 167 h 553"/>
                <a:gd name="T48" fmla="*/ 422 w 1282"/>
                <a:gd name="T49" fmla="*/ 155 h 553"/>
                <a:gd name="T50" fmla="*/ 458 w 1282"/>
                <a:gd name="T51" fmla="*/ 143 h 553"/>
                <a:gd name="T52" fmla="*/ 493 w 1282"/>
                <a:gd name="T53" fmla="*/ 132 h 553"/>
                <a:gd name="T54" fmla="*/ 530 w 1282"/>
                <a:gd name="T55" fmla="*/ 123 h 553"/>
                <a:gd name="T56" fmla="*/ 565 w 1282"/>
                <a:gd name="T57" fmla="*/ 114 h 553"/>
                <a:gd name="T58" fmla="*/ 599 w 1282"/>
                <a:gd name="T59" fmla="*/ 109 h 553"/>
                <a:gd name="T60" fmla="*/ 638 w 1282"/>
                <a:gd name="T61" fmla="*/ 114 h 553"/>
                <a:gd name="T62" fmla="*/ 627 w 1282"/>
                <a:gd name="T63" fmla="*/ 115 h 553"/>
                <a:gd name="T64" fmla="*/ 614 w 1282"/>
                <a:gd name="T65" fmla="*/ 117 h 553"/>
                <a:gd name="T66" fmla="*/ 597 w 1282"/>
                <a:gd name="T67" fmla="*/ 120 h 553"/>
                <a:gd name="T68" fmla="*/ 576 w 1282"/>
                <a:gd name="T69" fmla="*/ 124 h 553"/>
                <a:gd name="T70" fmla="*/ 551 w 1282"/>
                <a:gd name="T71" fmla="*/ 129 h 553"/>
                <a:gd name="T72" fmla="*/ 523 w 1282"/>
                <a:gd name="T73" fmla="*/ 136 h 553"/>
                <a:gd name="T74" fmla="*/ 492 w 1282"/>
                <a:gd name="T75" fmla="*/ 144 h 553"/>
                <a:gd name="T76" fmla="*/ 458 w 1282"/>
                <a:gd name="T77" fmla="*/ 153 h 553"/>
                <a:gd name="T78" fmla="*/ 423 w 1282"/>
                <a:gd name="T79" fmla="*/ 166 h 553"/>
                <a:gd name="T80" fmla="*/ 384 w 1282"/>
                <a:gd name="T81" fmla="*/ 179 h 553"/>
                <a:gd name="T82" fmla="*/ 344 w 1282"/>
                <a:gd name="T83" fmla="*/ 194 h 553"/>
                <a:gd name="T84" fmla="*/ 303 w 1282"/>
                <a:gd name="T85" fmla="*/ 212 h 553"/>
                <a:gd name="T86" fmla="*/ 260 w 1282"/>
                <a:gd name="T87" fmla="*/ 232 h 553"/>
                <a:gd name="T88" fmla="*/ 215 w 1282"/>
                <a:gd name="T89" fmla="*/ 254 h 553"/>
                <a:gd name="T90" fmla="*/ 175 w 1282"/>
                <a:gd name="T91" fmla="*/ 277 h 553"/>
                <a:gd name="T92" fmla="*/ 171 w 1282"/>
                <a:gd name="T93" fmla="*/ 268 h 553"/>
                <a:gd name="T94" fmla="*/ 166 w 1282"/>
                <a:gd name="T95" fmla="*/ 259 h 553"/>
                <a:gd name="T96" fmla="*/ 161 w 1282"/>
                <a:gd name="T97" fmla="*/ 247 h 553"/>
                <a:gd name="T98" fmla="*/ 154 w 1282"/>
                <a:gd name="T99" fmla="*/ 233 h 553"/>
                <a:gd name="T100" fmla="*/ 144 w 1282"/>
                <a:gd name="T101" fmla="*/ 216 h 553"/>
                <a:gd name="T102" fmla="*/ 134 w 1282"/>
                <a:gd name="T103" fmla="*/ 197 h 553"/>
                <a:gd name="T104" fmla="*/ 124 w 1282"/>
                <a:gd name="T105" fmla="*/ 177 h 553"/>
                <a:gd name="T106" fmla="*/ 111 w 1282"/>
                <a:gd name="T107" fmla="*/ 156 h 553"/>
                <a:gd name="T108" fmla="*/ 98 w 1282"/>
                <a:gd name="T109" fmla="*/ 134 h 553"/>
                <a:gd name="T110" fmla="*/ 84 w 1282"/>
                <a:gd name="T111" fmla="*/ 113 h 553"/>
                <a:gd name="T112" fmla="*/ 71 w 1282"/>
                <a:gd name="T113" fmla="*/ 92 h 553"/>
                <a:gd name="T114" fmla="*/ 55 w 1282"/>
                <a:gd name="T115" fmla="*/ 72 h 553"/>
                <a:gd name="T116" fmla="*/ 39 w 1282"/>
                <a:gd name="T117" fmla="*/ 53 h 553"/>
                <a:gd name="T118" fmla="*/ 24 w 1282"/>
                <a:gd name="T119" fmla="*/ 35 h 553"/>
                <a:gd name="T120" fmla="*/ 8 w 1282"/>
                <a:gd name="T121" fmla="*/ 21 h 5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2"/>
                <a:gd name="T184" fmla="*/ 0 h 553"/>
                <a:gd name="T185" fmla="*/ 1282 w 1282"/>
                <a:gd name="T186" fmla="*/ 553 h 5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2" h="553">
                  <a:moveTo>
                    <a:pt x="0" y="26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23" y="11"/>
                  </a:lnTo>
                  <a:lnTo>
                    <a:pt x="29" y="19"/>
                  </a:lnTo>
                  <a:lnTo>
                    <a:pt x="37" y="28"/>
                  </a:lnTo>
                  <a:lnTo>
                    <a:pt x="40" y="32"/>
                  </a:lnTo>
                  <a:lnTo>
                    <a:pt x="44" y="38"/>
                  </a:lnTo>
                  <a:lnTo>
                    <a:pt x="50" y="43"/>
                  </a:lnTo>
                  <a:lnTo>
                    <a:pt x="54" y="49"/>
                  </a:lnTo>
                  <a:lnTo>
                    <a:pt x="59" y="55"/>
                  </a:lnTo>
                  <a:lnTo>
                    <a:pt x="63" y="62"/>
                  </a:lnTo>
                  <a:lnTo>
                    <a:pt x="69" y="68"/>
                  </a:lnTo>
                  <a:lnTo>
                    <a:pt x="75" y="76"/>
                  </a:lnTo>
                  <a:lnTo>
                    <a:pt x="78" y="81"/>
                  </a:lnTo>
                  <a:lnTo>
                    <a:pt x="86" y="89"/>
                  </a:lnTo>
                  <a:lnTo>
                    <a:pt x="92" y="99"/>
                  </a:lnTo>
                  <a:lnTo>
                    <a:pt x="97" y="106"/>
                  </a:lnTo>
                  <a:lnTo>
                    <a:pt x="105" y="114"/>
                  </a:lnTo>
                  <a:lnTo>
                    <a:pt x="111" y="121"/>
                  </a:lnTo>
                  <a:lnTo>
                    <a:pt x="116" y="131"/>
                  </a:lnTo>
                  <a:lnTo>
                    <a:pt x="124" y="140"/>
                  </a:lnTo>
                  <a:lnTo>
                    <a:pt x="130" y="148"/>
                  </a:lnTo>
                  <a:lnTo>
                    <a:pt x="137" y="158"/>
                  </a:lnTo>
                  <a:lnTo>
                    <a:pt x="145" y="167"/>
                  </a:lnTo>
                  <a:lnTo>
                    <a:pt x="152" y="177"/>
                  </a:lnTo>
                  <a:lnTo>
                    <a:pt x="160" y="186"/>
                  </a:lnTo>
                  <a:lnTo>
                    <a:pt x="168" y="196"/>
                  </a:lnTo>
                  <a:lnTo>
                    <a:pt x="173" y="205"/>
                  </a:lnTo>
                  <a:lnTo>
                    <a:pt x="181" y="216"/>
                  </a:lnTo>
                  <a:lnTo>
                    <a:pt x="189" y="226"/>
                  </a:lnTo>
                  <a:lnTo>
                    <a:pt x="196" y="236"/>
                  </a:lnTo>
                  <a:lnTo>
                    <a:pt x="204" y="247"/>
                  </a:lnTo>
                  <a:lnTo>
                    <a:pt x="211" y="258"/>
                  </a:lnTo>
                  <a:lnTo>
                    <a:pt x="217" y="268"/>
                  </a:lnTo>
                  <a:lnTo>
                    <a:pt x="225" y="279"/>
                  </a:lnTo>
                  <a:lnTo>
                    <a:pt x="232" y="289"/>
                  </a:lnTo>
                  <a:lnTo>
                    <a:pt x="240" y="300"/>
                  </a:lnTo>
                  <a:lnTo>
                    <a:pt x="246" y="312"/>
                  </a:lnTo>
                  <a:lnTo>
                    <a:pt x="253" y="321"/>
                  </a:lnTo>
                  <a:lnTo>
                    <a:pt x="261" y="332"/>
                  </a:lnTo>
                  <a:lnTo>
                    <a:pt x="268" y="344"/>
                  </a:lnTo>
                  <a:lnTo>
                    <a:pt x="276" y="353"/>
                  </a:lnTo>
                  <a:lnTo>
                    <a:pt x="282" y="365"/>
                  </a:lnTo>
                  <a:lnTo>
                    <a:pt x="287" y="376"/>
                  </a:lnTo>
                  <a:lnTo>
                    <a:pt x="295" y="388"/>
                  </a:lnTo>
                  <a:lnTo>
                    <a:pt x="301" y="397"/>
                  </a:lnTo>
                  <a:lnTo>
                    <a:pt x="307" y="409"/>
                  </a:lnTo>
                  <a:lnTo>
                    <a:pt x="314" y="420"/>
                  </a:lnTo>
                  <a:lnTo>
                    <a:pt x="320" y="431"/>
                  </a:lnTo>
                  <a:lnTo>
                    <a:pt x="326" y="441"/>
                  </a:lnTo>
                  <a:lnTo>
                    <a:pt x="333" y="452"/>
                  </a:lnTo>
                  <a:lnTo>
                    <a:pt x="337" y="462"/>
                  </a:lnTo>
                  <a:lnTo>
                    <a:pt x="343" y="473"/>
                  </a:lnTo>
                  <a:lnTo>
                    <a:pt x="348" y="483"/>
                  </a:lnTo>
                  <a:lnTo>
                    <a:pt x="352" y="494"/>
                  </a:lnTo>
                  <a:lnTo>
                    <a:pt x="358" y="504"/>
                  </a:lnTo>
                  <a:lnTo>
                    <a:pt x="364" y="515"/>
                  </a:lnTo>
                  <a:lnTo>
                    <a:pt x="364" y="513"/>
                  </a:lnTo>
                  <a:lnTo>
                    <a:pt x="369" y="511"/>
                  </a:lnTo>
                  <a:lnTo>
                    <a:pt x="371" y="509"/>
                  </a:lnTo>
                  <a:lnTo>
                    <a:pt x="375" y="507"/>
                  </a:lnTo>
                  <a:lnTo>
                    <a:pt x="379" y="506"/>
                  </a:lnTo>
                  <a:lnTo>
                    <a:pt x="384" y="504"/>
                  </a:lnTo>
                  <a:lnTo>
                    <a:pt x="390" y="500"/>
                  </a:lnTo>
                  <a:lnTo>
                    <a:pt x="396" y="498"/>
                  </a:lnTo>
                  <a:lnTo>
                    <a:pt x="403" y="494"/>
                  </a:lnTo>
                  <a:lnTo>
                    <a:pt x="411" y="490"/>
                  </a:lnTo>
                  <a:lnTo>
                    <a:pt x="419" y="487"/>
                  </a:lnTo>
                  <a:lnTo>
                    <a:pt x="428" y="483"/>
                  </a:lnTo>
                  <a:lnTo>
                    <a:pt x="438" y="479"/>
                  </a:lnTo>
                  <a:lnTo>
                    <a:pt x="447" y="473"/>
                  </a:lnTo>
                  <a:lnTo>
                    <a:pt x="457" y="468"/>
                  </a:lnTo>
                  <a:lnTo>
                    <a:pt x="466" y="464"/>
                  </a:lnTo>
                  <a:lnTo>
                    <a:pt x="478" y="458"/>
                  </a:lnTo>
                  <a:lnTo>
                    <a:pt x="491" y="454"/>
                  </a:lnTo>
                  <a:lnTo>
                    <a:pt x="502" y="447"/>
                  </a:lnTo>
                  <a:lnTo>
                    <a:pt x="514" y="441"/>
                  </a:lnTo>
                  <a:lnTo>
                    <a:pt x="527" y="435"/>
                  </a:lnTo>
                  <a:lnTo>
                    <a:pt x="540" y="431"/>
                  </a:lnTo>
                  <a:lnTo>
                    <a:pt x="554" y="424"/>
                  </a:lnTo>
                  <a:lnTo>
                    <a:pt x="567" y="418"/>
                  </a:lnTo>
                  <a:lnTo>
                    <a:pt x="582" y="412"/>
                  </a:lnTo>
                  <a:lnTo>
                    <a:pt x="597" y="407"/>
                  </a:lnTo>
                  <a:lnTo>
                    <a:pt x="611" y="399"/>
                  </a:lnTo>
                  <a:lnTo>
                    <a:pt x="626" y="393"/>
                  </a:lnTo>
                  <a:lnTo>
                    <a:pt x="641" y="388"/>
                  </a:lnTo>
                  <a:lnTo>
                    <a:pt x="658" y="382"/>
                  </a:lnTo>
                  <a:lnTo>
                    <a:pt x="673" y="374"/>
                  </a:lnTo>
                  <a:lnTo>
                    <a:pt x="689" y="367"/>
                  </a:lnTo>
                  <a:lnTo>
                    <a:pt x="706" y="361"/>
                  </a:lnTo>
                  <a:lnTo>
                    <a:pt x="723" y="355"/>
                  </a:lnTo>
                  <a:lnTo>
                    <a:pt x="740" y="348"/>
                  </a:lnTo>
                  <a:lnTo>
                    <a:pt x="757" y="340"/>
                  </a:lnTo>
                  <a:lnTo>
                    <a:pt x="774" y="334"/>
                  </a:lnTo>
                  <a:lnTo>
                    <a:pt x="791" y="329"/>
                  </a:lnTo>
                  <a:lnTo>
                    <a:pt x="808" y="321"/>
                  </a:lnTo>
                  <a:lnTo>
                    <a:pt x="826" y="315"/>
                  </a:lnTo>
                  <a:lnTo>
                    <a:pt x="845" y="310"/>
                  </a:lnTo>
                  <a:lnTo>
                    <a:pt x="862" y="304"/>
                  </a:lnTo>
                  <a:lnTo>
                    <a:pt x="879" y="296"/>
                  </a:lnTo>
                  <a:lnTo>
                    <a:pt x="898" y="291"/>
                  </a:lnTo>
                  <a:lnTo>
                    <a:pt x="917" y="285"/>
                  </a:lnTo>
                  <a:lnTo>
                    <a:pt x="934" y="279"/>
                  </a:lnTo>
                  <a:lnTo>
                    <a:pt x="951" y="274"/>
                  </a:lnTo>
                  <a:lnTo>
                    <a:pt x="970" y="268"/>
                  </a:lnTo>
                  <a:lnTo>
                    <a:pt x="987" y="264"/>
                  </a:lnTo>
                  <a:lnTo>
                    <a:pt x="1006" y="258"/>
                  </a:lnTo>
                  <a:lnTo>
                    <a:pt x="1023" y="255"/>
                  </a:lnTo>
                  <a:lnTo>
                    <a:pt x="1042" y="249"/>
                  </a:lnTo>
                  <a:lnTo>
                    <a:pt x="1059" y="245"/>
                  </a:lnTo>
                  <a:lnTo>
                    <a:pt x="1078" y="241"/>
                  </a:lnTo>
                  <a:lnTo>
                    <a:pt x="1096" y="236"/>
                  </a:lnTo>
                  <a:lnTo>
                    <a:pt x="1113" y="234"/>
                  </a:lnTo>
                  <a:lnTo>
                    <a:pt x="1130" y="228"/>
                  </a:lnTo>
                  <a:lnTo>
                    <a:pt x="1149" y="226"/>
                  </a:lnTo>
                  <a:lnTo>
                    <a:pt x="1164" y="224"/>
                  </a:lnTo>
                  <a:lnTo>
                    <a:pt x="1183" y="222"/>
                  </a:lnTo>
                  <a:lnTo>
                    <a:pt x="1198" y="218"/>
                  </a:lnTo>
                  <a:lnTo>
                    <a:pt x="1215" y="216"/>
                  </a:lnTo>
                  <a:lnTo>
                    <a:pt x="1282" y="209"/>
                  </a:lnTo>
                  <a:lnTo>
                    <a:pt x="1278" y="228"/>
                  </a:lnTo>
                  <a:lnTo>
                    <a:pt x="1276" y="228"/>
                  </a:lnTo>
                  <a:lnTo>
                    <a:pt x="1272" y="228"/>
                  </a:lnTo>
                  <a:lnTo>
                    <a:pt x="1267" y="228"/>
                  </a:lnTo>
                  <a:lnTo>
                    <a:pt x="1259" y="230"/>
                  </a:lnTo>
                  <a:lnTo>
                    <a:pt x="1253" y="230"/>
                  </a:lnTo>
                  <a:lnTo>
                    <a:pt x="1248" y="230"/>
                  </a:lnTo>
                  <a:lnTo>
                    <a:pt x="1240" y="232"/>
                  </a:lnTo>
                  <a:lnTo>
                    <a:pt x="1234" y="234"/>
                  </a:lnTo>
                  <a:lnTo>
                    <a:pt x="1227" y="234"/>
                  </a:lnTo>
                  <a:lnTo>
                    <a:pt x="1219" y="236"/>
                  </a:lnTo>
                  <a:lnTo>
                    <a:pt x="1212" y="236"/>
                  </a:lnTo>
                  <a:lnTo>
                    <a:pt x="1202" y="239"/>
                  </a:lnTo>
                  <a:lnTo>
                    <a:pt x="1193" y="239"/>
                  </a:lnTo>
                  <a:lnTo>
                    <a:pt x="1183" y="241"/>
                  </a:lnTo>
                  <a:lnTo>
                    <a:pt x="1172" y="243"/>
                  </a:lnTo>
                  <a:lnTo>
                    <a:pt x="1162" y="247"/>
                  </a:lnTo>
                  <a:lnTo>
                    <a:pt x="1151" y="247"/>
                  </a:lnTo>
                  <a:lnTo>
                    <a:pt x="1139" y="251"/>
                  </a:lnTo>
                  <a:lnTo>
                    <a:pt x="1126" y="253"/>
                  </a:lnTo>
                  <a:lnTo>
                    <a:pt x="1115" y="256"/>
                  </a:lnTo>
                  <a:lnTo>
                    <a:pt x="1101" y="258"/>
                  </a:lnTo>
                  <a:lnTo>
                    <a:pt x="1088" y="260"/>
                  </a:lnTo>
                  <a:lnTo>
                    <a:pt x="1075" y="264"/>
                  </a:lnTo>
                  <a:lnTo>
                    <a:pt x="1061" y="268"/>
                  </a:lnTo>
                  <a:lnTo>
                    <a:pt x="1046" y="272"/>
                  </a:lnTo>
                  <a:lnTo>
                    <a:pt x="1031" y="275"/>
                  </a:lnTo>
                  <a:lnTo>
                    <a:pt x="1018" y="279"/>
                  </a:lnTo>
                  <a:lnTo>
                    <a:pt x="1002" y="285"/>
                  </a:lnTo>
                  <a:lnTo>
                    <a:pt x="985" y="287"/>
                  </a:lnTo>
                  <a:lnTo>
                    <a:pt x="968" y="293"/>
                  </a:lnTo>
                  <a:lnTo>
                    <a:pt x="953" y="296"/>
                  </a:lnTo>
                  <a:lnTo>
                    <a:pt x="936" y="302"/>
                  </a:lnTo>
                  <a:lnTo>
                    <a:pt x="917" y="306"/>
                  </a:lnTo>
                  <a:lnTo>
                    <a:pt x="900" y="313"/>
                  </a:lnTo>
                  <a:lnTo>
                    <a:pt x="883" y="317"/>
                  </a:lnTo>
                  <a:lnTo>
                    <a:pt x="866" y="325"/>
                  </a:lnTo>
                  <a:lnTo>
                    <a:pt x="847" y="331"/>
                  </a:lnTo>
                  <a:lnTo>
                    <a:pt x="828" y="336"/>
                  </a:lnTo>
                  <a:lnTo>
                    <a:pt x="808" y="342"/>
                  </a:lnTo>
                  <a:lnTo>
                    <a:pt x="789" y="350"/>
                  </a:lnTo>
                  <a:lnTo>
                    <a:pt x="769" y="357"/>
                  </a:lnTo>
                  <a:lnTo>
                    <a:pt x="750" y="365"/>
                  </a:lnTo>
                  <a:lnTo>
                    <a:pt x="729" y="372"/>
                  </a:lnTo>
                  <a:lnTo>
                    <a:pt x="710" y="380"/>
                  </a:lnTo>
                  <a:lnTo>
                    <a:pt x="689" y="388"/>
                  </a:lnTo>
                  <a:lnTo>
                    <a:pt x="668" y="395"/>
                  </a:lnTo>
                  <a:lnTo>
                    <a:pt x="647" y="405"/>
                  </a:lnTo>
                  <a:lnTo>
                    <a:pt x="626" y="414"/>
                  </a:lnTo>
                  <a:lnTo>
                    <a:pt x="605" y="424"/>
                  </a:lnTo>
                  <a:lnTo>
                    <a:pt x="584" y="433"/>
                  </a:lnTo>
                  <a:lnTo>
                    <a:pt x="561" y="443"/>
                  </a:lnTo>
                  <a:lnTo>
                    <a:pt x="542" y="454"/>
                  </a:lnTo>
                  <a:lnTo>
                    <a:pt x="519" y="464"/>
                  </a:lnTo>
                  <a:lnTo>
                    <a:pt x="497" y="473"/>
                  </a:lnTo>
                  <a:lnTo>
                    <a:pt x="474" y="485"/>
                  </a:lnTo>
                  <a:lnTo>
                    <a:pt x="453" y="496"/>
                  </a:lnTo>
                  <a:lnTo>
                    <a:pt x="430" y="507"/>
                  </a:lnTo>
                  <a:lnTo>
                    <a:pt x="409" y="519"/>
                  </a:lnTo>
                  <a:lnTo>
                    <a:pt x="386" y="532"/>
                  </a:lnTo>
                  <a:lnTo>
                    <a:pt x="364" y="545"/>
                  </a:lnTo>
                  <a:lnTo>
                    <a:pt x="350" y="553"/>
                  </a:lnTo>
                  <a:lnTo>
                    <a:pt x="350" y="551"/>
                  </a:lnTo>
                  <a:lnTo>
                    <a:pt x="348" y="549"/>
                  </a:lnTo>
                  <a:lnTo>
                    <a:pt x="345" y="544"/>
                  </a:lnTo>
                  <a:lnTo>
                    <a:pt x="343" y="536"/>
                  </a:lnTo>
                  <a:lnTo>
                    <a:pt x="339" y="532"/>
                  </a:lnTo>
                  <a:lnTo>
                    <a:pt x="337" y="528"/>
                  </a:lnTo>
                  <a:lnTo>
                    <a:pt x="335" y="523"/>
                  </a:lnTo>
                  <a:lnTo>
                    <a:pt x="333" y="517"/>
                  </a:lnTo>
                  <a:lnTo>
                    <a:pt x="329" y="511"/>
                  </a:lnTo>
                  <a:lnTo>
                    <a:pt x="327" y="506"/>
                  </a:lnTo>
                  <a:lnTo>
                    <a:pt x="324" y="500"/>
                  </a:lnTo>
                  <a:lnTo>
                    <a:pt x="322" y="494"/>
                  </a:lnTo>
                  <a:lnTo>
                    <a:pt x="318" y="487"/>
                  </a:lnTo>
                  <a:lnTo>
                    <a:pt x="314" y="479"/>
                  </a:lnTo>
                  <a:lnTo>
                    <a:pt x="308" y="473"/>
                  </a:lnTo>
                  <a:lnTo>
                    <a:pt x="307" y="466"/>
                  </a:lnTo>
                  <a:lnTo>
                    <a:pt x="301" y="456"/>
                  </a:lnTo>
                  <a:lnTo>
                    <a:pt x="297" y="447"/>
                  </a:lnTo>
                  <a:lnTo>
                    <a:pt x="293" y="439"/>
                  </a:lnTo>
                  <a:lnTo>
                    <a:pt x="287" y="431"/>
                  </a:lnTo>
                  <a:lnTo>
                    <a:pt x="284" y="422"/>
                  </a:lnTo>
                  <a:lnTo>
                    <a:pt x="278" y="412"/>
                  </a:lnTo>
                  <a:lnTo>
                    <a:pt x="274" y="403"/>
                  </a:lnTo>
                  <a:lnTo>
                    <a:pt x="268" y="393"/>
                  </a:lnTo>
                  <a:lnTo>
                    <a:pt x="263" y="384"/>
                  </a:lnTo>
                  <a:lnTo>
                    <a:pt x="257" y="374"/>
                  </a:lnTo>
                  <a:lnTo>
                    <a:pt x="251" y="363"/>
                  </a:lnTo>
                  <a:lnTo>
                    <a:pt x="248" y="353"/>
                  </a:lnTo>
                  <a:lnTo>
                    <a:pt x="240" y="344"/>
                  </a:lnTo>
                  <a:lnTo>
                    <a:pt x="234" y="332"/>
                  </a:lnTo>
                  <a:lnTo>
                    <a:pt x="229" y="321"/>
                  </a:lnTo>
                  <a:lnTo>
                    <a:pt x="223" y="312"/>
                  </a:lnTo>
                  <a:lnTo>
                    <a:pt x="215" y="300"/>
                  </a:lnTo>
                  <a:lnTo>
                    <a:pt x="210" y="291"/>
                  </a:lnTo>
                  <a:lnTo>
                    <a:pt x="202" y="279"/>
                  </a:lnTo>
                  <a:lnTo>
                    <a:pt x="196" y="268"/>
                  </a:lnTo>
                  <a:lnTo>
                    <a:pt x="189" y="256"/>
                  </a:lnTo>
                  <a:lnTo>
                    <a:pt x="181" y="247"/>
                  </a:lnTo>
                  <a:lnTo>
                    <a:pt x="175" y="236"/>
                  </a:lnTo>
                  <a:lnTo>
                    <a:pt x="168" y="226"/>
                  </a:lnTo>
                  <a:lnTo>
                    <a:pt x="162" y="215"/>
                  </a:lnTo>
                  <a:lnTo>
                    <a:pt x="154" y="203"/>
                  </a:lnTo>
                  <a:lnTo>
                    <a:pt x="147" y="194"/>
                  </a:lnTo>
                  <a:lnTo>
                    <a:pt x="141" y="184"/>
                  </a:lnTo>
                  <a:lnTo>
                    <a:pt x="132" y="173"/>
                  </a:lnTo>
                  <a:lnTo>
                    <a:pt x="124" y="163"/>
                  </a:lnTo>
                  <a:lnTo>
                    <a:pt x="116" y="154"/>
                  </a:lnTo>
                  <a:lnTo>
                    <a:pt x="111" y="144"/>
                  </a:lnTo>
                  <a:lnTo>
                    <a:pt x="101" y="133"/>
                  </a:lnTo>
                  <a:lnTo>
                    <a:pt x="94" y="123"/>
                  </a:lnTo>
                  <a:lnTo>
                    <a:pt x="86" y="114"/>
                  </a:lnTo>
                  <a:lnTo>
                    <a:pt x="78" y="106"/>
                  </a:lnTo>
                  <a:lnTo>
                    <a:pt x="71" y="95"/>
                  </a:lnTo>
                  <a:lnTo>
                    <a:pt x="63" y="87"/>
                  </a:lnTo>
                  <a:lnTo>
                    <a:pt x="56" y="78"/>
                  </a:lnTo>
                  <a:lnTo>
                    <a:pt x="48" y="70"/>
                  </a:lnTo>
                  <a:lnTo>
                    <a:pt x="40" y="62"/>
                  </a:lnTo>
                  <a:lnTo>
                    <a:pt x="31" y="55"/>
                  </a:lnTo>
                  <a:lnTo>
                    <a:pt x="23" y="47"/>
                  </a:lnTo>
                  <a:lnTo>
                    <a:pt x="16" y="4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5" name="Freeform 192"/>
            <p:cNvSpPr>
              <a:spLocks/>
            </p:cNvSpPr>
            <p:nvPr/>
          </p:nvSpPr>
          <p:spPr bwMode="auto">
            <a:xfrm>
              <a:off x="4817" y="3962"/>
              <a:ext cx="453" cy="137"/>
            </a:xfrm>
            <a:custGeom>
              <a:avLst/>
              <a:gdLst>
                <a:gd name="T0" fmla="*/ 12 w 906"/>
                <a:gd name="T1" fmla="*/ 122 h 274"/>
                <a:gd name="T2" fmla="*/ 14 w 906"/>
                <a:gd name="T3" fmla="*/ 120 h 274"/>
                <a:gd name="T4" fmla="*/ 19 w 906"/>
                <a:gd name="T5" fmla="*/ 119 h 274"/>
                <a:gd name="T6" fmla="*/ 23 w 906"/>
                <a:gd name="T7" fmla="*/ 117 h 274"/>
                <a:gd name="T8" fmla="*/ 29 w 906"/>
                <a:gd name="T9" fmla="*/ 114 h 274"/>
                <a:gd name="T10" fmla="*/ 38 w 906"/>
                <a:gd name="T11" fmla="*/ 111 h 274"/>
                <a:gd name="T12" fmla="*/ 46 w 906"/>
                <a:gd name="T13" fmla="*/ 107 h 274"/>
                <a:gd name="T14" fmla="*/ 57 w 906"/>
                <a:gd name="T15" fmla="*/ 103 h 274"/>
                <a:gd name="T16" fmla="*/ 67 w 906"/>
                <a:gd name="T17" fmla="*/ 100 h 274"/>
                <a:gd name="T18" fmla="*/ 79 w 906"/>
                <a:gd name="T19" fmla="*/ 95 h 274"/>
                <a:gd name="T20" fmla="*/ 92 w 906"/>
                <a:gd name="T21" fmla="*/ 90 h 274"/>
                <a:gd name="T22" fmla="*/ 106 w 906"/>
                <a:gd name="T23" fmla="*/ 84 h 274"/>
                <a:gd name="T24" fmla="*/ 120 w 906"/>
                <a:gd name="T25" fmla="*/ 80 h 274"/>
                <a:gd name="T26" fmla="*/ 136 w 906"/>
                <a:gd name="T27" fmla="*/ 74 h 274"/>
                <a:gd name="T28" fmla="*/ 152 w 906"/>
                <a:gd name="T29" fmla="*/ 69 h 274"/>
                <a:gd name="T30" fmla="*/ 168 w 906"/>
                <a:gd name="T31" fmla="*/ 63 h 274"/>
                <a:gd name="T32" fmla="*/ 184 w 906"/>
                <a:gd name="T33" fmla="*/ 58 h 274"/>
                <a:gd name="T34" fmla="*/ 202 w 906"/>
                <a:gd name="T35" fmla="*/ 52 h 274"/>
                <a:gd name="T36" fmla="*/ 219 w 906"/>
                <a:gd name="T37" fmla="*/ 45 h 274"/>
                <a:gd name="T38" fmla="*/ 238 w 906"/>
                <a:gd name="T39" fmla="*/ 41 h 274"/>
                <a:gd name="T40" fmla="*/ 255 w 906"/>
                <a:gd name="T41" fmla="*/ 35 h 274"/>
                <a:gd name="T42" fmla="*/ 274 w 906"/>
                <a:gd name="T43" fmla="*/ 30 h 274"/>
                <a:gd name="T44" fmla="*/ 292 w 906"/>
                <a:gd name="T45" fmla="*/ 25 h 274"/>
                <a:gd name="T46" fmla="*/ 311 w 906"/>
                <a:gd name="T47" fmla="*/ 22 h 274"/>
                <a:gd name="T48" fmla="*/ 329 w 906"/>
                <a:gd name="T49" fmla="*/ 17 h 274"/>
                <a:gd name="T50" fmla="*/ 348 w 906"/>
                <a:gd name="T51" fmla="*/ 13 h 274"/>
                <a:gd name="T52" fmla="*/ 367 w 906"/>
                <a:gd name="T53" fmla="*/ 9 h 274"/>
                <a:gd name="T54" fmla="*/ 385 w 906"/>
                <a:gd name="T55" fmla="*/ 6 h 274"/>
                <a:gd name="T56" fmla="*/ 402 w 906"/>
                <a:gd name="T57" fmla="*/ 4 h 274"/>
                <a:gd name="T58" fmla="*/ 420 w 906"/>
                <a:gd name="T59" fmla="*/ 3 h 274"/>
                <a:gd name="T60" fmla="*/ 437 w 906"/>
                <a:gd name="T61" fmla="*/ 1 h 274"/>
                <a:gd name="T62" fmla="*/ 453 w 906"/>
                <a:gd name="T63" fmla="*/ 0 h 274"/>
                <a:gd name="T64" fmla="*/ 443 w 906"/>
                <a:gd name="T65" fmla="*/ 17 h 274"/>
                <a:gd name="T66" fmla="*/ 438 w 906"/>
                <a:gd name="T67" fmla="*/ 17 h 274"/>
                <a:gd name="T68" fmla="*/ 432 w 906"/>
                <a:gd name="T69" fmla="*/ 17 h 274"/>
                <a:gd name="T70" fmla="*/ 426 w 906"/>
                <a:gd name="T71" fmla="*/ 17 h 274"/>
                <a:gd name="T72" fmla="*/ 420 w 906"/>
                <a:gd name="T73" fmla="*/ 18 h 274"/>
                <a:gd name="T74" fmla="*/ 413 w 906"/>
                <a:gd name="T75" fmla="*/ 19 h 274"/>
                <a:gd name="T76" fmla="*/ 405 w 906"/>
                <a:gd name="T77" fmla="*/ 20 h 274"/>
                <a:gd name="T78" fmla="*/ 395 w 906"/>
                <a:gd name="T79" fmla="*/ 21 h 274"/>
                <a:gd name="T80" fmla="*/ 385 w 906"/>
                <a:gd name="T81" fmla="*/ 22 h 274"/>
                <a:gd name="T82" fmla="*/ 375 w 906"/>
                <a:gd name="T83" fmla="*/ 23 h 274"/>
                <a:gd name="T84" fmla="*/ 363 w 906"/>
                <a:gd name="T85" fmla="*/ 25 h 274"/>
                <a:gd name="T86" fmla="*/ 350 w 906"/>
                <a:gd name="T87" fmla="*/ 26 h 274"/>
                <a:gd name="T88" fmla="*/ 338 w 906"/>
                <a:gd name="T89" fmla="*/ 29 h 274"/>
                <a:gd name="T90" fmla="*/ 324 w 906"/>
                <a:gd name="T91" fmla="*/ 33 h 274"/>
                <a:gd name="T92" fmla="*/ 309 w 906"/>
                <a:gd name="T93" fmla="*/ 35 h 274"/>
                <a:gd name="T94" fmla="*/ 295 w 906"/>
                <a:gd name="T95" fmla="*/ 37 h 274"/>
                <a:gd name="T96" fmla="*/ 279 w 906"/>
                <a:gd name="T97" fmla="*/ 41 h 274"/>
                <a:gd name="T98" fmla="*/ 263 w 906"/>
                <a:gd name="T99" fmla="*/ 44 h 274"/>
                <a:gd name="T100" fmla="*/ 246 w 906"/>
                <a:gd name="T101" fmla="*/ 48 h 274"/>
                <a:gd name="T102" fmla="*/ 228 w 906"/>
                <a:gd name="T103" fmla="*/ 52 h 274"/>
                <a:gd name="T104" fmla="*/ 212 w 906"/>
                <a:gd name="T105" fmla="*/ 58 h 274"/>
                <a:gd name="T106" fmla="*/ 193 w 906"/>
                <a:gd name="T107" fmla="*/ 62 h 274"/>
                <a:gd name="T108" fmla="*/ 175 w 906"/>
                <a:gd name="T109" fmla="*/ 69 h 274"/>
                <a:gd name="T110" fmla="*/ 156 w 906"/>
                <a:gd name="T111" fmla="*/ 74 h 274"/>
                <a:gd name="T112" fmla="*/ 137 w 906"/>
                <a:gd name="T113" fmla="*/ 81 h 274"/>
                <a:gd name="T114" fmla="*/ 118 w 906"/>
                <a:gd name="T115" fmla="*/ 87 h 274"/>
                <a:gd name="T116" fmla="*/ 98 w 906"/>
                <a:gd name="T117" fmla="*/ 95 h 274"/>
                <a:gd name="T118" fmla="*/ 79 w 906"/>
                <a:gd name="T119" fmla="*/ 102 h 274"/>
                <a:gd name="T120" fmla="*/ 59 w 906"/>
                <a:gd name="T121" fmla="*/ 110 h 274"/>
                <a:gd name="T122" fmla="*/ 39 w 906"/>
                <a:gd name="T123" fmla="*/ 120 h 274"/>
                <a:gd name="T124" fmla="*/ 0 w 906"/>
                <a:gd name="T125" fmla="*/ 137 h 2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6"/>
                <a:gd name="T190" fmla="*/ 0 h 274"/>
                <a:gd name="T191" fmla="*/ 906 w 906"/>
                <a:gd name="T192" fmla="*/ 274 h 2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6" h="274">
                  <a:moveTo>
                    <a:pt x="0" y="274"/>
                  </a:moveTo>
                  <a:lnTo>
                    <a:pt x="23" y="245"/>
                  </a:lnTo>
                  <a:lnTo>
                    <a:pt x="25" y="243"/>
                  </a:lnTo>
                  <a:lnTo>
                    <a:pt x="29" y="241"/>
                  </a:lnTo>
                  <a:lnTo>
                    <a:pt x="31" y="240"/>
                  </a:lnTo>
                  <a:lnTo>
                    <a:pt x="37" y="238"/>
                  </a:lnTo>
                  <a:lnTo>
                    <a:pt x="40" y="236"/>
                  </a:lnTo>
                  <a:lnTo>
                    <a:pt x="46" y="234"/>
                  </a:lnTo>
                  <a:lnTo>
                    <a:pt x="52" y="230"/>
                  </a:lnTo>
                  <a:lnTo>
                    <a:pt x="59" y="228"/>
                  </a:lnTo>
                  <a:lnTo>
                    <a:pt x="67" y="224"/>
                  </a:lnTo>
                  <a:lnTo>
                    <a:pt x="75" y="222"/>
                  </a:lnTo>
                  <a:lnTo>
                    <a:pt x="82" y="219"/>
                  </a:lnTo>
                  <a:lnTo>
                    <a:pt x="92" y="215"/>
                  </a:lnTo>
                  <a:lnTo>
                    <a:pt x="101" y="211"/>
                  </a:lnTo>
                  <a:lnTo>
                    <a:pt x="113" y="207"/>
                  </a:lnTo>
                  <a:lnTo>
                    <a:pt x="122" y="203"/>
                  </a:lnTo>
                  <a:lnTo>
                    <a:pt x="134" y="200"/>
                  </a:lnTo>
                  <a:lnTo>
                    <a:pt x="145" y="194"/>
                  </a:lnTo>
                  <a:lnTo>
                    <a:pt x="158" y="190"/>
                  </a:lnTo>
                  <a:lnTo>
                    <a:pt x="172" y="184"/>
                  </a:lnTo>
                  <a:lnTo>
                    <a:pt x="183" y="181"/>
                  </a:lnTo>
                  <a:lnTo>
                    <a:pt x="196" y="175"/>
                  </a:lnTo>
                  <a:lnTo>
                    <a:pt x="212" y="169"/>
                  </a:lnTo>
                  <a:lnTo>
                    <a:pt x="225" y="163"/>
                  </a:lnTo>
                  <a:lnTo>
                    <a:pt x="240" y="160"/>
                  </a:lnTo>
                  <a:lnTo>
                    <a:pt x="255" y="154"/>
                  </a:lnTo>
                  <a:lnTo>
                    <a:pt x="271" y="148"/>
                  </a:lnTo>
                  <a:lnTo>
                    <a:pt x="286" y="143"/>
                  </a:lnTo>
                  <a:lnTo>
                    <a:pt x="303" y="137"/>
                  </a:lnTo>
                  <a:lnTo>
                    <a:pt x="318" y="131"/>
                  </a:lnTo>
                  <a:lnTo>
                    <a:pt x="335" y="127"/>
                  </a:lnTo>
                  <a:lnTo>
                    <a:pt x="350" y="120"/>
                  </a:lnTo>
                  <a:lnTo>
                    <a:pt x="367" y="116"/>
                  </a:lnTo>
                  <a:lnTo>
                    <a:pt x="386" y="108"/>
                  </a:lnTo>
                  <a:lnTo>
                    <a:pt x="404" y="105"/>
                  </a:lnTo>
                  <a:lnTo>
                    <a:pt x="421" y="97"/>
                  </a:lnTo>
                  <a:lnTo>
                    <a:pt x="438" y="91"/>
                  </a:lnTo>
                  <a:lnTo>
                    <a:pt x="457" y="87"/>
                  </a:lnTo>
                  <a:lnTo>
                    <a:pt x="476" y="82"/>
                  </a:lnTo>
                  <a:lnTo>
                    <a:pt x="493" y="76"/>
                  </a:lnTo>
                  <a:lnTo>
                    <a:pt x="510" y="70"/>
                  </a:lnTo>
                  <a:lnTo>
                    <a:pt x="529" y="66"/>
                  </a:lnTo>
                  <a:lnTo>
                    <a:pt x="548" y="61"/>
                  </a:lnTo>
                  <a:lnTo>
                    <a:pt x="565" y="57"/>
                  </a:lnTo>
                  <a:lnTo>
                    <a:pt x="584" y="51"/>
                  </a:lnTo>
                  <a:lnTo>
                    <a:pt x="603" y="47"/>
                  </a:lnTo>
                  <a:lnTo>
                    <a:pt x="622" y="44"/>
                  </a:lnTo>
                  <a:lnTo>
                    <a:pt x="641" y="38"/>
                  </a:lnTo>
                  <a:lnTo>
                    <a:pt x="658" y="34"/>
                  </a:lnTo>
                  <a:lnTo>
                    <a:pt x="677" y="30"/>
                  </a:lnTo>
                  <a:lnTo>
                    <a:pt x="696" y="27"/>
                  </a:lnTo>
                  <a:lnTo>
                    <a:pt x="714" y="23"/>
                  </a:lnTo>
                  <a:lnTo>
                    <a:pt x="733" y="19"/>
                  </a:lnTo>
                  <a:lnTo>
                    <a:pt x="750" y="17"/>
                  </a:lnTo>
                  <a:lnTo>
                    <a:pt x="769" y="13"/>
                  </a:lnTo>
                  <a:lnTo>
                    <a:pt x="786" y="11"/>
                  </a:lnTo>
                  <a:lnTo>
                    <a:pt x="803" y="8"/>
                  </a:lnTo>
                  <a:lnTo>
                    <a:pt x="820" y="6"/>
                  </a:lnTo>
                  <a:lnTo>
                    <a:pt x="839" y="6"/>
                  </a:lnTo>
                  <a:lnTo>
                    <a:pt x="856" y="2"/>
                  </a:lnTo>
                  <a:lnTo>
                    <a:pt x="873" y="2"/>
                  </a:lnTo>
                  <a:lnTo>
                    <a:pt x="888" y="0"/>
                  </a:lnTo>
                  <a:lnTo>
                    <a:pt x="906" y="0"/>
                  </a:lnTo>
                  <a:lnTo>
                    <a:pt x="887" y="34"/>
                  </a:lnTo>
                  <a:lnTo>
                    <a:pt x="885" y="34"/>
                  </a:lnTo>
                  <a:lnTo>
                    <a:pt x="883" y="34"/>
                  </a:lnTo>
                  <a:lnTo>
                    <a:pt x="875" y="34"/>
                  </a:lnTo>
                  <a:lnTo>
                    <a:pt x="869" y="34"/>
                  </a:lnTo>
                  <a:lnTo>
                    <a:pt x="864" y="34"/>
                  </a:lnTo>
                  <a:lnTo>
                    <a:pt x="858" y="34"/>
                  </a:lnTo>
                  <a:lnTo>
                    <a:pt x="852" y="34"/>
                  </a:lnTo>
                  <a:lnTo>
                    <a:pt x="847" y="36"/>
                  </a:lnTo>
                  <a:lnTo>
                    <a:pt x="839" y="36"/>
                  </a:lnTo>
                  <a:lnTo>
                    <a:pt x="831" y="36"/>
                  </a:lnTo>
                  <a:lnTo>
                    <a:pt x="826" y="38"/>
                  </a:lnTo>
                  <a:lnTo>
                    <a:pt x="818" y="40"/>
                  </a:lnTo>
                  <a:lnTo>
                    <a:pt x="809" y="40"/>
                  </a:lnTo>
                  <a:lnTo>
                    <a:pt x="799" y="40"/>
                  </a:lnTo>
                  <a:lnTo>
                    <a:pt x="790" y="42"/>
                  </a:lnTo>
                  <a:lnTo>
                    <a:pt x="780" y="44"/>
                  </a:lnTo>
                  <a:lnTo>
                    <a:pt x="769" y="44"/>
                  </a:lnTo>
                  <a:lnTo>
                    <a:pt x="759" y="46"/>
                  </a:lnTo>
                  <a:lnTo>
                    <a:pt x="750" y="47"/>
                  </a:lnTo>
                  <a:lnTo>
                    <a:pt x="738" y="49"/>
                  </a:lnTo>
                  <a:lnTo>
                    <a:pt x="725" y="51"/>
                  </a:lnTo>
                  <a:lnTo>
                    <a:pt x="714" y="51"/>
                  </a:lnTo>
                  <a:lnTo>
                    <a:pt x="700" y="53"/>
                  </a:lnTo>
                  <a:lnTo>
                    <a:pt x="689" y="57"/>
                  </a:lnTo>
                  <a:lnTo>
                    <a:pt x="676" y="59"/>
                  </a:lnTo>
                  <a:lnTo>
                    <a:pt x="662" y="61"/>
                  </a:lnTo>
                  <a:lnTo>
                    <a:pt x="647" y="65"/>
                  </a:lnTo>
                  <a:lnTo>
                    <a:pt x="636" y="66"/>
                  </a:lnTo>
                  <a:lnTo>
                    <a:pt x="618" y="70"/>
                  </a:lnTo>
                  <a:lnTo>
                    <a:pt x="603" y="72"/>
                  </a:lnTo>
                  <a:lnTo>
                    <a:pt x="590" y="74"/>
                  </a:lnTo>
                  <a:lnTo>
                    <a:pt x="575" y="78"/>
                  </a:lnTo>
                  <a:lnTo>
                    <a:pt x="558" y="82"/>
                  </a:lnTo>
                  <a:lnTo>
                    <a:pt x="542" y="86"/>
                  </a:lnTo>
                  <a:lnTo>
                    <a:pt x="525" y="89"/>
                  </a:lnTo>
                  <a:lnTo>
                    <a:pt x="510" y="93"/>
                  </a:lnTo>
                  <a:lnTo>
                    <a:pt x="493" y="97"/>
                  </a:lnTo>
                  <a:lnTo>
                    <a:pt x="476" y="101"/>
                  </a:lnTo>
                  <a:lnTo>
                    <a:pt x="457" y="105"/>
                  </a:lnTo>
                  <a:lnTo>
                    <a:pt x="442" y="110"/>
                  </a:lnTo>
                  <a:lnTo>
                    <a:pt x="423" y="116"/>
                  </a:lnTo>
                  <a:lnTo>
                    <a:pt x="406" y="120"/>
                  </a:lnTo>
                  <a:lnTo>
                    <a:pt x="386" y="125"/>
                  </a:lnTo>
                  <a:lnTo>
                    <a:pt x="369" y="131"/>
                  </a:lnTo>
                  <a:lnTo>
                    <a:pt x="350" y="137"/>
                  </a:lnTo>
                  <a:lnTo>
                    <a:pt x="331" y="143"/>
                  </a:lnTo>
                  <a:lnTo>
                    <a:pt x="312" y="148"/>
                  </a:lnTo>
                  <a:lnTo>
                    <a:pt x="293" y="156"/>
                  </a:lnTo>
                  <a:lnTo>
                    <a:pt x="274" y="162"/>
                  </a:lnTo>
                  <a:lnTo>
                    <a:pt x="255" y="167"/>
                  </a:lnTo>
                  <a:lnTo>
                    <a:pt x="236" y="175"/>
                  </a:lnTo>
                  <a:lnTo>
                    <a:pt x="217" y="182"/>
                  </a:lnTo>
                  <a:lnTo>
                    <a:pt x="196" y="190"/>
                  </a:lnTo>
                  <a:lnTo>
                    <a:pt x="177" y="198"/>
                  </a:lnTo>
                  <a:lnTo>
                    <a:pt x="158" y="205"/>
                  </a:lnTo>
                  <a:lnTo>
                    <a:pt x="137" y="213"/>
                  </a:lnTo>
                  <a:lnTo>
                    <a:pt x="118" y="221"/>
                  </a:lnTo>
                  <a:lnTo>
                    <a:pt x="97" y="230"/>
                  </a:lnTo>
                  <a:lnTo>
                    <a:pt x="78" y="240"/>
                  </a:lnTo>
                  <a:lnTo>
                    <a:pt x="58" y="249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6" name="Freeform 193"/>
            <p:cNvSpPr>
              <a:spLocks/>
            </p:cNvSpPr>
            <p:nvPr/>
          </p:nvSpPr>
          <p:spPr bwMode="auto">
            <a:xfrm>
              <a:off x="4411" y="3161"/>
              <a:ext cx="360" cy="112"/>
            </a:xfrm>
            <a:custGeom>
              <a:avLst/>
              <a:gdLst>
                <a:gd name="T0" fmla="*/ 2 w 718"/>
                <a:gd name="T1" fmla="*/ 107 h 222"/>
                <a:gd name="T2" fmla="*/ 9 w 718"/>
                <a:gd name="T3" fmla="*/ 104 h 222"/>
                <a:gd name="T4" fmla="*/ 15 w 718"/>
                <a:gd name="T5" fmla="*/ 101 h 222"/>
                <a:gd name="T6" fmla="*/ 24 w 718"/>
                <a:gd name="T7" fmla="*/ 98 h 222"/>
                <a:gd name="T8" fmla="*/ 33 w 718"/>
                <a:gd name="T9" fmla="*/ 94 h 222"/>
                <a:gd name="T10" fmla="*/ 44 w 718"/>
                <a:gd name="T11" fmla="*/ 89 h 222"/>
                <a:gd name="T12" fmla="*/ 56 w 718"/>
                <a:gd name="T13" fmla="*/ 84 h 222"/>
                <a:gd name="T14" fmla="*/ 68 w 718"/>
                <a:gd name="T15" fmla="*/ 79 h 222"/>
                <a:gd name="T16" fmla="*/ 82 w 718"/>
                <a:gd name="T17" fmla="*/ 74 h 222"/>
                <a:gd name="T18" fmla="*/ 95 w 718"/>
                <a:gd name="T19" fmla="*/ 67 h 222"/>
                <a:gd name="T20" fmla="*/ 109 w 718"/>
                <a:gd name="T21" fmla="*/ 61 h 222"/>
                <a:gd name="T22" fmla="*/ 123 w 718"/>
                <a:gd name="T23" fmla="*/ 54 h 222"/>
                <a:gd name="T24" fmla="*/ 137 w 718"/>
                <a:gd name="T25" fmla="*/ 48 h 222"/>
                <a:gd name="T26" fmla="*/ 150 w 718"/>
                <a:gd name="T27" fmla="*/ 40 h 222"/>
                <a:gd name="T28" fmla="*/ 165 w 718"/>
                <a:gd name="T29" fmla="*/ 34 h 222"/>
                <a:gd name="T30" fmla="*/ 177 w 718"/>
                <a:gd name="T31" fmla="*/ 27 h 222"/>
                <a:gd name="T32" fmla="*/ 189 w 718"/>
                <a:gd name="T33" fmla="*/ 20 h 222"/>
                <a:gd name="T34" fmla="*/ 199 w 718"/>
                <a:gd name="T35" fmla="*/ 13 h 222"/>
                <a:gd name="T36" fmla="*/ 209 w 718"/>
                <a:gd name="T37" fmla="*/ 8 h 222"/>
                <a:gd name="T38" fmla="*/ 217 w 718"/>
                <a:gd name="T39" fmla="*/ 2 h 222"/>
                <a:gd name="T40" fmla="*/ 223 w 718"/>
                <a:gd name="T41" fmla="*/ 1 h 222"/>
                <a:gd name="T42" fmla="*/ 230 w 718"/>
                <a:gd name="T43" fmla="*/ 4 h 222"/>
                <a:gd name="T44" fmla="*/ 239 w 718"/>
                <a:gd name="T45" fmla="*/ 9 h 222"/>
                <a:gd name="T46" fmla="*/ 249 w 718"/>
                <a:gd name="T47" fmla="*/ 12 h 222"/>
                <a:gd name="T48" fmla="*/ 256 w 718"/>
                <a:gd name="T49" fmla="*/ 15 h 222"/>
                <a:gd name="T50" fmla="*/ 263 w 718"/>
                <a:gd name="T51" fmla="*/ 19 h 222"/>
                <a:gd name="T52" fmla="*/ 271 w 718"/>
                <a:gd name="T53" fmla="*/ 22 h 222"/>
                <a:gd name="T54" fmla="*/ 279 w 718"/>
                <a:gd name="T55" fmla="*/ 25 h 222"/>
                <a:gd name="T56" fmla="*/ 288 w 718"/>
                <a:gd name="T57" fmla="*/ 29 h 222"/>
                <a:gd name="T58" fmla="*/ 295 w 718"/>
                <a:gd name="T59" fmla="*/ 32 h 222"/>
                <a:gd name="T60" fmla="*/ 305 w 718"/>
                <a:gd name="T61" fmla="*/ 34 h 222"/>
                <a:gd name="T62" fmla="*/ 313 w 718"/>
                <a:gd name="T63" fmla="*/ 38 h 222"/>
                <a:gd name="T64" fmla="*/ 323 w 718"/>
                <a:gd name="T65" fmla="*/ 41 h 222"/>
                <a:gd name="T66" fmla="*/ 332 w 718"/>
                <a:gd name="T67" fmla="*/ 43 h 222"/>
                <a:gd name="T68" fmla="*/ 342 w 718"/>
                <a:gd name="T69" fmla="*/ 46 h 222"/>
                <a:gd name="T70" fmla="*/ 350 w 718"/>
                <a:gd name="T71" fmla="*/ 49 h 222"/>
                <a:gd name="T72" fmla="*/ 360 w 718"/>
                <a:gd name="T73" fmla="*/ 51 h 222"/>
                <a:gd name="T74" fmla="*/ 222 w 718"/>
                <a:gd name="T75" fmla="*/ 15 h 222"/>
                <a:gd name="T76" fmla="*/ 217 w 718"/>
                <a:gd name="T77" fmla="*/ 17 h 222"/>
                <a:gd name="T78" fmla="*/ 209 w 718"/>
                <a:gd name="T79" fmla="*/ 22 h 222"/>
                <a:gd name="T80" fmla="*/ 202 w 718"/>
                <a:gd name="T81" fmla="*/ 25 h 222"/>
                <a:gd name="T82" fmla="*/ 194 w 718"/>
                <a:gd name="T83" fmla="*/ 29 h 222"/>
                <a:gd name="T84" fmla="*/ 184 w 718"/>
                <a:gd name="T85" fmla="*/ 33 h 222"/>
                <a:gd name="T86" fmla="*/ 174 w 718"/>
                <a:gd name="T87" fmla="*/ 38 h 222"/>
                <a:gd name="T88" fmla="*/ 163 w 718"/>
                <a:gd name="T89" fmla="*/ 44 h 222"/>
                <a:gd name="T90" fmla="*/ 151 w 718"/>
                <a:gd name="T91" fmla="*/ 49 h 222"/>
                <a:gd name="T92" fmla="*/ 139 w 718"/>
                <a:gd name="T93" fmla="*/ 55 h 222"/>
                <a:gd name="T94" fmla="*/ 126 w 718"/>
                <a:gd name="T95" fmla="*/ 61 h 222"/>
                <a:gd name="T96" fmla="*/ 113 w 718"/>
                <a:gd name="T97" fmla="*/ 67 h 222"/>
                <a:gd name="T98" fmla="*/ 100 w 718"/>
                <a:gd name="T99" fmla="*/ 73 h 222"/>
                <a:gd name="T100" fmla="*/ 87 w 718"/>
                <a:gd name="T101" fmla="*/ 80 h 222"/>
                <a:gd name="T102" fmla="*/ 72 w 718"/>
                <a:gd name="T103" fmla="*/ 85 h 222"/>
                <a:gd name="T104" fmla="*/ 59 w 718"/>
                <a:gd name="T105" fmla="*/ 91 h 222"/>
                <a:gd name="T106" fmla="*/ 47 w 718"/>
                <a:gd name="T107" fmla="*/ 97 h 222"/>
                <a:gd name="T108" fmla="*/ 33 w 718"/>
                <a:gd name="T109" fmla="*/ 102 h 222"/>
                <a:gd name="T110" fmla="*/ 21 w 718"/>
                <a:gd name="T111" fmla="*/ 106 h 222"/>
                <a:gd name="T112" fmla="*/ 9 w 718"/>
                <a:gd name="T113" fmla="*/ 112 h 2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8"/>
                <a:gd name="T172" fmla="*/ 0 h 222"/>
                <a:gd name="T173" fmla="*/ 718 w 718"/>
                <a:gd name="T174" fmla="*/ 222 h 2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8" h="222">
                  <a:moveTo>
                    <a:pt x="0" y="215"/>
                  </a:moveTo>
                  <a:lnTo>
                    <a:pt x="0" y="215"/>
                  </a:lnTo>
                  <a:lnTo>
                    <a:pt x="3" y="213"/>
                  </a:lnTo>
                  <a:lnTo>
                    <a:pt x="7" y="211"/>
                  </a:lnTo>
                  <a:lnTo>
                    <a:pt x="13" y="209"/>
                  </a:lnTo>
                  <a:lnTo>
                    <a:pt x="17" y="207"/>
                  </a:lnTo>
                  <a:lnTo>
                    <a:pt x="20" y="205"/>
                  </a:lnTo>
                  <a:lnTo>
                    <a:pt x="24" y="203"/>
                  </a:lnTo>
                  <a:lnTo>
                    <a:pt x="30" y="201"/>
                  </a:lnTo>
                  <a:lnTo>
                    <a:pt x="36" y="199"/>
                  </a:lnTo>
                  <a:lnTo>
                    <a:pt x="41" y="198"/>
                  </a:lnTo>
                  <a:lnTo>
                    <a:pt x="47" y="194"/>
                  </a:lnTo>
                  <a:lnTo>
                    <a:pt x="53" y="192"/>
                  </a:lnTo>
                  <a:lnTo>
                    <a:pt x="59" y="190"/>
                  </a:lnTo>
                  <a:lnTo>
                    <a:pt x="66" y="186"/>
                  </a:lnTo>
                  <a:lnTo>
                    <a:pt x="72" y="182"/>
                  </a:lnTo>
                  <a:lnTo>
                    <a:pt x="79" y="180"/>
                  </a:lnTo>
                  <a:lnTo>
                    <a:pt x="87" y="177"/>
                  </a:lnTo>
                  <a:lnTo>
                    <a:pt x="95" y="173"/>
                  </a:lnTo>
                  <a:lnTo>
                    <a:pt x="102" y="171"/>
                  </a:lnTo>
                  <a:lnTo>
                    <a:pt x="112" y="167"/>
                  </a:lnTo>
                  <a:lnTo>
                    <a:pt x="117" y="163"/>
                  </a:lnTo>
                  <a:lnTo>
                    <a:pt x="127" y="159"/>
                  </a:lnTo>
                  <a:lnTo>
                    <a:pt x="136" y="156"/>
                  </a:lnTo>
                  <a:lnTo>
                    <a:pt x="144" y="154"/>
                  </a:lnTo>
                  <a:lnTo>
                    <a:pt x="154" y="148"/>
                  </a:lnTo>
                  <a:lnTo>
                    <a:pt x="163" y="146"/>
                  </a:lnTo>
                  <a:lnTo>
                    <a:pt x="171" y="140"/>
                  </a:lnTo>
                  <a:lnTo>
                    <a:pt x="182" y="139"/>
                  </a:lnTo>
                  <a:lnTo>
                    <a:pt x="190" y="133"/>
                  </a:lnTo>
                  <a:lnTo>
                    <a:pt x="199" y="129"/>
                  </a:lnTo>
                  <a:lnTo>
                    <a:pt x="207" y="125"/>
                  </a:lnTo>
                  <a:lnTo>
                    <a:pt x="218" y="120"/>
                  </a:lnTo>
                  <a:lnTo>
                    <a:pt x="226" y="116"/>
                  </a:lnTo>
                  <a:lnTo>
                    <a:pt x="235" y="112"/>
                  </a:lnTo>
                  <a:lnTo>
                    <a:pt x="245" y="108"/>
                  </a:lnTo>
                  <a:lnTo>
                    <a:pt x="254" y="102"/>
                  </a:lnTo>
                  <a:lnTo>
                    <a:pt x="264" y="99"/>
                  </a:lnTo>
                  <a:lnTo>
                    <a:pt x="273" y="95"/>
                  </a:lnTo>
                  <a:lnTo>
                    <a:pt x="283" y="89"/>
                  </a:lnTo>
                  <a:lnTo>
                    <a:pt x="291" y="85"/>
                  </a:lnTo>
                  <a:lnTo>
                    <a:pt x="300" y="80"/>
                  </a:lnTo>
                  <a:lnTo>
                    <a:pt x="310" y="76"/>
                  </a:lnTo>
                  <a:lnTo>
                    <a:pt x="319" y="72"/>
                  </a:lnTo>
                  <a:lnTo>
                    <a:pt x="329" y="68"/>
                  </a:lnTo>
                  <a:lnTo>
                    <a:pt x="336" y="63"/>
                  </a:lnTo>
                  <a:lnTo>
                    <a:pt x="344" y="57"/>
                  </a:lnTo>
                  <a:lnTo>
                    <a:pt x="353" y="53"/>
                  </a:lnTo>
                  <a:lnTo>
                    <a:pt x="361" y="49"/>
                  </a:lnTo>
                  <a:lnTo>
                    <a:pt x="368" y="43"/>
                  </a:lnTo>
                  <a:lnTo>
                    <a:pt x="376" y="40"/>
                  </a:lnTo>
                  <a:lnTo>
                    <a:pt x="384" y="36"/>
                  </a:lnTo>
                  <a:lnTo>
                    <a:pt x="391" y="32"/>
                  </a:lnTo>
                  <a:lnTo>
                    <a:pt x="397" y="26"/>
                  </a:lnTo>
                  <a:lnTo>
                    <a:pt x="405" y="23"/>
                  </a:lnTo>
                  <a:lnTo>
                    <a:pt x="410" y="19"/>
                  </a:lnTo>
                  <a:lnTo>
                    <a:pt x="416" y="15"/>
                  </a:lnTo>
                  <a:lnTo>
                    <a:pt x="424" y="11"/>
                  </a:lnTo>
                  <a:lnTo>
                    <a:pt x="429" y="7"/>
                  </a:lnTo>
                  <a:lnTo>
                    <a:pt x="433" y="4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5" y="2"/>
                  </a:lnTo>
                  <a:lnTo>
                    <a:pt x="448" y="4"/>
                  </a:lnTo>
                  <a:lnTo>
                    <a:pt x="454" y="5"/>
                  </a:lnTo>
                  <a:lnTo>
                    <a:pt x="458" y="7"/>
                  </a:lnTo>
                  <a:lnTo>
                    <a:pt x="464" y="11"/>
                  </a:lnTo>
                  <a:lnTo>
                    <a:pt x="469" y="13"/>
                  </a:lnTo>
                  <a:lnTo>
                    <a:pt x="477" y="17"/>
                  </a:lnTo>
                  <a:lnTo>
                    <a:pt x="484" y="19"/>
                  </a:lnTo>
                  <a:lnTo>
                    <a:pt x="494" y="24"/>
                  </a:lnTo>
                  <a:lnTo>
                    <a:pt x="496" y="24"/>
                  </a:lnTo>
                  <a:lnTo>
                    <a:pt x="500" y="26"/>
                  </a:lnTo>
                  <a:lnTo>
                    <a:pt x="505" y="28"/>
                  </a:lnTo>
                  <a:lnTo>
                    <a:pt x="511" y="30"/>
                  </a:lnTo>
                  <a:lnTo>
                    <a:pt x="515" y="32"/>
                  </a:lnTo>
                  <a:lnTo>
                    <a:pt x="519" y="34"/>
                  </a:lnTo>
                  <a:lnTo>
                    <a:pt x="524" y="38"/>
                  </a:lnTo>
                  <a:lnTo>
                    <a:pt x="530" y="40"/>
                  </a:lnTo>
                  <a:lnTo>
                    <a:pt x="536" y="42"/>
                  </a:lnTo>
                  <a:lnTo>
                    <a:pt x="540" y="43"/>
                  </a:lnTo>
                  <a:lnTo>
                    <a:pt x="545" y="43"/>
                  </a:lnTo>
                  <a:lnTo>
                    <a:pt x="551" y="47"/>
                  </a:lnTo>
                  <a:lnTo>
                    <a:pt x="557" y="49"/>
                  </a:lnTo>
                  <a:lnTo>
                    <a:pt x="562" y="51"/>
                  </a:lnTo>
                  <a:lnTo>
                    <a:pt x="568" y="53"/>
                  </a:lnTo>
                  <a:lnTo>
                    <a:pt x="574" y="57"/>
                  </a:lnTo>
                  <a:lnTo>
                    <a:pt x="578" y="57"/>
                  </a:lnTo>
                  <a:lnTo>
                    <a:pt x="583" y="61"/>
                  </a:lnTo>
                  <a:lnTo>
                    <a:pt x="589" y="63"/>
                  </a:lnTo>
                  <a:lnTo>
                    <a:pt x="595" y="64"/>
                  </a:lnTo>
                  <a:lnTo>
                    <a:pt x="600" y="66"/>
                  </a:lnTo>
                  <a:lnTo>
                    <a:pt x="608" y="68"/>
                  </a:lnTo>
                  <a:lnTo>
                    <a:pt x="614" y="70"/>
                  </a:lnTo>
                  <a:lnTo>
                    <a:pt x="619" y="74"/>
                  </a:lnTo>
                  <a:lnTo>
                    <a:pt x="625" y="76"/>
                  </a:lnTo>
                  <a:lnTo>
                    <a:pt x="633" y="76"/>
                  </a:lnTo>
                  <a:lnTo>
                    <a:pt x="638" y="78"/>
                  </a:lnTo>
                  <a:lnTo>
                    <a:pt x="644" y="82"/>
                  </a:lnTo>
                  <a:lnTo>
                    <a:pt x="650" y="82"/>
                  </a:lnTo>
                  <a:lnTo>
                    <a:pt x="657" y="83"/>
                  </a:lnTo>
                  <a:lnTo>
                    <a:pt x="663" y="85"/>
                  </a:lnTo>
                  <a:lnTo>
                    <a:pt x="669" y="89"/>
                  </a:lnTo>
                  <a:lnTo>
                    <a:pt x="675" y="89"/>
                  </a:lnTo>
                  <a:lnTo>
                    <a:pt x="682" y="91"/>
                  </a:lnTo>
                  <a:lnTo>
                    <a:pt x="688" y="93"/>
                  </a:lnTo>
                  <a:lnTo>
                    <a:pt x="694" y="95"/>
                  </a:lnTo>
                  <a:lnTo>
                    <a:pt x="699" y="97"/>
                  </a:lnTo>
                  <a:lnTo>
                    <a:pt x="707" y="99"/>
                  </a:lnTo>
                  <a:lnTo>
                    <a:pt x="713" y="99"/>
                  </a:lnTo>
                  <a:lnTo>
                    <a:pt x="718" y="101"/>
                  </a:lnTo>
                  <a:lnTo>
                    <a:pt x="696" y="110"/>
                  </a:lnTo>
                  <a:lnTo>
                    <a:pt x="445" y="30"/>
                  </a:lnTo>
                  <a:lnTo>
                    <a:pt x="443" y="30"/>
                  </a:lnTo>
                  <a:lnTo>
                    <a:pt x="437" y="32"/>
                  </a:lnTo>
                  <a:lnTo>
                    <a:pt x="433" y="34"/>
                  </a:lnTo>
                  <a:lnTo>
                    <a:pt x="427" y="38"/>
                  </a:lnTo>
                  <a:lnTo>
                    <a:pt x="420" y="42"/>
                  </a:lnTo>
                  <a:lnTo>
                    <a:pt x="416" y="43"/>
                  </a:lnTo>
                  <a:lnTo>
                    <a:pt x="410" y="45"/>
                  </a:lnTo>
                  <a:lnTo>
                    <a:pt x="406" y="47"/>
                  </a:lnTo>
                  <a:lnTo>
                    <a:pt x="403" y="49"/>
                  </a:lnTo>
                  <a:lnTo>
                    <a:pt x="397" y="53"/>
                  </a:lnTo>
                  <a:lnTo>
                    <a:pt x="391" y="55"/>
                  </a:lnTo>
                  <a:lnTo>
                    <a:pt x="386" y="57"/>
                  </a:lnTo>
                  <a:lnTo>
                    <a:pt x="378" y="61"/>
                  </a:lnTo>
                  <a:lnTo>
                    <a:pt x="372" y="63"/>
                  </a:lnTo>
                  <a:lnTo>
                    <a:pt x="367" y="66"/>
                  </a:lnTo>
                  <a:lnTo>
                    <a:pt x="359" y="70"/>
                  </a:lnTo>
                  <a:lnTo>
                    <a:pt x="353" y="74"/>
                  </a:lnTo>
                  <a:lnTo>
                    <a:pt x="348" y="76"/>
                  </a:lnTo>
                  <a:lnTo>
                    <a:pt x="340" y="80"/>
                  </a:lnTo>
                  <a:lnTo>
                    <a:pt x="332" y="82"/>
                  </a:lnTo>
                  <a:lnTo>
                    <a:pt x="325" y="87"/>
                  </a:lnTo>
                  <a:lnTo>
                    <a:pt x="317" y="89"/>
                  </a:lnTo>
                  <a:lnTo>
                    <a:pt x="310" y="95"/>
                  </a:lnTo>
                  <a:lnTo>
                    <a:pt x="302" y="97"/>
                  </a:lnTo>
                  <a:lnTo>
                    <a:pt x="294" y="102"/>
                  </a:lnTo>
                  <a:lnTo>
                    <a:pt x="285" y="106"/>
                  </a:lnTo>
                  <a:lnTo>
                    <a:pt x="277" y="110"/>
                  </a:lnTo>
                  <a:lnTo>
                    <a:pt x="270" y="114"/>
                  </a:lnTo>
                  <a:lnTo>
                    <a:pt x="260" y="118"/>
                  </a:lnTo>
                  <a:lnTo>
                    <a:pt x="252" y="120"/>
                  </a:lnTo>
                  <a:lnTo>
                    <a:pt x="243" y="125"/>
                  </a:lnTo>
                  <a:lnTo>
                    <a:pt x="233" y="127"/>
                  </a:lnTo>
                  <a:lnTo>
                    <a:pt x="226" y="133"/>
                  </a:lnTo>
                  <a:lnTo>
                    <a:pt x="216" y="137"/>
                  </a:lnTo>
                  <a:lnTo>
                    <a:pt x="207" y="140"/>
                  </a:lnTo>
                  <a:lnTo>
                    <a:pt x="199" y="144"/>
                  </a:lnTo>
                  <a:lnTo>
                    <a:pt x="190" y="150"/>
                  </a:lnTo>
                  <a:lnTo>
                    <a:pt x="182" y="154"/>
                  </a:lnTo>
                  <a:lnTo>
                    <a:pt x="173" y="158"/>
                  </a:lnTo>
                  <a:lnTo>
                    <a:pt x="163" y="161"/>
                  </a:lnTo>
                  <a:lnTo>
                    <a:pt x="156" y="167"/>
                  </a:lnTo>
                  <a:lnTo>
                    <a:pt x="144" y="169"/>
                  </a:lnTo>
                  <a:lnTo>
                    <a:pt x="136" y="173"/>
                  </a:lnTo>
                  <a:lnTo>
                    <a:pt x="127" y="177"/>
                  </a:lnTo>
                  <a:lnTo>
                    <a:pt x="117" y="180"/>
                  </a:lnTo>
                  <a:lnTo>
                    <a:pt x="110" y="184"/>
                  </a:lnTo>
                  <a:lnTo>
                    <a:pt x="100" y="188"/>
                  </a:lnTo>
                  <a:lnTo>
                    <a:pt x="93" y="192"/>
                  </a:lnTo>
                  <a:lnTo>
                    <a:pt x="83" y="196"/>
                  </a:lnTo>
                  <a:lnTo>
                    <a:pt x="74" y="198"/>
                  </a:lnTo>
                  <a:lnTo>
                    <a:pt x="66" y="203"/>
                  </a:lnTo>
                  <a:lnTo>
                    <a:pt x="57" y="205"/>
                  </a:lnTo>
                  <a:lnTo>
                    <a:pt x="49" y="209"/>
                  </a:lnTo>
                  <a:lnTo>
                    <a:pt x="41" y="211"/>
                  </a:lnTo>
                  <a:lnTo>
                    <a:pt x="32" y="217"/>
                  </a:lnTo>
                  <a:lnTo>
                    <a:pt x="24" y="218"/>
                  </a:lnTo>
                  <a:lnTo>
                    <a:pt x="17" y="222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597D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7" name="Freeform 194"/>
            <p:cNvSpPr>
              <a:spLocks/>
            </p:cNvSpPr>
            <p:nvPr/>
          </p:nvSpPr>
          <p:spPr bwMode="auto">
            <a:xfrm>
              <a:off x="4517" y="3681"/>
              <a:ext cx="509" cy="246"/>
            </a:xfrm>
            <a:custGeom>
              <a:avLst/>
              <a:gdLst>
                <a:gd name="T0" fmla="*/ 1 w 1019"/>
                <a:gd name="T1" fmla="*/ 193 h 493"/>
                <a:gd name="T2" fmla="*/ 1 w 1019"/>
                <a:gd name="T3" fmla="*/ 182 h 493"/>
                <a:gd name="T4" fmla="*/ 1 w 1019"/>
                <a:gd name="T5" fmla="*/ 173 h 493"/>
                <a:gd name="T6" fmla="*/ 0 w 1019"/>
                <a:gd name="T7" fmla="*/ 161 h 493"/>
                <a:gd name="T8" fmla="*/ 0 w 1019"/>
                <a:gd name="T9" fmla="*/ 150 h 493"/>
                <a:gd name="T10" fmla="*/ 0 w 1019"/>
                <a:gd name="T11" fmla="*/ 136 h 493"/>
                <a:gd name="T12" fmla="*/ 1 w 1019"/>
                <a:gd name="T13" fmla="*/ 122 h 493"/>
                <a:gd name="T14" fmla="*/ 1 w 1019"/>
                <a:gd name="T15" fmla="*/ 108 h 493"/>
                <a:gd name="T16" fmla="*/ 3 w 1019"/>
                <a:gd name="T17" fmla="*/ 93 h 493"/>
                <a:gd name="T18" fmla="*/ 5 w 1019"/>
                <a:gd name="T19" fmla="*/ 79 h 493"/>
                <a:gd name="T20" fmla="*/ 10 w 1019"/>
                <a:gd name="T21" fmla="*/ 65 h 493"/>
                <a:gd name="T22" fmla="*/ 14 w 1019"/>
                <a:gd name="T23" fmla="*/ 53 h 493"/>
                <a:gd name="T24" fmla="*/ 20 w 1019"/>
                <a:gd name="T25" fmla="*/ 43 h 493"/>
                <a:gd name="T26" fmla="*/ 27 w 1019"/>
                <a:gd name="T27" fmla="*/ 33 h 493"/>
                <a:gd name="T28" fmla="*/ 36 w 1019"/>
                <a:gd name="T29" fmla="*/ 26 h 493"/>
                <a:gd name="T30" fmla="*/ 53 w 1019"/>
                <a:gd name="T31" fmla="*/ 16 h 493"/>
                <a:gd name="T32" fmla="*/ 69 w 1019"/>
                <a:gd name="T33" fmla="*/ 8 h 493"/>
                <a:gd name="T34" fmla="*/ 84 w 1019"/>
                <a:gd name="T35" fmla="*/ 4 h 493"/>
                <a:gd name="T36" fmla="*/ 98 w 1019"/>
                <a:gd name="T37" fmla="*/ 1 h 493"/>
                <a:gd name="T38" fmla="*/ 109 w 1019"/>
                <a:gd name="T39" fmla="*/ 0 h 493"/>
                <a:gd name="T40" fmla="*/ 117 w 1019"/>
                <a:gd name="T41" fmla="*/ 0 h 493"/>
                <a:gd name="T42" fmla="*/ 125 w 1019"/>
                <a:gd name="T43" fmla="*/ 0 h 493"/>
                <a:gd name="T44" fmla="*/ 329 w 1019"/>
                <a:gd name="T45" fmla="*/ 12 h 493"/>
                <a:gd name="T46" fmla="*/ 338 w 1019"/>
                <a:gd name="T47" fmla="*/ 13 h 493"/>
                <a:gd name="T48" fmla="*/ 348 w 1019"/>
                <a:gd name="T49" fmla="*/ 16 h 493"/>
                <a:gd name="T50" fmla="*/ 358 w 1019"/>
                <a:gd name="T51" fmla="*/ 17 h 493"/>
                <a:gd name="T52" fmla="*/ 370 w 1019"/>
                <a:gd name="T53" fmla="*/ 20 h 493"/>
                <a:gd name="T54" fmla="*/ 383 w 1019"/>
                <a:gd name="T55" fmla="*/ 23 h 493"/>
                <a:gd name="T56" fmla="*/ 398 w 1019"/>
                <a:gd name="T57" fmla="*/ 25 h 493"/>
                <a:gd name="T58" fmla="*/ 412 w 1019"/>
                <a:gd name="T59" fmla="*/ 28 h 493"/>
                <a:gd name="T60" fmla="*/ 427 w 1019"/>
                <a:gd name="T61" fmla="*/ 31 h 493"/>
                <a:gd name="T62" fmla="*/ 443 w 1019"/>
                <a:gd name="T63" fmla="*/ 35 h 493"/>
                <a:gd name="T64" fmla="*/ 458 w 1019"/>
                <a:gd name="T65" fmla="*/ 39 h 493"/>
                <a:gd name="T66" fmla="*/ 471 w 1019"/>
                <a:gd name="T67" fmla="*/ 43 h 493"/>
                <a:gd name="T68" fmla="*/ 484 w 1019"/>
                <a:gd name="T69" fmla="*/ 46 h 493"/>
                <a:gd name="T70" fmla="*/ 497 w 1019"/>
                <a:gd name="T71" fmla="*/ 51 h 493"/>
                <a:gd name="T72" fmla="*/ 506 w 1019"/>
                <a:gd name="T73" fmla="*/ 55 h 493"/>
                <a:gd name="T74" fmla="*/ 504 w 1019"/>
                <a:gd name="T75" fmla="*/ 56 h 493"/>
                <a:gd name="T76" fmla="*/ 495 w 1019"/>
                <a:gd name="T77" fmla="*/ 55 h 493"/>
                <a:gd name="T78" fmla="*/ 481 w 1019"/>
                <a:gd name="T79" fmla="*/ 55 h 493"/>
                <a:gd name="T80" fmla="*/ 462 w 1019"/>
                <a:gd name="T81" fmla="*/ 55 h 493"/>
                <a:gd name="T82" fmla="*/ 439 w 1019"/>
                <a:gd name="T83" fmla="*/ 55 h 493"/>
                <a:gd name="T84" fmla="*/ 413 w 1019"/>
                <a:gd name="T85" fmla="*/ 56 h 493"/>
                <a:gd name="T86" fmla="*/ 385 w 1019"/>
                <a:gd name="T87" fmla="*/ 57 h 493"/>
                <a:gd name="T88" fmla="*/ 354 w 1019"/>
                <a:gd name="T89" fmla="*/ 59 h 493"/>
                <a:gd name="T90" fmla="*/ 322 w 1019"/>
                <a:gd name="T91" fmla="*/ 62 h 493"/>
                <a:gd name="T92" fmla="*/ 290 w 1019"/>
                <a:gd name="T93" fmla="*/ 65 h 493"/>
                <a:gd name="T94" fmla="*/ 255 w 1019"/>
                <a:gd name="T95" fmla="*/ 70 h 493"/>
                <a:gd name="T96" fmla="*/ 222 w 1019"/>
                <a:gd name="T97" fmla="*/ 76 h 493"/>
                <a:gd name="T98" fmla="*/ 189 w 1019"/>
                <a:gd name="T99" fmla="*/ 82 h 493"/>
                <a:gd name="T100" fmla="*/ 157 w 1019"/>
                <a:gd name="T101" fmla="*/ 92 h 493"/>
                <a:gd name="T102" fmla="*/ 128 w 1019"/>
                <a:gd name="T103" fmla="*/ 102 h 493"/>
                <a:gd name="T104" fmla="*/ 106 w 1019"/>
                <a:gd name="T105" fmla="*/ 112 h 493"/>
                <a:gd name="T106" fmla="*/ 100 w 1019"/>
                <a:gd name="T107" fmla="*/ 121 h 493"/>
                <a:gd name="T108" fmla="*/ 97 w 1019"/>
                <a:gd name="T109" fmla="*/ 130 h 493"/>
                <a:gd name="T110" fmla="*/ 93 w 1019"/>
                <a:gd name="T111" fmla="*/ 143 h 493"/>
                <a:gd name="T112" fmla="*/ 90 w 1019"/>
                <a:gd name="T113" fmla="*/ 154 h 493"/>
                <a:gd name="T114" fmla="*/ 88 w 1019"/>
                <a:gd name="T115" fmla="*/ 163 h 493"/>
                <a:gd name="T116" fmla="*/ 86 w 1019"/>
                <a:gd name="T117" fmla="*/ 174 h 493"/>
                <a:gd name="T118" fmla="*/ 84 w 1019"/>
                <a:gd name="T119" fmla="*/ 185 h 493"/>
                <a:gd name="T120" fmla="*/ 82 w 1019"/>
                <a:gd name="T121" fmla="*/ 200 h 4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9"/>
                <a:gd name="T184" fmla="*/ 0 h 493"/>
                <a:gd name="T185" fmla="*/ 1019 w 1019"/>
                <a:gd name="T186" fmla="*/ 493 h 4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9" h="493">
                  <a:moveTo>
                    <a:pt x="163" y="493"/>
                  </a:moveTo>
                  <a:lnTo>
                    <a:pt x="5" y="392"/>
                  </a:lnTo>
                  <a:lnTo>
                    <a:pt x="3" y="390"/>
                  </a:lnTo>
                  <a:lnTo>
                    <a:pt x="3" y="386"/>
                  </a:lnTo>
                  <a:lnTo>
                    <a:pt x="3" y="382"/>
                  </a:lnTo>
                  <a:lnTo>
                    <a:pt x="3" y="378"/>
                  </a:lnTo>
                  <a:lnTo>
                    <a:pt x="3" y="371"/>
                  </a:lnTo>
                  <a:lnTo>
                    <a:pt x="2" y="365"/>
                  </a:lnTo>
                  <a:lnTo>
                    <a:pt x="2" y="359"/>
                  </a:lnTo>
                  <a:lnTo>
                    <a:pt x="2" y="356"/>
                  </a:lnTo>
                  <a:lnTo>
                    <a:pt x="2" y="350"/>
                  </a:lnTo>
                  <a:lnTo>
                    <a:pt x="2" y="346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0" y="329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1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2" y="251"/>
                  </a:lnTo>
                  <a:lnTo>
                    <a:pt x="2" y="245"/>
                  </a:lnTo>
                  <a:lnTo>
                    <a:pt x="2" y="238"/>
                  </a:lnTo>
                  <a:lnTo>
                    <a:pt x="2" y="230"/>
                  </a:lnTo>
                  <a:lnTo>
                    <a:pt x="3" y="223"/>
                  </a:lnTo>
                  <a:lnTo>
                    <a:pt x="3" y="217"/>
                  </a:lnTo>
                  <a:lnTo>
                    <a:pt x="3" y="209"/>
                  </a:lnTo>
                  <a:lnTo>
                    <a:pt x="3" y="202"/>
                  </a:lnTo>
                  <a:lnTo>
                    <a:pt x="5" y="194"/>
                  </a:lnTo>
                  <a:lnTo>
                    <a:pt x="7" y="186"/>
                  </a:lnTo>
                  <a:lnTo>
                    <a:pt x="7" y="181"/>
                  </a:lnTo>
                  <a:lnTo>
                    <a:pt x="9" y="173"/>
                  </a:lnTo>
                  <a:lnTo>
                    <a:pt x="9" y="165"/>
                  </a:lnTo>
                  <a:lnTo>
                    <a:pt x="11" y="158"/>
                  </a:lnTo>
                  <a:lnTo>
                    <a:pt x="13" y="150"/>
                  </a:lnTo>
                  <a:lnTo>
                    <a:pt x="15" y="145"/>
                  </a:lnTo>
                  <a:lnTo>
                    <a:pt x="17" y="137"/>
                  </a:lnTo>
                  <a:lnTo>
                    <a:pt x="21" y="131"/>
                  </a:lnTo>
                  <a:lnTo>
                    <a:pt x="22" y="124"/>
                  </a:lnTo>
                  <a:lnTo>
                    <a:pt x="22" y="118"/>
                  </a:lnTo>
                  <a:lnTo>
                    <a:pt x="26" y="112"/>
                  </a:lnTo>
                  <a:lnTo>
                    <a:pt x="28" y="107"/>
                  </a:lnTo>
                  <a:lnTo>
                    <a:pt x="30" y="101"/>
                  </a:lnTo>
                  <a:lnTo>
                    <a:pt x="34" y="95"/>
                  </a:lnTo>
                  <a:lnTo>
                    <a:pt x="36" y="89"/>
                  </a:lnTo>
                  <a:lnTo>
                    <a:pt x="41" y="86"/>
                  </a:lnTo>
                  <a:lnTo>
                    <a:pt x="43" y="80"/>
                  </a:lnTo>
                  <a:lnTo>
                    <a:pt x="47" y="76"/>
                  </a:lnTo>
                  <a:lnTo>
                    <a:pt x="49" y="70"/>
                  </a:lnTo>
                  <a:lnTo>
                    <a:pt x="55" y="67"/>
                  </a:lnTo>
                  <a:lnTo>
                    <a:pt x="59" y="63"/>
                  </a:lnTo>
                  <a:lnTo>
                    <a:pt x="62" y="59"/>
                  </a:lnTo>
                  <a:lnTo>
                    <a:pt x="66" y="55"/>
                  </a:lnTo>
                  <a:lnTo>
                    <a:pt x="72" y="53"/>
                  </a:lnTo>
                  <a:lnTo>
                    <a:pt x="80" y="46"/>
                  </a:lnTo>
                  <a:lnTo>
                    <a:pt x="89" y="40"/>
                  </a:lnTo>
                  <a:lnTo>
                    <a:pt x="97" y="36"/>
                  </a:lnTo>
                  <a:lnTo>
                    <a:pt x="106" y="32"/>
                  </a:lnTo>
                  <a:lnTo>
                    <a:pt x="114" y="27"/>
                  </a:lnTo>
                  <a:lnTo>
                    <a:pt x="123" y="23"/>
                  </a:lnTo>
                  <a:lnTo>
                    <a:pt x="131" y="19"/>
                  </a:lnTo>
                  <a:lnTo>
                    <a:pt x="138" y="17"/>
                  </a:lnTo>
                  <a:lnTo>
                    <a:pt x="146" y="13"/>
                  </a:lnTo>
                  <a:lnTo>
                    <a:pt x="154" y="11"/>
                  </a:lnTo>
                  <a:lnTo>
                    <a:pt x="161" y="10"/>
                  </a:lnTo>
                  <a:lnTo>
                    <a:pt x="169" y="8"/>
                  </a:lnTo>
                  <a:lnTo>
                    <a:pt x="176" y="6"/>
                  </a:lnTo>
                  <a:lnTo>
                    <a:pt x="184" y="4"/>
                  </a:lnTo>
                  <a:lnTo>
                    <a:pt x="190" y="2"/>
                  </a:lnTo>
                  <a:lnTo>
                    <a:pt x="197" y="2"/>
                  </a:lnTo>
                  <a:lnTo>
                    <a:pt x="201" y="0"/>
                  </a:lnTo>
                  <a:lnTo>
                    <a:pt x="207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7" y="0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342" y="10"/>
                  </a:lnTo>
                  <a:lnTo>
                    <a:pt x="357" y="38"/>
                  </a:lnTo>
                  <a:lnTo>
                    <a:pt x="658" y="61"/>
                  </a:lnTo>
                  <a:lnTo>
                    <a:pt x="659" y="25"/>
                  </a:lnTo>
                  <a:lnTo>
                    <a:pt x="663" y="25"/>
                  </a:lnTo>
                  <a:lnTo>
                    <a:pt x="665" y="25"/>
                  </a:lnTo>
                  <a:lnTo>
                    <a:pt x="671" y="27"/>
                  </a:lnTo>
                  <a:lnTo>
                    <a:pt x="677" y="27"/>
                  </a:lnTo>
                  <a:lnTo>
                    <a:pt x="684" y="29"/>
                  </a:lnTo>
                  <a:lnTo>
                    <a:pt x="688" y="30"/>
                  </a:lnTo>
                  <a:lnTo>
                    <a:pt x="692" y="30"/>
                  </a:lnTo>
                  <a:lnTo>
                    <a:pt x="697" y="32"/>
                  </a:lnTo>
                  <a:lnTo>
                    <a:pt x="701" y="32"/>
                  </a:lnTo>
                  <a:lnTo>
                    <a:pt x="707" y="32"/>
                  </a:lnTo>
                  <a:lnTo>
                    <a:pt x="713" y="34"/>
                  </a:lnTo>
                  <a:lnTo>
                    <a:pt x="716" y="34"/>
                  </a:lnTo>
                  <a:lnTo>
                    <a:pt x="724" y="36"/>
                  </a:lnTo>
                  <a:lnTo>
                    <a:pt x="728" y="38"/>
                  </a:lnTo>
                  <a:lnTo>
                    <a:pt x="736" y="38"/>
                  </a:lnTo>
                  <a:lnTo>
                    <a:pt x="741" y="40"/>
                  </a:lnTo>
                  <a:lnTo>
                    <a:pt x="747" y="42"/>
                  </a:lnTo>
                  <a:lnTo>
                    <a:pt x="753" y="44"/>
                  </a:lnTo>
                  <a:lnTo>
                    <a:pt x="760" y="44"/>
                  </a:lnTo>
                  <a:lnTo>
                    <a:pt x="766" y="46"/>
                  </a:lnTo>
                  <a:lnTo>
                    <a:pt x="774" y="48"/>
                  </a:lnTo>
                  <a:lnTo>
                    <a:pt x="781" y="48"/>
                  </a:lnTo>
                  <a:lnTo>
                    <a:pt x="789" y="51"/>
                  </a:lnTo>
                  <a:lnTo>
                    <a:pt x="796" y="51"/>
                  </a:lnTo>
                  <a:lnTo>
                    <a:pt x="804" y="53"/>
                  </a:lnTo>
                  <a:lnTo>
                    <a:pt x="810" y="55"/>
                  </a:lnTo>
                  <a:lnTo>
                    <a:pt x="817" y="57"/>
                  </a:lnTo>
                  <a:lnTo>
                    <a:pt x="825" y="57"/>
                  </a:lnTo>
                  <a:lnTo>
                    <a:pt x="832" y="59"/>
                  </a:lnTo>
                  <a:lnTo>
                    <a:pt x="840" y="61"/>
                  </a:lnTo>
                  <a:lnTo>
                    <a:pt x="848" y="63"/>
                  </a:lnTo>
                  <a:lnTo>
                    <a:pt x="855" y="63"/>
                  </a:lnTo>
                  <a:lnTo>
                    <a:pt x="863" y="67"/>
                  </a:lnTo>
                  <a:lnTo>
                    <a:pt x="871" y="69"/>
                  </a:lnTo>
                  <a:lnTo>
                    <a:pt x="878" y="70"/>
                  </a:lnTo>
                  <a:lnTo>
                    <a:pt x="886" y="70"/>
                  </a:lnTo>
                  <a:lnTo>
                    <a:pt x="893" y="74"/>
                  </a:lnTo>
                  <a:lnTo>
                    <a:pt x="901" y="76"/>
                  </a:lnTo>
                  <a:lnTo>
                    <a:pt x="909" y="76"/>
                  </a:lnTo>
                  <a:lnTo>
                    <a:pt x="916" y="78"/>
                  </a:lnTo>
                  <a:lnTo>
                    <a:pt x="924" y="82"/>
                  </a:lnTo>
                  <a:lnTo>
                    <a:pt x="929" y="82"/>
                  </a:lnTo>
                  <a:lnTo>
                    <a:pt x="937" y="84"/>
                  </a:lnTo>
                  <a:lnTo>
                    <a:pt x="943" y="86"/>
                  </a:lnTo>
                  <a:lnTo>
                    <a:pt x="950" y="89"/>
                  </a:lnTo>
                  <a:lnTo>
                    <a:pt x="956" y="89"/>
                  </a:lnTo>
                  <a:lnTo>
                    <a:pt x="964" y="91"/>
                  </a:lnTo>
                  <a:lnTo>
                    <a:pt x="969" y="93"/>
                  </a:lnTo>
                  <a:lnTo>
                    <a:pt x="977" y="95"/>
                  </a:lnTo>
                  <a:lnTo>
                    <a:pt x="983" y="97"/>
                  </a:lnTo>
                  <a:lnTo>
                    <a:pt x="988" y="99"/>
                  </a:lnTo>
                  <a:lnTo>
                    <a:pt x="994" y="103"/>
                  </a:lnTo>
                  <a:lnTo>
                    <a:pt x="1000" y="105"/>
                  </a:lnTo>
                  <a:lnTo>
                    <a:pt x="1004" y="107"/>
                  </a:lnTo>
                  <a:lnTo>
                    <a:pt x="1009" y="108"/>
                  </a:lnTo>
                  <a:lnTo>
                    <a:pt x="1013" y="110"/>
                  </a:lnTo>
                  <a:lnTo>
                    <a:pt x="1019" y="112"/>
                  </a:lnTo>
                  <a:lnTo>
                    <a:pt x="1017" y="112"/>
                  </a:lnTo>
                  <a:lnTo>
                    <a:pt x="1013" y="112"/>
                  </a:lnTo>
                  <a:lnTo>
                    <a:pt x="1009" y="112"/>
                  </a:lnTo>
                  <a:lnTo>
                    <a:pt x="1006" y="112"/>
                  </a:lnTo>
                  <a:lnTo>
                    <a:pt x="1002" y="112"/>
                  </a:lnTo>
                  <a:lnTo>
                    <a:pt x="996" y="112"/>
                  </a:lnTo>
                  <a:lnTo>
                    <a:pt x="990" y="110"/>
                  </a:lnTo>
                  <a:lnTo>
                    <a:pt x="985" y="110"/>
                  </a:lnTo>
                  <a:lnTo>
                    <a:pt x="977" y="110"/>
                  </a:lnTo>
                  <a:lnTo>
                    <a:pt x="969" y="110"/>
                  </a:lnTo>
                  <a:lnTo>
                    <a:pt x="962" y="110"/>
                  </a:lnTo>
                  <a:lnTo>
                    <a:pt x="952" y="110"/>
                  </a:lnTo>
                  <a:lnTo>
                    <a:pt x="943" y="110"/>
                  </a:lnTo>
                  <a:lnTo>
                    <a:pt x="935" y="110"/>
                  </a:lnTo>
                  <a:lnTo>
                    <a:pt x="924" y="110"/>
                  </a:lnTo>
                  <a:lnTo>
                    <a:pt x="912" y="110"/>
                  </a:lnTo>
                  <a:lnTo>
                    <a:pt x="901" y="110"/>
                  </a:lnTo>
                  <a:lnTo>
                    <a:pt x="891" y="110"/>
                  </a:lnTo>
                  <a:lnTo>
                    <a:pt x="878" y="110"/>
                  </a:lnTo>
                  <a:lnTo>
                    <a:pt x="867" y="110"/>
                  </a:lnTo>
                  <a:lnTo>
                    <a:pt x="853" y="110"/>
                  </a:lnTo>
                  <a:lnTo>
                    <a:pt x="840" y="112"/>
                  </a:lnTo>
                  <a:lnTo>
                    <a:pt x="827" y="112"/>
                  </a:lnTo>
                  <a:lnTo>
                    <a:pt x="813" y="112"/>
                  </a:lnTo>
                  <a:lnTo>
                    <a:pt x="798" y="112"/>
                  </a:lnTo>
                  <a:lnTo>
                    <a:pt x="785" y="114"/>
                  </a:lnTo>
                  <a:lnTo>
                    <a:pt x="770" y="114"/>
                  </a:lnTo>
                  <a:lnTo>
                    <a:pt x="755" y="114"/>
                  </a:lnTo>
                  <a:lnTo>
                    <a:pt x="739" y="116"/>
                  </a:lnTo>
                  <a:lnTo>
                    <a:pt x="726" y="118"/>
                  </a:lnTo>
                  <a:lnTo>
                    <a:pt x="709" y="118"/>
                  </a:lnTo>
                  <a:lnTo>
                    <a:pt x="694" y="120"/>
                  </a:lnTo>
                  <a:lnTo>
                    <a:pt x="677" y="120"/>
                  </a:lnTo>
                  <a:lnTo>
                    <a:pt x="661" y="122"/>
                  </a:lnTo>
                  <a:lnTo>
                    <a:pt x="644" y="124"/>
                  </a:lnTo>
                  <a:lnTo>
                    <a:pt x="629" y="126"/>
                  </a:lnTo>
                  <a:lnTo>
                    <a:pt x="612" y="127"/>
                  </a:lnTo>
                  <a:lnTo>
                    <a:pt x="597" y="129"/>
                  </a:lnTo>
                  <a:lnTo>
                    <a:pt x="580" y="131"/>
                  </a:lnTo>
                  <a:lnTo>
                    <a:pt x="562" y="133"/>
                  </a:lnTo>
                  <a:lnTo>
                    <a:pt x="545" y="135"/>
                  </a:lnTo>
                  <a:lnTo>
                    <a:pt x="530" y="137"/>
                  </a:lnTo>
                  <a:lnTo>
                    <a:pt x="511" y="141"/>
                  </a:lnTo>
                  <a:lnTo>
                    <a:pt x="496" y="143"/>
                  </a:lnTo>
                  <a:lnTo>
                    <a:pt x="479" y="146"/>
                  </a:lnTo>
                  <a:lnTo>
                    <a:pt x="462" y="148"/>
                  </a:lnTo>
                  <a:lnTo>
                    <a:pt x="445" y="152"/>
                  </a:lnTo>
                  <a:lnTo>
                    <a:pt x="427" y="154"/>
                  </a:lnTo>
                  <a:lnTo>
                    <a:pt x="412" y="158"/>
                  </a:lnTo>
                  <a:lnTo>
                    <a:pt x="397" y="162"/>
                  </a:lnTo>
                  <a:lnTo>
                    <a:pt x="378" y="165"/>
                  </a:lnTo>
                  <a:lnTo>
                    <a:pt x="363" y="169"/>
                  </a:lnTo>
                  <a:lnTo>
                    <a:pt x="348" y="175"/>
                  </a:lnTo>
                  <a:lnTo>
                    <a:pt x="332" y="181"/>
                  </a:lnTo>
                  <a:lnTo>
                    <a:pt x="315" y="185"/>
                  </a:lnTo>
                  <a:lnTo>
                    <a:pt x="300" y="188"/>
                  </a:lnTo>
                  <a:lnTo>
                    <a:pt x="285" y="194"/>
                  </a:lnTo>
                  <a:lnTo>
                    <a:pt x="272" y="200"/>
                  </a:lnTo>
                  <a:lnTo>
                    <a:pt x="256" y="205"/>
                  </a:lnTo>
                  <a:lnTo>
                    <a:pt x="241" y="211"/>
                  </a:lnTo>
                  <a:lnTo>
                    <a:pt x="228" y="217"/>
                  </a:lnTo>
                  <a:lnTo>
                    <a:pt x="215" y="224"/>
                  </a:lnTo>
                  <a:lnTo>
                    <a:pt x="213" y="224"/>
                  </a:lnTo>
                  <a:lnTo>
                    <a:pt x="209" y="230"/>
                  </a:lnTo>
                  <a:lnTo>
                    <a:pt x="205" y="234"/>
                  </a:lnTo>
                  <a:lnTo>
                    <a:pt x="203" y="240"/>
                  </a:lnTo>
                  <a:lnTo>
                    <a:pt x="201" y="242"/>
                  </a:lnTo>
                  <a:lnTo>
                    <a:pt x="199" y="245"/>
                  </a:lnTo>
                  <a:lnTo>
                    <a:pt x="199" y="251"/>
                  </a:lnTo>
                  <a:lnTo>
                    <a:pt x="197" y="257"/>
                  </a:lnTo>
                  <a:lnTo>
                    <a:pt x="194" y="261"/>
                  </a:lnTo>
                  <a:lnTo>
                    <a:pt x="194" y="266"/>
                  </a:lnTo>
                  <a:lnTo>
                    <a:pt x="190" y="272"/>
                  </a:lnTo>
                  <a:lnTo>
                    <a:pt x="188" y="280"/>
                  </a:lnTo>
                  <a:lnTo>
                    <a:pt x="186" y="287"/>
                  </a:lnTo>
                  <a:lnTo>
                    <a:pt x="184" y="295"/>
                  </a:lnTo>
                  <a:lnTo>
                    <a:pt x="182" y="299"/>
                  </a:lnTo>
                  <a:lnTo>
                    <a:pt x="182" y="302"/>
                  </a:lnTo>
                  <a:lnTo>
                    <a:pt x="180" y="308"/>
                  </a:lnTo>
                  <a:lnTo>
                    <a:pt x="180" y="312"/>
                  </a:lnTo>
                  <a:lnTo>
                    <a:pt x="178" y="316"/>
                  </a:lnTo>
                  <a:lnTo>
                    <a:pt x="178" y="321"/>
                  </a:lnTo>
                  <a:lnTo>
                    <a:pt x="176" y="327"/>
                  </a:lnTo>
                  <a:lnTo>
                    <a:pt x="175" y="333"/>
                  </a:lnTo>
                  <a:lnTo>
                    <a:pt x="175" y="337"/>
                  </a:lnTo>
                  <a:lnTo>
                    <a:pt x="175" y="342"/>
                  </a:lnTo>
                  <a:lnTo>
                    <a:pt x="173" y="348"/>
                  </a:lnTo>
                  <a:lnTo>
                    <a:pt x="173" y="354"/>
                  </a:lnTo>
                  <a:lnTo>
                    <a:pt x="171" y="359"/>
                  </a:lnTo>
                  <a:lnTo>
                    <a:pt x="169" y="365"/>
                  </a:lnTo>
                  <a:lnTo>
                    <a:pt x="169" y="371"/>
                  </a:lnTo>
                  <a:lnTo>
                    <a:pt x="167" y="378"/>
                  </a:lnTo>
                  <a:lnTo>
                    <a:pt x="167" y="386"/>
                  </a:lnTo>
                  <a:lnTo>
                    <a:pt x="167" y="394"/>
                  </a:lnTo>
                  <a:lnTo>
                    <a:pt x="165" y="401"/>
                  </a:lnTo>
                  <a:lnTo>
                    <a:pt x="165" y="409"/>
                  </a:lnTo>
                  <a:lnTo>
                    <a:pt x="163" y="493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8" name="Freeform 195"/>
            <p:cNvSpPr>
              <a:spLocks/>
            </p:cNvSpPr>
            <p:nvPr/>
          </p:nvSpPr>
          <p:spPr bwMode="auto">
            <a:xfrm>
              <a:off x="4964" y="3260"/>
              <a:ext cx="321" cy="202"/>
            </a:xfrm>
            <a:custGeom>
              <a:avLst/>
              <a:gdLst>
                <a:gd name="T0" fmla="*/ 23 w 643"/>
                <a:gd name="T1" fmla="*/ 1 h 403"/>
                <a:gd name="T2" fmla="*/ 35 w 643"/>
                <a:gd name="T3" fmla="*/ 3 h 403"/>
                <a:gd name="T4" fmla="*/ 46 w 643"/>
                <a:gd name="T5" fmla="*/ 5 h 403"/>
                <a:gd name="T6" fmla="*/ 61 w 643"/>
                <a:gd name="T7" fmla="*/ 7 h 403"/>
                <a:gd name="T8" fmla="*/ 78 w 643"/>
                <a:gd name="T9" fmla="*/ 10 h 403"/>
                <a:gd name="T10" fmla="*/ 97 w 643"/>
                <a:gd name="T11" fmla="*/ 11 h 403"/>
                <a:gd name="T12" fmla="*/ 117 w 643"/>
                <a:gd name="T13" fmla="*/ 14 h 403"/>
                <a:gd name="T14" fmla="*/ 140 w 643"/>
                <a:gd name="T15" fmla="*/ 17 h 403"/>
                <a:gd name="T16" fmla="*/ 164 w 643"/>
                <a:gd name="T17" fmla="*/ 20 h 403"/>
                <a:gd name="T18" fmla="*/ 190 w 643"/>
                <a:gd name="T19" fmla="*/ 22 h 403"/>
                <a:gd name="T20" fmla="*/ 218 w 643"/>
                <a:gd name="T21" fmla="*/ 25 h 403"/>
                <a:gd name="T22" fmla="*/ 245 w 643"/>
                <a:gd name="T23" fmla="*/ 27 h 403"/>
                <a:gd name="T24" fmla="*/ 276 w 643"/>
                <a:gd name="T25" fmla="*/ 29 h 403"/>
                <a:gd name="T26" fmla="*/ 305 w 643"/>
                <a:gd name="T27" fmla="*/ 30 h 403"/>
                <a:gd name="T28" fmla="*/ 319 w 643"/>
                <a:gd name="T29" fmla="*/ 32 h 403"/>
                <a:gd name="T30" fmla="*/ 310 w 643"/>
                <a:gd name="T31" fmla="*/ 39 h 403"/>
                <a:gd name="T32" fmla="*/ 297 w 643"/>
                <a:gd name="T33" fmla="*/ 49 h 403"/>
                <a:gd name="T34" fmla="*/ 286 w 643"/>
                <a:gd name="T35" fmla="*/ 58 h 403"/>
                <a:gd name="T36" fmla="*/ 275 w 643"/>
                <a:gd name="T37" fmla="*/ 68 h 403"/>
                <a:gd name="T38" fmla="*/ 261 w 643"/>
                <a:gd name="T39" fmla="*/ 78 h 403"/>
                <a:gd name="T40" fmla="*/ 247 w 643"/>
                <a:gd name="T41" fmla="*/ 90 h 403"/>
                <a:gd name="T42" fmla="*/ 233 w 643"/>
                <a:gd name="T43" fmla="*/ 103 h 403"/>
                <a:gd name="T44" fmla="*/ 218 w 643"/>
                <a:gd name="T45" fmla="*/ 117 h 403"/>
                <a:gd name="T46" fmla="*/ 202 w 643"/>
                <a:gd name="T47" fmla="*/ 131 h 403"/>
                <a:gd name="T48" fmla="*/ 188 w 643"/>
                <a:gd name="T49" fmla="*/ 146 h 403"/>
                <a:gd name="T50" fmla="*/ 173 w 643"/>
                <a:gd name="T51" fmla="*/ 162 h 403"/>
                <a:gd name="T52" fmla="*/ 159 w 643"/>
                <a:gd name="T53" fmla="*/ 177 h 403"/>
                <a:gd name="T54" fmla="*/ 145 w 643"/>
                <a:gd name="T55" fmla="*/ 193 h 403"/>
                <a:gd name="T56" fmla="*/ 138 w 643"/>
                <a:gd name="T57" fmla="*/ 192 h 403"/>
                <a:gd name="T58" fmla="*/ 144 w 643"/>
                <a:gd name="T59" fmla="*/ 184 h 403"/>
                <a:gd name="T60" fmla="*/ 158 w 643"/>
                <a:gd name="T61" fmla="*/ 170 h 403"/>
                <a:gd name="T62" fmla="*/ 167 w 643"/>
                <a:gd name="T63" fmla="*/ 160 h 403"/>
                <a:gd name="T64" fmla="*/ 178 w 643"/>
                <a:gd name="T65" fmla="*/ 148 h 403"/>
                <a:gd name="T66" fmla="*/ 189 w 643"/>
                <a:gd name="T67" fmla="*/ 136 h 403"/>
                <a:gd name="T68" fmla="*/ 202 w 643"/>
                <a:gd name="T69" fmla="*/ 124 h 403"/>
                <a:gd name="T70" fmla="*/ 215 w 643"/>
                <a:gd name="T71" fmla="*/ 110 h 403"/>
                <a:gd name="T72" fmla="*/ 227 w 643"/>
                <a:gd name="T73" fmla="*/ 97 h 403"/>
                <a:gd name="T74" fmla="*/ 240 w 643"/>
                <a:gd name="T75" fmla="*/ 85 h 403"/>
                <a:gd name="T76" fmla="*/ 253 w 643"/>
                <a:gd name="T77" fmla="*/ 73 h 403"/>
                <a:gd name="T78" fmla="*/ 264 w 643"/>
                <a:gd name="T79" fmla="*/ 61 h 403"/>
                <a:gd name="T80" fmla="*/ 276 w 643"/>
                <a:gd name="T81" fmla="*/ 51 h 403"/>
                <a:gd name="T82" fmla="*/ 285 w 643"/>
                <a:gd name="T83" fmla="*/ 43 h 403"/>
                <a:gd name="T84" fmla="*/ 291 w 643"/>
                <a:gd name="T85" fmla="*/ 38 h 403"/>
                <a:gd name="T86" fmla="*/ 280 w 643"/>
                <a:gd name="T87" fmla="*/ 37 h 403"/>
                <a:gd name="T88" fmla="*/ 269 w 643"/>
                <a:gd name="T89" fmla="*/ 36 h 403"/>
                <a:gd name="T90" fmla="*/ 255 w 643"/>
                <a:gd name="T91" fmla="*/ 35 h 403"/>
                <a:gd name="T92" fmla="*/ 238 w 643"/>
                <a:gd name="T93" fmla="*/ 33 h 403"/>
                <a:gd name="T94" fmla="*/ 219 w 643"/>
                <a:gd name="T95" fmla="*/ 32 h 403"/>
                <a:gd name="T96" fmla="*/ 197 w 643"/>
                <a:gd name="T97" fmla="*/ 29 h 403"/>
                <a:gd name="T98" fmla="*/ 174 w 643"/>
                <a:gd name="T99" fmla="*/ 28 h 403"/>
                <a:gd name="T100" fmla="*/ 150 w 643"/>
                <a:gd name="T101" fmla="*/ 25 h 403"/>
                <a:gd name="T102" fmla="*/ 126 w 643"/>
                <a:gd name="T103" fmla="*/ 22 h 403"/>
                <a:gd name="T104" fmla="*/ 102 w 643"/>
                <a:gd name="T105" fmla="*/ 19 h 403"/>
                <a:gd name="T106" fmla="*/ 78 w 643"/>
                <a:gd name="T107" fmla="*/ 16 h 403"/>
                <a:gd name="T108" fmla="*/ 55 w 643"/>
                <a:gd name="T109" fmla="*/ 12 h 403"/>
                <a:gd name="T110" fmla="*/ 33 w 643"/>
                <a:gd name="T111" fmla="*/ 9 h 403"/>
                <a:gd name="T112" fmla="*/ 13 w 643"/>
                <a:gd name="T113" fmla="*/ 4 h 403"/>
                <a:gd name="T114" fmla="*/ 17 w 643"/>
                <a:gd name="T115" fmla="*/ 0 h 4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3"/>
                <a:gd name="T175" fmla="*/ 0 h 403"/>
                <a:gd name="T176" fmla="*/ 643 w 643"/>
                <a:gd name="T177" fmla="*/ 403 h 4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3" h="403">
                  <a:moveTo>
                    <a:pt x="35" y="0"/>
                  </a:moveTo>
                  <a:lnTo>
                    <a:pt x="36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71" y="5"/>
                  </a:lnTo>
                  <a:lnTo>
                    <a:pt x="74" y="5"/>
                  </a:lnTo>
                  <a:lnTo>
                    <a:pt x="82" y="7"/>
                  </a:lnTo>
                  <a:lnTo>
                    <a:pt x="88" y="7"/>
                  </a:lnTo>
                  <a:lnTo>
                    <a:pt x="93" y="9"/>
                  </a:lnTo>
                  <a:lnTo>
                    <a:pt x="101" y="9"/>
                  </a:lnTo>
                  <a:lnTo>
                    <a:pt x="109" y="11"/>
                  </a:lnTo>
                  <a:lnTo>
                    <a:pt x="114" y="11"/>
                  </a:lnTo>
                  <a:lnTo>
                    <a:pt x="122" y="13"/>
                  </a:lnTo>
                  <a:lnTo>
                    <a:pt x="130" y="13"/>
                  </a:lnTo>
                  <a:lnTo>
                    <a:pt x="139" y="15"/>
                  </a:lnTo>
                  <a:lnTo>
                    <a:pt x="147" y="17"/>
                  </a:lnTo>
                  <a:lnTo>
                    <a:pt x="156" y="19"/>
                  </a:lnTo>
                  <a:lnTo>
                    <a:pt x="164" y="19"/>
                  </a:lnTo>
                  <a:lnTo>
                    <a:pt x="173" y="20"/>
                  </a:lnTo>
                  <a:lnTo>
                    <a:pt x="183" y="20"/>
                  </a:lnTo>
                  <a:lnTo>
                    <a:pt x="194" y="22"/>
                  </a:lnTo>
                  <a:lnTo>
                    <a:pt x="204" y="24"/>
                  </a:lnTo>
                  <a:lnTo>
                    <a:pt x="215" y="26"/>
                  </a:lnTo>
                  <a:lnTo>
                    <a:pt x="225" y="26"/>
                  </a:lnTo>
                  <a:lnTo>
                    <a:pt x="234" y="28"/>
                  </a:lnTo>
                  <a:lnTo>
                    <a:pt x="246" y="30"/>
                  </a:lnTo>
                  <a:lnTo>
                    <a:pt x="257" y="32"/>
                  </a:lnTo>
                  <a:lnTo>
                    <a:pt x="268" y="32"/>
                  </a:lnTo>
                  <a:lnTo>
                    <a:pt x="280" y="34"/>
                  </a:lnTo>
                  <a:lnTo>
                    <a:pt x="291" y="34"/>
                  </a:lnTo>
                  <a:lnTo>
                    <a:pt x="305" y="36"/>
                  </a:lnTo>
                  <a:lnTo>
                    <a:pt x="316" y="38"/>
                  </a:lnTo>
                  <a:lnTo>
                    <a:pt x="329" y="39"/>
                  </a:lnTo>
                  <a:lnTo>
                    <a:pt x="341" y="39"/>
                  </a:lnTo>
                  <a:lnTo>
                    <a:pt x="354" y="41"/>
                  </a:lnTo>
                  <a:lnTo>
                    <a:pt x="367" y="41"/>
                  </a:lnTo>
                  <a:lnTo>
                    <a:pt x="381" y="43"/>
                  </a:lnTo>
                  <a:lnTo>
                    <a:pt x="394" y="45"/>
                  </a:lnTo>
                  <a:lnTo>
                    <a:pt x="407" y="47"/>
                  </a:lnTo>
                  <a:lnTo>
                    <a:pt x="421" y="47"/>
                  </a:lnTo>
                  <a:lnTo>
                    <a:pt x="436" y="49"/>
                  </a:lnTo>
                  <a:lnTo>
                    <a:pt x="449" y="49"/>
                  </a:lnTo>
                  <a:lnTo>
                    <a:pt x="462" y="51"/>
                  </a:lnTo>
                  <a:lnTo>
                    <a:pt x="478" y="51"/>
                  </a:lnTo>
                  <a:lnTo>
                    <a:pt x="491" y="53"/>
                  </a:lnTo>
                  <a:lnTo>
                    <a:pt x="506" y="53"/>
                  </a:lnTo>
                  <a:lnTo>
                    <a:pt x="521" y="55"/>
                  </a:lnTo>
                  <a:lnTo>
                    <a:pt x="537" y="55"/>
                  </a:lnTo>
                  <a:lnTo>
                    <a:pt x="552" y="57"/>
                  </a:lnTo>
                  <a:lnTo>
                    <a:pt x="565" y="57"/>
                  </a:lnTo>
                  <a:lnTo>
                    <a:pt x="580" y="58"/>
                  </a:lnTo>
                  <a:lnTo>
                    <a:pt x="595" y="58"/>
                  </a:lnTo>
                  <a:lnTo>
                    <a:pt x="611" y="60"/>
                  </a:lnTo>
                  <a:lnTo>
                    <a:pt x="628" y="60"/>
                  </a:lnTo>
                  <a:lnTo>
                    <a:pt x="643" y="62"/>
                  </a:lnTo>
                  <a:lnTo>
                    <a:pt x="641" y="62"/>
                  </a:lnTo>
                  <a:lnTo>
                    <a:pt x="639" y="64"/>
                  </a:lnTo>
                  <a:lnTo>
                    <a:pt x="635" y="64"/>
                  </a:lnTo>
                  <a:lnTo>
                    <a:pt x="632" y="70"/>
                  </a:lnTo>
                  <a:lnTo>
                    <a:pt x="626" y="72"/>
                  </a:lnTo>
                  <a:lnTo>
                    <a:pt x="620" y="77"/>
                  </a:lnTo>
                  <a:lnTo>
                    <a:pt x="611" y="83"/>
                  </a:lnTo>
                  <a:lnTo>
                    <a:pt x="603" y="91"/>
                  </a:lnTo>
                  <a:lnTo>
                    <a:pt x="599" y="93"/>
                  </a:lnTo>
                  <a:lnTo>
                    <a:pt x="594" y="97"/>
                  </a:lnTo>
                  <a:lnTo>
                    <a:pt x="590" y="100"/>
                  </a:lnTo>
                  <a:lnTo>
                    <a:pt x="584" y="106"/>
                  </a:lnTo>
                  <a:lnTo>
                    <a:pt x="578" y="110"/>
                  </a:lnTo>
                  <a:lnTo>
                    <a:pt x="573" y="116"/>
                  </a:lnTo>
                  <a:lnTo>
                    <a:pt x="567" y="119"/>
                  </a:lnTo>
                  <a:lnTo>
                    <a:pt x="561" y="125"/>
                  </a:lnTo>
                  <a:lnTo>
                    <a:pt x="556" y="129"/>
                  </a:lnTo>
                  <a:lnTo>
                    <a:pt x="550" y="135"/>
                  </a:lnTo>
                  <a:lnTo>
                    <a:pt x="542" y="138"/>
                  </a:lnTo>
                  <a:lnTo>
                    <a:pt x="537" y="144"/>
                  </a:lnTo>
                  <a:lnTo>
                    <a:pt x="529" y="150"/>
                  </a:lnTo>
                  <a:lnTo>
                    <a:pt x="523" y="155"/>
                  </a:lnTo>
                  <a:lnTo>
                    <a:pt x="516" y="161"/>
                  </a:lnTo>
                  <a:lnTo>
                    <a:pt x="510" y="169"/>
                  </a:lnTo>
                  <a:lnTo>
                    <a:pt x="502" y="173"/>
                  </a:lnTo>
                  <a:lnTo>
                    <a:pt x="495" y="180"/>
                  </a:lnTo>
                  <a:lnTo>
                    <a:pt x="487" y="186"/>
                  </a:lnTo>
                  <a:lnTo>
                    <a:pt x="481" y="192"/>
                  </a:lnTo>
                  <a:lnTo>
                    <a:pt x="474" y="199"/>
                  </a:lnTo>
                  <a:lnTo>
                    <a:pt x="466" y="205"/>
                  </a:lnTo>
                  <a:lnTo>
                    <a:pt x="459" y="213"/>
                  </a:lnTo>
                  <a:lnTo>
                    <a:pt x="451" y="220"/>
                  </a:lnTo>
                  <a:lnTo>
                    <a:pt x="443" y="226"/>
                  </a:lnTo>
                  <a:lnTo>
                    <a:pt x="436" y="233"/>
                  </a:lnTo>
                  <a:lnTo>
                    <a:pt x="428" y="241"/>
                  </a:lnTo>
                  <a:lnTo>
                    <a:pt x="421" y="249"/>
                  </a:lnTo>
                  <a:lnTo>
                    <a:pt x="413" y="256"/>
                  </a:lnTo>
                  <a:lnTo>
                    <a:pt x="405" y="262"/>
                  </a:lnTo>
                  <a:lnTo>
                    <a:pt x="400" y="270"/>
                  </a:lnTo>
                  <a:lnTo>
                    <a:pt x="392" y="277"/>
                  </a:lnTo>
                  <a:lnTo>
                    <a:pt x="384" y="285"/>
                  </a:lnTo>
                  <a:lnTo>
                    <a:pt x="377" y="292"/>
                  </a:lnTo>
                  <a:lnTo>
                    <a:pt x="369" y="300"/>
                  </a:lnTo>
                  <a:lnTo>
                    <a:pt x="362" y="308"/>
                  </a:lnTo>
                  <a:lnTo>
                    <a:pt x="354" y="315"/>
                  </a:lnTo>
                  <a:lnTo>
                    <a:pt x="346" y="323"/>
                  </a:lnTo>
                  <a:lnTo>
                    <a:pt x="339" y="330"/>
                  </a:lnTo>
                  <a:lnTo>
                    <a:pt x="333" y="340"/>
                  </a:lnTo>
                  <a:lnTo>
                    <a:pt x="325" y="346"/>
                  </a:lnTo>
                  <a:lnTo>
                    <a:pt x="318" y="353"/>
                  </a:lnTo>
                  <a:lnTo>
                    <a:pt x="312" y="363"/>
                  </a:lnTo>
                  <a:lnTo>
                    <a:pt x="305" y="370"/>
                  </a:lnTo>
                  <a:lnTo>
                    <a:pt x="297" y="378"/>
                  </a:lnTo>
                  <a:lnTo>
                    <a:pt x="291" y="386"/>
                  </a:lnTo>
                  <a:lnTo>
                    <a:pt x="286" y="395"/>
                  </a:lnTo>
                  <a:lnTo>
                    <a:pt x="280" y="403"/>
                  </a:lnTo>
                  <a:lnTo>
                    <a:pt x="276" y="384"/>
                  </a:lnTo>
                  <a:lnTo>
                    <a:pt x="278" y="382"/>
                  </a:lnTo>
                  <a:lnTo>
                    <a:pt x="280" y="378"/>
                  </a:lnTo>
                  <a:lnTo>
                    <a:pt x="284" y="372"/>
                  </a:lnTo>
                  <a:lnTo>
                    <a:pt x="289" y="367"/>
                  </a:lnTo>
                  <a:lnTo>
                    <a:pt x="297" y="361"/>
                  </a:lnTo>
                  <a:lnTo>
                    <a:pt x="303" y="351"/>
                  </a:lnTo>
                  <a:lnTo>
                    <a:pt x="312" y="346"/>
                  </a:lnTo>
                  <a:lnTo>
                    <a:pt x="316" y="340"/>
                  </a:lnTo>
                  <a:lnTo>
                    <a:pt x="320" y="334"/>
                  </a:lnTo>
                  <a:lnTo>
                    <a:pt x="324" y="330"/>
                  </a:lnTo>
                  <a:lnTo>
                    <a:pt x="329" y="325"/>
                  </a:lnTo>
                  <a:lnTo>
                    <a:pt x="335" y="319"/>
                  </a:lnTo>
                  <a:lnTo>
                    <a:pt x="339" y="313"/>
                  </a:lnTo>
                  <a:lnTo>
                    <a:pt x="344" y="308"/>
                  </a:lnTo>
                  <a:lnTo>
                    <a:pt x="350" y="304"/>
                  </a:lnTo>
                  <a:lnTo>
                    <a:pt x="356" y="296"/>
                  </a:lnTo>
                  <a:lnTo>
                    <a:pt x="362" y="290"/>
                  </a:lnTo>
                  <a:lnTo>
                    <a:pt x="367" y="285"/>
                  </a:lnTo>
                  <a:lnTo>
                    <a:pt x="373" y="279"/>
                  </a:lnTo>
                  <a:lnTo>
                    <a:pt x="379" y="271"/>
                  </a:lnTo>
                  <a:lnTo>
                    <a:pt x="386" y="266"/>
                  </a:lnTo>
                  <a:lnTo>
                    <a:pt x="392" y="260"/>
                  </a:lnTo>
                  <a:lnTo>
                    <a:pt x="400" y="254"/>
                  </a:lnTo>
                  <a:lnTo>
                    <a:pt x="405" y="247"/>
                  </a:lnTo>
                  <a:lnTo>
                    <a:pt x="411" y="241"/>
                  </a:lnTo>
                  <a:lnTo>
                    <a:pt x="417" y="233"/>
                  </a:lnTo>
                  <a:lnTo>
                    <a:pt x="424" y="228"/>
                  </a:lnTo>
                  <a:lnTo>
                    <a:pt x="430" y="220"/>
                  </a:lnTo>
                  <a:lnTo>
                    <a:pt x="436" y="214"/>
                  </a:lnTo>
                  <a:lnTo>
                    <a:pt x="443" y="207"/>
                  </a:lnTo>
                  <a:lnTo>
                    <a:pt x="449" y="201"/>
                  </a:lnTo>
                  <a:lnTo>
                    <a:pt x="455" y="193"/>
                  </a:lnTo>
                  <a:lnTo>
                    <a:pt x="462" y="188"/>
                  </a:lnTo>
                  <a:lnTo>
                    <a:pt x="468" y="182"/>
                  </a:lnTo>
                  <a:lnTo>
                    <a:pt x="476" y="176"/>
                  </a:lnTo>
                  <a:lnTo>
                    <a:pt x="481" y="169"/>
                  </a:lnTo>
                  <a:lnTo>
                    <a:pt x="487" y="163"/>
                  </a:lnTo>
                  <a:lnTo>
                    <a:pt x="495" y="157"/>
                  </a:lnTo>
                  <a:lnTo>
                    <a:pt x="500" y="152"/>
                  </a:lnTo>
                  <a:lnTo>
                    <a:pt x="506" y="146"/>
                  </a:lnTo>
                  <a:lnTo>
                    <a:pt x="512" y="140"/>
                  </a:lnTo>
                  <a:lnTo>
                    <a:pt x="518" y="133"/>
                  </a:lnTo>
                  <a:lnTo>
                    <a:pt x="525" y="129"/>
                  </a:lnTo>
                  <a:lnTo>
                    <a:pt x="529" y="121"/>
                  </a:lnTo>
                  <a:lnTo>
                    <a:pt x="535" y="117"/>
                  </a:lnTo>
                  <a:lnTo>
                    <a:pt x="540" y="112"/>
                  </a:lnTo>
                  <a:lnTo>
                    <a:pt x="546" y="108"/>
                  </a:lnTo>
                  <a:lnTo>
                    <a:pt x="552" y="102"/>
                  </a:lnTo>
                  <a:lnTo>
                    <a:pt x="557" y="98"/>
                  </a:lnTo>
                  <a:lnTo>
                    <a:pt x="561" y="93"/>
                  </a:lnTo>
                  <a:lnTo>
                    <a:pt x="567" y="91"/>
                  </a:lnTo>
                  <a:lnTo>
                    <a:pt x="571" y="85"/>
                  </a:lnTo>
                  <a:lnTo>
                    <a:pt x="576" y="83"/>
                  </a:lnTo>
                  <a:lnTo>
                    <a:pt x="580" y="79"/>
                  </a:lnTo>
                  <a:lnTo>
                    <a:pt x="584" y="77"/>
                  </a:lnTo>
                  <a:lnTo>
                    <a:pt x="582" y="76"/>
                  </a:lnTo>
                  <a:lnTo>
                    <a:pt x="580" y="76"/>
                  </a:lnTo>
                  <a:lnTo>
                    <a:pt x="575" y="76"/>
                  </a:lnTo>
                  <a:lnTo>
                    <a:pt x="567" y="76"/>
                  </a:lnTo>
                  <a:lnTo>
                    <a:pt x="561" y="74"/>
                  </a:lnTo>
                  <a:lnTo>
                    <a:pt x="557" y="74"/>
                  </a:lnTo>
                  <a:lnTo>
                    <a:pt x="552" y="74"/>
                  </a:lnTo>
                  <a:lnTo>
                    <a:pt x="544" y="74"/>
                  </a:lnTo>
                  <a:lnTo>
                    <a:pt x="538" y="72"/>
                  </a:lnTo>
                  <a:lnTo>
                    <a:pt x="533" y="72"/>
                  </a:lnTo>
                  <a:lnTo>
                    <a:pt x="525" y="72"/>
                  </a:lnTo>
                  <a:lnTo>
                    <a:pt x="519" y="72"/>
                  </a:lnTo>
                  <a:lnTo>
                    <a:pt x="510" y="70"/>
                  </a:lnTo>
                  <a:lnTo>
                    <a:pt x="502" y="70"/>
                  </a:lnTo>
                  <a:lnTo>
                    <a:pt x="495" y="68"/>
                  </a:lnTo>
                  <a:lnTo>
                    <a:pt x="485" y="68"/>
                  </a:lnTo>
                  <a:lnTo>
                    <a:pt x="476" y="66"/>
                  </a:lnTo>
                  <a:lnTo>
                    <a:pt x="466" y="66"/>
                  </a:lnTo>
                  <a:lnTo>
                    <a:pt x="457" y="64"/>
                  </a:lnTo>
                  <a:lnTo>
                    <a:pt x="447" y="64"/>
                  </a:lnTo>
                  <a:lnTo>
                    <a:pt x="438" y="64"/>
                  </a:lnTo>
                  <a:lnTo>
                    <a:pt x="426" y="62"/>
                  </a:lnTo>
                  <a:lnTo>
                    <a:pt x="417" y="62"/>
                  </a:lnTo>
                  <a:lnTo>
                    <a:pt x="405" y="60"/>
                  </a:lnTo>
                  <a:lnTo>
                    <a:pt x="394" y="58"/>
                  </a:lnTo>
                  <a:lnTo>
                    <a:pt x="383" y="58"/>
                  </a:lnTo>
                  <a:lnTo>
                    <a:pt x="373" y="58"/>
                  </a:lnTo>
                  <a:lnTo>
                    <a:pt x="362" y="57"/>
                  </a:lnTo>
                  <a:lnTo>
                    <a:pt x="348" y="55"/>
                  </a:lnTo>
                  <a:lnTo>
                    <a:pt x="337" y="53"/>
                  </a:lnTo>
                  <a:lnTo>
                    <a:pt x="325" y="51"/>
                  </a:lnTo>
                  <a:lnTo>
                    <a:pt x="314" y="51"/>
                  </a:lnTo>
                  <a:lnTo>
                    <a:pt x="301" y="49"/>
                  </a:lnTo>
                  <a:lnTo>
                    <a:pt x="289" y="49"/>
                  </a:lnTo>
                  <a:lnTo>
                    <a:pt x="278" y="47"/>
                  </a:lnTo>
                  <a:lnTo>
                    <a:pt x="265" y="45"/>
                  </a:lnTo>
                  <a:lnTo>
                    <a:pt x="253" y="43"/>
                  </a:lnTo>
                  <a:lnTo>
                    <a:pt x="240" y="43"/>
                  </a:lnTo>
                  <a:lnTo>
                    <a:pt x="228" y="39"/>
                  </a:lnTo>
                  <a:lnTo>
                    <a:pt x="217" y="39"/>
                  </a:lnTo>
                  <a:lnTo>
                    <a:pt x="204" y="38"/>
                  </a:lnTo>
                  <a:lnTo>
                    <a:pt x="192" y="36"/>
                  </a:lnTo>
                  <a:lnTo>
                    <a:pt x="181" y="34"/>
                  </a:lnTo>
                  <a:lnTo>
                    <a:pt x="170" y="34"/>
                  </a:lnTo>
                  <a:lnTo>
                    <a:pt x="156" y="32"/>
                  </a:lnTo>
                  <a:lnTo>
                    <a:pt x="145" y="30"/>
                  </a:lnTo>
                  <a:lnTo>
                    <a:pt x="133" y="28"/>
                  </a:lnTo>
                  <a:lnTo>
                    <a:pt x="122" y="26"/>
                  </a:lnTo>
                  <a:lnTo>
                    <a:pt x="111" y="24"/>
                  </a:lnTo>
                  <a:lnTo>
                    <a:pt x="99" y="22"/>
                  </a:lnTo>
                  <a:lnTo>
                    <a:pt x="88" y="20"/>
                  </a:lnTo>
                  <a:lnTo>
                    <a:pt x="78" y="19"/>
                  </a:lnTo>
                  <a:lnTo>
                    <a:pt x="67" y="17"/>
                  </a:lnTo>
                  <a:lnTo>
                    <a:pt x="55" y="13"/>
                  </a:lnTo>
                  <a:lnTo>
                    <a:pt x="46" y="13"/>
                  </a:lnTo>
                  <a:lnTo>
                    <a:pt x="36" y="11"/>
                  </a:lnTo>
                  <a:lnTo>
                    <a:pt x="27" y="7"/>
                  </a:lnTo>
                  <a:lnTo>
                    <a:pt x="17" y="5"/>
                  </a:lnTo>
                  <a:lnTo>
                    <a:pt x="8" y="3"/>
                  </a:lnTo>
                  <a:lnTo>
                    <a:pt x="0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97D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89" name="Freeform 196"/>
            <p:cNvSpPr>
              <a:spLocks/>
            </p:cNvSpPr>
            <p:nvPr/>
          </p:nvSpPr>
          <p:spPr bwMode="auto">
            <a:xfrm>
              <a:off x="4945" y="3400"/>
              <a:ext cx="63" cy="43"/>
            </a:xfrm>
            <a:custGeom>
              <a:avLst/>
              <a:gdLst>
                <a:gd name="T0" fmla="*/ 44 w 128"/>
                <a:gd name="T1" fmla="*/ 4 h 86"/>
                <a:gd name="T2" fmla="*/ 63 w 128"/>
                <a:gd name="T3" fmla="*/ 0 h 86"/>
                <a:gd name="T4" fmla="*/ 15 w 128"/>
                <a:gd name="T5" fmla="*/ 43 h 86"/>
                <a:gd name="T6" fmla="*/ 0 w 128"/>
                <a:gd name="T7" fmla="*/ 36 h 86"/>
                <a:gd name="T8" fmla="*/ 38 w 128"/>
                <a:gd name="T9" fmla="*/ 11 h 86"/>
                <a:gd name="T10" fmla="*/ 44 w 128"/>
                <a:gd name="T11" fmla="*/ 4 h 86"/>
                <a:gd name="T12" fmla="*/ 44 w 128"/>
                <a:gd name="T13" fmla="*/ 4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86"/>
                <a:gd name="T23" fmla="*/ 128 w 128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86">
                  <a:moveTo>
                    <a:pt x="90" y="8"/>
                  </a:moveTo>
                  <a:lnTo>
                    <a:pt x="128" y="0"/>
                  </a:lnTo>
                  <a:lnTo>
                    <a:pt x="31" y="86"/>
                  </a:lnTo>
                  <a:lnTo>
                    <a:pt x="0" y="72"/>
                  </a:lnTo>
                  <a:lnTo>
                    <a:pt x="78" y="21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9CA8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0" name="Freeform 197"/>
            <p:cNvSpPr>
              <a:spLocks/>
            </p:cNvSpPr>
            <p:nvPr/>
          </p:nvSpPr>
          <p:spPr bwMode="auto">
            <a:xfrm>
              <a:off x="4987" y="3406"/>
              <a:ext cx="55" cy="49"/>
            </a:xfrm>
            <a:custGeom>
              <a:avLst/>
              <a:gdLst>
                <a:gd name="T0" fmla="*/ 55 w 108"/>
                <a:gd name="T1" fmla="*/ 9 h 99"/>
                <a:gd name="T2" fmla="*/ 51 w 108"/>
                <a:gd name="T3" fmla="*/ 3 h 99"/>
                <a:gd name="T4" fmla="*/ 46 w 108"/>
                <a:gd name="T5" fmla="*/ 0 h 99"/>
                <a:gd name="T6" fmla="*/ 43 w 108"/>
                <a:gd name="T7" fmla="*/ 0 h 99"/>
                <a:gd name="T8" fmla="*/ 37 w 108"/>
                <a:gd name="T9" fmla="*/ 0 h 99"/>
                <a:gd name="T10" fmla="*/ 29 w 108"/>
                <a:gd name="T11" fmla="*/ 3 h 99"/>
                <a:gd name="T12" fmla="*/ 20 w 108"/>
                <a:gd name="T13" fmla="*/ 9 h 99"/>
                <a:gd name="T14" fmla="*/ 13 w 108"/>
                <a:gd name="T15" fmla="*/ 15 h 99"/>
                <a:gd name="T16" fmla="*/ 5 w 108"/>
                <a:gd name="T17" fmla="*/ 23 h 99"/>
                <a:gd name="T18" fmla="*/ 1 w 108"/>
                <a:gd name="T19" fmla="*/ 30 h 99"/>
                <a:gd name="T20" fmla="*/ 0 w 108"/>
                <a:gd name="T21" fmla="*/ 37 h 99"/>
                <a:gd name="T22" fmla="*/ 3 w 108"/>
                <a:gd name="T23" fmla="*/ 44 h 99"/>
                <a:gd name="T24" fmla="*/ 10 w 108"/>
                <a:gd name="T25" fmla="*/ 47 h 99"/>
                <a:gd name="T26" fmla="*/ 16 w 108"/>
                <a:gd name="T27" fmla="*/ 48 h 99"/>
                <a:gd name="T28" fmla="*/ 22 w 108"/>
                <a:gd name="T29" fmla="*/ 48 h 99"/>
                <a:gd name="T30" fmla="*/ 27 w 108"/>
                <a:gd name="T31" fmla="*/ 48 h 99"/>
                <a:gd name="T32" fmla="*/ 31 w 108"/>
                <a:gd name="T33" fmla="*/ 47 h 99"/>
                <a:gd name="T34" fmla="*/ 34 w 108"/>
                <a:gd name="T35" fmla="*/ 44 h 99"/>
                <a:gd name="T36" fmla="*/ 30 w 108"/>
                <a:gd name="T37" fmla="*/ 36 h 99"/>
                <a:gd name="T38" fmla="*/ 26 w 108"/>
                <a:gd name="T39" fmla="*/ 37 h 99"/>
                <a:gd name="T40" fmla="*/ 18 w 108"/>
                <a:gd name="T41" fmla="*/ 39 h 99"/>
                <a:gd name="T42" fmla="*/ 13 w 108"/>
                <a:gd name="T43" fmla="*/ 37 h 99"/>
                <a:gd name="T44" fmla="*/ 13 w 108"/>
                <a:gd name="T45" fmla="*/ 34 h 99"/>
                <a:gd name="T46" fmla="*/ 15 w 108"/>
                <a:gd name="T47" fmla="*/ 30 h 99"/>
                <a:gd name="T48" fmla="*/ 19 w 108"/>
                <a:gd name="T49" fmla="*/ 24 h 99"/>
                <a:gd name="T50" fmla="*/ 23 w 108"/>
                <a:gd name="T51" fmla="*/ 19 h 99"/>
                <a:gd name="T52" fmla="*/ 32 w 108"/>
                <a:gd name="T53" fmla="*/ 11 h 99"/>
                <a:gd name="T54" fmla="*/ 41 w 108"/>
                <a:gd name="T55" fmla="*/ 8 h 99"/>
                <a:gd name="T56" fmla="*/ 47 w 108"/>
                <a:gd name="T57" fmla="*/ 7 h 99"/>
                <a:gd name="T58" fmla="*/ 52 w 108"/>
                <a:gd name="T59" fmla="*/ 8 h 99"/>
                <a:gd name="T60" fmla="*/ 54 w 108"/>
                <a:gd name="T61" fmla="*/ 9 h 99"/>
                <a:gd name="T62" fmla="*/ 55 w 108"/>
                <a:gd name="T63" fmla="*/ 11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99"/>
                <a:gd name="T98" fmla="*/ 108 w 108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99">
                  <a:moveTo>
                    <a:pt x="108" y="23"/>
                  </a:moveTo>
                  <a:lnTo>
                    <a:pt x="108" y="19"/>
                  </a:lnTo>
                  <a:lnTo>
                    <a:pt x="104" y="12"/>
                  </a:lnTo>
                  <a:lnTo>
                    <a:pt x="101" y="6"/>
                  </a:lnTo>
                  <a:lnTo>
                    <a:pt x="97" y="4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5" y="2"/>
                  </a:lnTo>
                  <a:lnTo>
                    <a:pt x="57" y="6"/>
                  </a:lnTo>
                  <a:lnTo>
                    <a:pt x="49" y="12"/>
                  </a:lnTo>
                  <a:lnTo>
                    <a:pt x="40" y="18"/>
                  </a:lnTo>
                  <a:lnTo>
                    <a:pt x="32" y="23"/>
                  </a:lnTo>
                  <a:lnTo>
                    <a:pt x="25" y="31"/>
                  </a:lnTo>
                  <a:lnTo>
                    <a:pt x="17" y="39"/>
                  </a:lnTo>
                  <a:lnTo>
                    <a:pt x="9" y="46"/>
                  </a:lnTo>
                  <a:lnTo>
                    <a:pt x="6" y="54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2"/>
                  </a:lnTo>
                  <a:lnTo>
                    <a:pt x="6" y="88"/>
                  </a:lnTo>
                  <a:lnTo>
                    <a:pt x="13" y="92"/>
                  </a:lnTo>
                  <a:lnTo>
                    <a:pt x="19" y="94"/>
                  </a:lnTo>
                  <a:lnTo>
                    <a:pt x="26" y="96"/>
                  </a:lnTo>
                  <a:lnTo>
                    <a:pt x="32" y="97"/>
                  </a:lnTo>
                  <a:lnTo>
                    <a:pt x="40" y="99"/>
                  </a:lnTo>
                  <a:lnTo>
                    <a:pt x="44" y="97"/>
                  </a:lnTo>
                  <a:lnTo>
                    <a:pt x="49" y="97"/>
                  </a:lnTo>
                  <a:lnTo>
                    <a:pt x="53" y="97"/>
                  </a:lnTo>
                  <a:lnTo>
                    <a:pt x="57" y="96"/>
                  </a:lnTo>
                  <a:lnTo>
                    <a:pt x="61" y="94"/>
                  </a:lnTo>
                  <a:lnTo>
                    <a:pt x="65" y="90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4" y="77"/>
                  </a:lnTo>
                  <a:lnTo>
                    <a:pt x="36" y="78"/>
                  </a:lnTo>
                  <a:lnTo>
                    <a:pt x="30" y="77"/>
                  </a:lnTo>
                  <a:lnTo>
                    <a:pt x="26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6" y="65"/>
                  </a:lnTo>
                  <a:lnTo>
                    <a:pt x="30" y="61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42" y="42"/>
                  </a:lnTo>
                  <a:lnTo>
                    <a:pt x="45" y="39"/>
                  </a:lnTo>
                  <a:lnTo>
                    <a:pt x="53" y="31"/>
                  </a:lnTo>
                  <a:lnTo>
                    <a:pt x="63" y="23"/>
                  </a:lnTo>
                  <a:lnTo>
                    <a:pt x="72" y="18"/>
                  </a:lnTo>
                  <a:lnTo>
                    <a:pt x="80" y="16"/>
                  </a:lnTo>
                  <a:lnTo>
                    <a:pt x="85" y="14"/>
                  </a:lnTo>
                  <a:lnTo>
                    <a:pt x="93" y="14"/>
                  </a:lnTo>
                  <a:lnTo>
                    <a:pt x="97" y="14"/>
                  </a:lnTo>
                  <a:lnTo>
                    <a:pt x="103" y="16"/>
                  </a:lnTo>
                  <a:lnTo>
                    <a:pt x="103" y="18"/>
                  </a:lnTo>
                  <a:lnTo>
                    <a:pt x="106" y="19"/>
                  </a:lnTo>
                  <a:lnTo>
                    <a:pt x="108" y="21"/>
                  </a:lnTo>
                  <a:lnTo>
                    <a:pt x="108" y="23"/>
                  </a:lnTo>
                  <a:close/>
                </a:path>
              </a:pathLst>
            </a:custGeom>
            <a:solidFill>
              <a:srgbClr val="9CA8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1" name="Freeform 198"/>
            <p:cNvSpPr>
              <a:spLocks/>
            </p:cNvSpPr>
            <p:nvPr/>
          </p:nvSpPr>
          <p:spPr bwMode="auto">
            <a:xfrm>
              <a:off x="5033" y="3414"/>
              <a:ext cx="55" cy="51"/>
            </a:xfrm>
            <a:custGeom>
              <a:avLst/>
              <a:gdLst>
                <a:gd name="T0" fmla="*/ 55 w 110"/>
                <a:gd name="T1" fmla="*/ 11 h 100"/>
                <a:gd name="T2" fmla="*/ 55 w 110"/>
                <a:gd name="T3" fmla="*/ 9 h 100"/>
                <a:gd name="T4" fmla="*/ 52 w 110"/>
                <a:gd name="T5" fmla="*/ 4 h 100"/>
                <a:gd name="T6" fmla="*/ 47 w 110"/>
                <a:gd name="T7" fmla="*/ 1 h 100"/>
                <a:gd name="T8" fmla="*/ 43 w 110"/>
                <a:gd name="T9" fmla="*/ 0 h 100"/>
                <a:gd name="T10" fmla="*/ 36 w 110"/>
                <a:gd name="T11" fmla="*/ 0 h 100"/>
                <a:gd name="T12" fmla="*/ 28 w 110"/>
                <a:gd name="T13" fmla="*/ 3 h 100"/>
                <a:gd name="T14" fmla="*/ 20 w 110"/>
                <a:gd name="T15" fmla="*/ 9 h 100"/>
                <a:gd name="T16" fmla="*/ 13 w 110"/>
                <a:gd name="T17" fmla="*/ 16 h 100"/>
                <a:gd name="T18" fmla="*/ 5 w 110"/>
                <a:gd name="T19" fmla="*/ 24 h 100"/>
                <a:gd name="T20" fmla="*/ 1 w 110"/>
                <a:gd name="T21" fmla="*/ 32 h 100"/>
                <a:gd name="T22" fmla="*/ 0 w 110"/>
                <a:gd name="T23" fmla="*/ 39 h 100"/>
                <a:gd name="T24" fmla="*/ 3 w 110"/>
                <a:gd name="T25" fmla="*/ 45 h 100"/>
                <a:gd name="T26" fmla="*/ 10 w 110"/>
                <a:gd name="T27" fmla="*/ 48 h 100"/>
                <a:gd name="T28" fmla="*/ 16 w 110"/>
                <a:gd name="T29" fmla="*/ 50 h 100"/>
                <a:gd name="T30" fmla="*/ 22 w 110"/>
                <a:gd name="T31" fmla="*/ 50 h 100"/>
                <a:gd name="T32" fmla="*/ 27 w 110"/>
                <a:gd name="T33" fmla="*/ 50 h 100"/>
                <a:gd name="T34" fmla="*/ 31 w 110"/>
                <a:gd name="T35" fmla="*/ 48 h 100"/>
                <a:gd name="T36" fmla="*/ 34 w 110"/>
                <a:gd name="T37" fmla="*/ 45 h 100"/>
                <a:gd name="T38" fmla="*/ 29 w 110"/>
                <a:gd name="T39" fmla="*/ 37 h 100"/>
                <a:gd name="T40" fmla="*/ 26 w 110"/>
                <a:gd name="T41" fmla="*/ 39 h 100"/>
                <a:gd name="T42" fmla="*/ 19 w 110"/>
                <a:gd name="T43" fmla="*/ 40 h 100"/>
                <a:gd name="T44" fmla="*/ 14 w 110"/>
                <a:gd name="T45" fmla="*/ 39 h 100"/>
                <a:gd name="T46" fmla="*/ 14 w 110"/>
                <a:gd name="T47" fmla="*/ 36 h 100"/>
                <a:gd name="T48" fmla="*/ 16 w 110"/>
                <a:gd name="T49" fmla="*/ 31 h 100"/>
                <a:gd name="T50" fmla="*/ 19 w 110"/>
                <a:gd name="T51" fmla="*/ 25 h 100"/>
                <a:gd name="T52" fmla="*/ 24 w 110"/>
                <a:gd name="T53" fmla="*/ 19 h 100"/>
                <a:gd name="T54" fmla="*/ 31 w 110"/>
                <a:gd name="T55" fmla="*/ 12 h 100"/>
                <a:gd name="T56" fmla="*/ 40 w 110"/>
                <a:gd name="T57" fmla="*/ 9 h 100"/>
                <a:gd name="T58" fmla="*/ 47 w 110"/>
                <a:gd name="T59" fmla="*/ 8 h 100"/>
                <a:gd name="T60" fmla="*/ 52 w 110"/>
                <a:gd name="T61" fmla="*/ 9 h 100"/>
                <a:gd name="T62" fmla="*/ 54 w 110"/>
                <a:gd name="T63" fmla="*/ 11 h 100"/>
                <a:gd name="T64" fmla="*/ 55 w 110"/>
                <a:gd name="T65" fmla="*/ 12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00"/>
                <a:gd name="T101" fmla="*/ 110 w 110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00">
                  <a:moveTo>
                    <a:pt x="110" y="24"/>
                  </a:moveTo>
                  <a:lnTo>
                    <a:pt x="109" y="22"/>
                  </a:lnTo>
                  <a:lnTo>
                    <a:pt x="109" y="21"/>
                  </a:lnTo>
                  <a:lnTo>
                    <a:pt x="109" y="17"/>
                  </a:lnTo>
                  <a:lnTo>
                    <a:pt x="107" y="13"/>
                  </a:lnTo>
                  <a:lnTo>
                    <a:pt x="103" y="7"/>
                  </a:lnTo>
                  <a:lnTo>
                    <a:pt x="97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5" y="3"/>
                  </a:lnTo>
                  <a:lnTo>
                    <a:pt x="57" y="5"/>
                  </a:lnTo>
                  <a:lnTo>
                    <a:pt x="50" y="13"/>
                  </a:lnTo>
                  <a:lnTo>
                    <a:pt x="40" y="17"/>
                  </a:lnTo>
                  <a:lnTo>
                    <a:pt x="32" y="24"/>
                  </a:lnTo>
                  <a:lnTo>
                    <a:pt x="25" y="32"/>
                  </a:lnTo>
                  <a:lnTo>
                    <a:pt x="17" y="40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6" y="89"/>
                  </a:lnTo>
                  <a:lnTo>
                    <a:pt x="12" y="93"/>
                  </a:lnTo>
                  <a:lnTo>
                    <a:pt x="19" y="95"/>
                  </a:lnTo>
                  <a:lnTo>
                    <a:pt x="27" y="97"/>
                  </a:lnTo>
                  <a:lnTo>
                    <a:pt x="32" y="98"/>
                  </a:lnTo>
                  <a:lnTo>
                    <a:pt x="40" y="100"/>
                  </a:lnTo>
                  <a:lnTo>
                    <a:pt x="44" y="98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7" y="97"/>
                  </a:lnTo>
                  <a:lnTo>
                    <a:pt x="63" y="95"/>
                  </a:lnTo>
                  <a:lnTo>
                    <a:pt x="65" y="91"/>
                  </a:lnTo>
                  <a:lnTo>
                    <a:pt x="67" y="89"/>
                  </a:lnTo>
                  <a:lnTo>
                    <a:pt x="69" y="89"/>
                  </a:lnTo>
                  <a:lnTo>
                    <a:pt x="59" y="72"/>
                  </a:lnTo>
                  <a:lnTo>
                    <a:pt x="57" y="72"/>
                  </a:lnTo>
                  <a:lnTo>
                    <a:pt x="51" y="76"/>
                  </a:lnTo>
                  <a:lnTo>
                    <a:pt x="44" y="76"/>
                  </a:lnTo>
                  <a:lnTo>
                    <a:pt x="38" y="78"/>
                  </a:lnTo>
                  <a:lnTo>
                    <a:pt x="31" y="78"/>
                  </a:lnTo>
                  <a:lnTo>
                    <a:pt x="27" y="76"/>
                  </a:lnTo>
                  <a:lnTo>
                    <a:pt x="25" y="72"/>
                  </a:lnTo>
                  <a:lnTo>
                    <a:pt x="27" y="70"/>
                  </a:lnTo>
                  <a:lnTo>
                    <a:pt x="29" y="64"/>
                  </a:lnTo>
                  <a:lnTo>
                    <a:pt x="32" y="60"/>
                  </a:lnTo>
                  <a:lnTo>
                    <a:pt x="34" y="53"/>
                  </a:lnTo>
                  <a:lnTo>
                    <a:pt x="38" y="49"/>
                  </a:lnTo>
                  <a:lnTo>
                    <a:pt x="42" y="43"/>
                  </a:lnTo>
                  <a:lnTo>
                    <a:pt x="48" y="38"/>
                  </a:lnTo>
                  <a:lnTo>
                    <a:pt x="55" y="30"/>
                  </a:lnTo>
                  <a:lnTo>
                    <a:pt x="63" y="24"/>
                  </a:lnTo>
                  <a:lnTo>
                    <a:pt x="70" y="19"/>
                  </a:lnTo>
                  <a:lnTo>
                    <a:pt x="80" y="17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9" y="15"/>
                  </a:lnTo>
                  <a:lnTo>
                    <a:pt x="103" y="17"/>
                  </a:lnTo>
                  <a:lnTo>
                    <a:pt x="105" y="19"/>
                  </a:lnTo>
                  <a:lnTo>
                    <a:pt x="107" y="21"/>
                  </a:lnTo>
                  <a:lnTo>
                    <a:pt x="109" y="22"/>
                  </a:lnTo>
                  <a:lnTo>
                    <a:pt x="110" y="24"/>
                  </a:lnTo>
                  <a:close/>
                </a:path>
              </a:pathLst>
            </a:custGeom>
            <a:solidFill>
              <a:srgbClr val="9CA8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2" name="Freeform 199"/>
            <p:cNvSpPr>
              <a:spLocks/>
            </p:cNvSpPr>
            <p:nvPr/>
          </p:nvSpPr>
          <p:spPr bwMode="auto">
            <a:xfrm>
              <a:off x="4797" y="3363"/>
              <a:ext cx="165" cy="53"/>
            </a:xfrm>
            <a:custGeom>
              <a:avLst/>
              <a:gdLst>
                <a:gd name="T0" fmla="*/ 17 w 329"/>
                <a:gd name="T1" fmla="*/ 29 h 106"/>
                <a:gd name="T2" fmla="*/ 28 w 329"/>
                <a:gd name="T3" fmla="*/ 29 h 106"/>
                <a:gd name="T4" fmla="*/ 42 w 329"/>
                <a:gd name="T5" fmla="*/ 29 h 106"/>
                <a:gd name="T6" fmla="*/ 53 w 329"/>
                <a:gd name="T7" fmla="*/ 28 h 106"/>
                <a:gd name="T8" fmla="*/ 63 w 329"/>
                <a:gd name="T9" fmla="*/ 27 h 106"/>
                <a:gd name="T10" fmla="*/ 73 w 329"/>
                <a:gd name="T11" fmla="*/ 26 h 106"/>
                <a:gd name="T12" fmla="*/ 83 w 329"/>
                <a:gd name="T13" fmla="*/ 24 h 106"/>
                <a:gd name="T14" fmla="*/ 94 w 329"/>
                <a:gd name="T15" fmla="*/ 21 h 106"/>
                <a:gd name="T16" fmla="*/ 105 w 329"/>
                <a:gd name="T17" fmla="*/ 17 h 106"/>
                <a:gd name="T18" fmla="*/ 115 w 329"/>
                <a:gd name="T19" fmla="*/ 13 h 106"/>
                <a:gd name="T20" fmla="*/ 126 w 329"/>
                <a:gd name="T21" fmla="*/ 7 h 106"/>
                <a:gd name="T22" fmla="*/ 136 w 329"/>
                <a:gd name="T23" fmla="*/ 1 h 106"/>
                <a:gd name="T24" fmla="*/ 145 w 329"/>
                <a:gd name="T25" fmla="*/ 2 h 106"/>
                <a:gd name="T26" fmla="*/ 150 w 329"/>
                <a:gd name="T27" fmla="*/ 13 h 106"/>
                <a:gd name="T28" fmla="*/ 153 w 329"/>
                <a:gd name="T29" fmla="*/ 19 h 106"/>
                <a:gd name="T30" fmla="*/ 163 w 329"/>
                <a:gd name="T31" fmla="*/ 24 h 106"/>
                <a:gd name="T32" fmla="*/ 161 w 329"/>
                <a:gd name="T33" fmla="*/ 33 h 106"/>
                <a:gd name="T34" fmla="*/ 152 w 329"/>
                <a:gd name="T35" fmla="*/ 37 h 106"/>
                <a:gd name="T36" fmla="*/ 140 w 329"/>
                <a:gd name="T37" fmla="*/ 41 h 106"/>
                <a:gd name="T38" fmla="*/ 126 w 329"/>
                <a:gd name="T39" fmla="*/ 45 h 106"/>
                <a:gd name="T40" fmla="*/ 110 w 329"/>
                <a:gd name="T41" fmla="*/ 49 h 106"/>
                <a:gd name="T42" fmla="*/ 93 w 329"/>
                <a:gd name="T43" fmla="*/ 51 h 106"/>
                <a:gd name="T44" fmla="*/ 78 w 329"/>
                <a:gd name="T45" fmla="*/ 52 h 106"/>
                <a:gd name="T46" fmla="*/ 64 w 329"/>
                <a:gd name="T47" fmla="*/ 53 h 106"/>
                <a:gd name="T48" fmla="*/ 52 w 329"/>
                <a:gd name="T49" fmla="*/ 52 h 106"/>
                <a:gd name="T50" fmla="*/ 61 w 329"/>
                <a:gd name="T51" fmla="*/ 45 h 106"/>
                <a:gd name="T52" fmla="*/ 69 w 329"/>
                <a:gd name="T53" fmla="*/ 45 h 106"/>
                <a:gd name="T54" fmla="*/ 82 w 329"/>
                <a:gd name="T55" fmla="*/ 45 h 106"/>
                <a:gd name="T56" fmla="*/ 96 w 329"/>
                <a:gd name="T57" fmla="*/ 45 h 106"/>
                <a:gd name="T58" fmla="*/ 110 w 329"/>
                <a:gd name="T59" fmla="*/ 43 h 106"/>
                <a:gd name="T60" fmla="*/ 125 w 329"/>
                <a:gd name="T61" fmla="*/ 40 h 106"/>
                <a:gd name="T62" fmla="*/ 135 w 329"/>
                <a:gd name="T63" fmla="*/ 35 h 106"/>
                <a:gd name="T64" fmla="*/ 142 w 329"/>
                <a:gd name="T65" fmla="*/ 26 h 106"/>
                <a:gd name="T66" fmla="*/ 136 w 329"/>
                <a:gd name="T67" fmla="*/ 23 h 106"/>
                <a:gd name="T68" fmla="*/ 138 w 329"/>
                <a:gd name="T69" fmla="*/ 15 h 106"/>
                <a:gd name="T70" fmla="*/ 131 w 329"/>
                <a:gd name="T71" fmla="*/ 15 h 106"/>
                <a:gd name="T72" fmla="*/ 120 w 329"/>
                <a:gd name="T73" fmla="*/ 19 h 106"/>
                <a:gd name="T74" fmla="*/ 107 w 329"/>
                <a:gd name="T75" fmla="*/ 24 h 106"/>
                <a:gd name="T76" fmla="*/ 91 w 329"/>
                <a:gd name="T77" fmla="*/ 27 h 106"/>
                <a:gd name="T78" fmla="*/ 77 w 329"/>
                <a:gd name="T79" fmla="*/ 30 h 106"/>
                <a:gd name="T80" fmla="*/ 68 w 329"/>
                <a:gd name="T81" fmla="*/ 33 h 106"/>
                <a:gd name="T82" fmla="*/ 58 w 329"/>
                <a:gd name="T83" fmla="*/ 33 h 106"/>
                <a:gd name="T84" fmla="*/ 47 w 329"/>
                <a:gd name="T85" fmla="*/ 34 h 106"/>
                <a:gd name="T86" fmla="*/ 35 w 329"/>
                <a:gd name="T87" fmla="*/ 34 h 106"/>
                <a:gd name="T88" fmla="*/ 25 w 329"/>
                <a:gd name="T89" fmla="*/ 34 h 106"/>
                <a:gd name="T90" fmla="*/ 17 w 329"/>
                <a:gd name="T91" fmla="*/ 33 h 106"/>
                <a:gd name="T92" fmla="*/ 8 w 329"/>
                <a:gd name="T93" fmla="*/ 33 h 106"/>
                <a:gd name="T94" fmla="*/ 12 w 329"/>
                <a:gd name="T95" fmla="*/ 29 h 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9"/>
                <a:gd name="T145" fmla="*/ 0 h 106"/>
                <a:gd name="T146" fmla="*/ 329 w 329"/>
                <a:gd name="T147" fmla="*/ 106 h 1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9" h="106">
                  <a:moveTo>
                    <a:pt x="24" y="59"/>
                  </a:moveTo>
                  <a:lnTo>
                    <a:pt x="26" y="59"/>
                  </a:lnTo>
                  <a:lnTo>
                    <a:pt x="30" y="59"/>
                  </a:lnTo>
                  <a:lnTo>
                    <a:pt x="34" y="59"/>
                  </a:lnTo>
                  <a:lnTo>
                    <a:pt x="39" y="59"/>
                  </a:lnTo>
                  <a:lnTo>
                    <a:pt x="43" y="59"/>
                  </a:lnTo>
                  <a:lnTo>
                    <a:pt x="49" y="59"/>
                  </a:lnTo>
                  <a:lnTo>
                    <a:pt x="55" y="59"/>
                  </a:lnTo>
                  <a:lnTo>
                    <a:pt x="62" y="59"/>
                  </a:lnTo>
                  <a:lnTo>
                    <a:pt x="68" y="59"/>
                  </a:lnTo>
                  <a:lnTo>
                    <a:pt x="78" y="59"/>
                  </a:lnTo>
                  <a:lnTo>
                    <a:pt x="83" y="59"/>
                  </a:lnTo>
                  <a:lnTo>
                    <a:pt x="93" y="59"/>
                  </a:lnTo>
                  <a:lnTo>
                    <a:pt x="97" y="57"/>
                  </a:lnTo>
                  <a:lnTo>
                    <a:pt x="102" y="57"/>
                  </a:lnTo>
                  <a:lnTo>
                    <a:pt x="106" y="57"/>
                  </a:lnTo>
                  <a:lnTo>
                    <a:pt x="112" y="57"/>
                  </a:lnTo>
                  <a:lnTo>
                    <a:pt x="116" y="57"/>
                  </a:lnTo>
                  <a:lnTo>
                    <a:pt x="121" y="57"/>
                  </a:lnTo>
                  <a:lnTo>
                    <a:pt x="125" y="55"/>
                  </a:lnTo>
                  <a:lnTo>
                    <a:pt x="131" y="55"/>
                  </a:lnTo>
                  <a:lnTo>
                    <a:pt x="135" y="53"/>
                  </a:lnTo>
                  <a:lnTo>
                    <a:pt x="140" y="53"/>
                  </a:lnTo>
                  <a:lnTo>
                    <a:pt x="146" y="51"/>
                  </a:lnTo>
                  <a:lnTo>
                    <a:pt x="150" y="51"/>
                  </a:lnTo>
                  <a:lnTo>
                    <a:pt x="155" y="49"/>
                  </a:lnTo>
                  <a:lnTo>
                    <a:pt x="159" y="49"/>
                  </a:lnTo>
                  <a:lnTo>
                    <a:pt x="165" y="47"/>
                  </a:lnTo>
                  <a:lnTo>
                    <a:pt x="171" y="46"/>
                  </a:lnTo>
                  <a:lnTo>
                    <a:pt x="176" y="46"/>
                  </a:lnTo>
                  <a:lnTo>
                    <a:pt x="182" y="44"/>
                  </a:lnTo>
                  <a:lnTo>
                    <a:pt x="188" y="42"/>
                  </a:lnTo>
                  <a:lnTo>
                    <a:pt x="194" y="40"/>
                  </a:lnTo>
                  <a:lnTo>
                    <a:pt x="197" y="38"/>
                  </a:lnTo>
                  <a:lnTo>
                    <a:pt x="203" y="36"/>
                  </a:lnTo>
                  <a:lnTo>
                    <a:pt x="209" y="34"/>
                  </a:lnTo>
                  <a:lnTo>
                    <a:pt x="214" y="32"/>
                  </a:lnTo>
                  <a:lnTo>
                    <a:pt x="218" y="30"/>
                  </a:lnTo>
                  <a:lnTo>
                    <a:pt x="224" y="27"/>
                  </a:lnTo>
                  <a:lnTo>
                    <a:pt x="230" y="25"/>
                  </a:lnTo>
                  <a:lnTo>
                    <a:pt x="235" y="23"/>
                  </a:lnTo>
                  <a:lnTo>
                    <a:pt x="241" y="19"/>
                  </a:lnTo>
                  <a:lnTo>
                    <a:pt x="245" y="17"/>
                  </a:lnTo>
                  <a:lnTo>
                    <a:pt x="251" y="13"/>
                  </a:lnTo>
                  <a:lnTo>
                    <a:pt x="256" y="11"/>
                  </a:lnTo>
                  <a:lnTo>
                    <a:pt x="260" y="8"/>
                  </a:lnTo>
                  <a:lnTo>
                    <a:pt x="266" y="6"/>
                  </a:lnTo>
                  <a:lnTo>
                    <a:pt x="271" y="2"/>
                  </a:lnTo>
                  <a:lnTo>
                    <a:pt x="277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9" y="4"/>
                  </a:lnTo>
                  <a:lnTo>
                    <a:pt x="294" y="8"/>
                  </a:lnTo>
                  <a:lnTo>
                    <a:pt x="298" y="13"/>
                  </a:lnTo>
                  <a:lnTo>
                    <a:pt x="302" y="19"/>
                  </a:lnTo>
                  <a:lnTo>
                    <a:pt x="300" y="27"/>
                  </a:lnTo>
                  <a:lnTo>
                    <a:pt x="294" y="34"/>
                  </a:lnTo>
                  <a:lnTo>
                    <a:pt x="296" y="34"/>
                  </a:lnTo>
                  <a:lnTo>
                    <a:pt x="302" y="36"/>
                  </a:lnTo>
                  <a:lnTo>
                    <a:pt x="306" y="38"/>
                  </a:lnTo>
                  <a:lnTo>
                    <a:pt x="311" y="38"/>
                  </a:lnTo>
                  <a:lnTo>
                    <a:pt x="315" y="42"/>
                  </a:lnTo>
                  <a:lnTo>
                    <a:pt x="319" y="44"/>
                  </a:lnTo>
                  <a:lnTo>
                    <a:pt x="325" y="47"/>
                  </a:lnTo>
                  <a:lnTo>
                    <a:pt x="329" y="55"/>
                  </a:lnTo>
                  <a:lnTo>
                    <a:pt x="327" y="57"/>
                  </a:lnTo>
                  <a:lnTo>
                    <a:pt x="325" y="61"/>
                  </a:lnTo>
                  <a:lnTo>
                    <a:pt x="321" y="65"/>
                  </a:lnTo>
                  <a:lnTo>
                    <a:pt x="317" y="70"/>
                  </a:lnTo>
                  <a:lnTo>
                    <a:pt x="311" y="70"/>
                  </a:lnTo>
                  <a:lnTo>
                    <a:pt x="308" y="72"/>
                  </a:lnTo>
                  <a:lnTo>
                    <a:pt x="304" y="74"/>
                  </a:lnTo>
                  <a:lnTo>
                    <a:pt x="298" y="76"/>
                  </a:lnTo>
                  <a:lnTo>
                    <a:pt x="292" y="78"/>
                  </a:lnTo>
                  <a:lnTo>
                    <a:pt x="287" y="80"/>
                  </a:lnTo>
                  <a:lnTo>
                    <a:pt x="279" y="82"/>
                  </a:lnTo>
                  <a:lnTo>
                    <a:pt x="273" y="84"/>
                  </a:lnTo>
                  <a:lnTo>
                    <a:pt x="266" y="85"/>
                  </a:lnTo>
                  <a:lnTo>
                    <a:pt x="258" y="87"/>
                  </a:lnTo>
                  <a:lnTo>
                    <a:pt x="251" y="89"/>
                  </a:lnTo>
                  <a:lnTo>
                    <a:pt x="243" y="91"/>
                  </a:lnTo>
                  <a:lnTo>
                    <a:pt x="235" y="93"/>
                  </a:lnTo>
                  <a:lnTo>
                    <a:pt x="228" y="95"/>
                  </a:lnTo>
                  <a:lnTo>
                    <a:pt x="220" y="97"/>
                  </a:lnTo>
                  <a:lnTo>
                    <a:pt x="213" y="99"/>
                  </a:lnTo>
                  <a:lnTo>
                    <a:pt x="203" y="99"/>
                  </a:lnTo>
                  <a:lnTo>
                    <a:pt x="195" y="101"/>
                  </a:lnTo>
                  <a:lnTo>
                    <a:pt x="186" y="101"/>
                  </a:lnTo>
                  <a:lnTo>
                    <a:pt x="178" y="103"/>
                  </a:lnTo>
                  <a:lnTo>
                    <a:pt x="171" y="103"/>
                  </a:lnTo>
                  <a:lnTo>
                    <a:pt x="163" y="104"/>
                  </a:lnTo>
                  <a:lnTo>
                    <a:pt x="155" y="104"/>
                  </a:lnTo>
                  <a:lnTo>
                    <a:pt x="148" y="106"/>
                  </a:lnTo>
                  <a:lnTo>
                    <a:pt x="140" y="106"/>
                  </a:lnTo>
                  <a:lnTo>
                    <a:pt x="135" y="106"/>
                  </a:lnTo>
                  <a:lnTo>
                    <a:pt x="127" y="106"/>
                  </a:lnTo>
                  <a:lnTo>
                    <a:pt x="121" y="106"/>
                  </a:lnTo>
                  <a:lnTo>
                    <a:pt x="116" y="104"/>
                  </a:lnTo>
                  <a:lnTo>
                    <a:pt x="110" y="104"/>
                  </a:lnTo>
                  <a:lnTo>
                    <a:pt x="104" y="103"/>
                  </a:lnTo>
                  <a:lnTo>
                    <a:pt x="100" y="103"/>
                  </a:lnTo>
                  <a:lnTo>
                    <a:pt x="116" y="89"/>
                  </a:lnTo>
                  <a:lnTo>
                    <a:pt x="121" y="89"/>
                  </a:lnTo>
                  <a:lnTo>
                    <a:pt x="123" y="89"/>
                  </a:lnTo>
                  <a:lnTo>
                    <a:pt x="129" y="89"/>
                  </a:lnTo>
                  <a:lnTo>
                    <a:pt x="133" y="89"/>
                  </a:lnTo>
                  <a:lnTo>
                    <a:pt x="138" y="89"/>
                  </a:lnTo>
                  <a:lnTo>
                    <a:pt x="144" y="89"/>
                  </a:lnTo>
                  <a:lnTo>
                    <a:pt x="150" y="89"/>
                  </a:lnTo>
                  <a:lnTo>
                    <a:pt x="155" y="89"/>
                  </a:lnTo>
                  <a:lnTo>
                    <a:pt x="163" y="89"/>
                  </a:lnTo>
                  <a:lnTo>
                    <a:pt x="169" y="89"/>
                  </a:lnTo>
                  <a:lnTo>
                    <a:pt x="176" y="89"/>
                  </a:lnTo>
                  <a:lnTo>
                    <a:pt x="184" y="89"/>
                  </a:lnTo>
                  <a:lnTo>
                    <a:pt x="192" y="89"/>
                  </a:lnTo>
                  <a:lnTo>
                    <a:pt x="197" y="87"/>
                  </a:lnTo>
                  <a:lnTo>
                    <a:pt x="205" y="87"/>
                  </a:lnTo>
                  <a:lnTo>
                    <a:pt x="213" y="85"/>
                  </a:lnTo>
                  <a:lnTo>
                    <a:pt x="220" y="85"/>
                  </a:lnTo>
                  <a:lnTo>
                    <a:pt x="228" y="84"/>
                  </a:lnTo>
                  <a:lnTo>
                    <a:pt x="235" y="82"/>
                  </a:lnTo>
                  <a:lnTo>
                    <a:pt x="241" y="80"/>
                  </a:lnTo>
                  <a:lnTo>
                    <a:pt x="249" y="80"/>
                  </a:lnTo>
                  <a:lnTo>
                    <a:pt x="254" y="76"/>
                  </a:lnTo>
                  <a:lnTo>
                    <a:pt x="260" y="74"/>
                  </a:lnTo>
                  <a:lnTo>
                    <a:pt x="264" y="72"/>
                  </a:lnTo>
                  <a:lnTo>
                    <a:pt x="270" y="70"/>
                  </a:lnTo>
                  <a:lnTo>
                    <a:pt x="277" y="65"/>
                  </a:lnTo>
                  <a:lnTo>
                    <a:pt x="283" y="57"/>
                  </a:lnTo>
                  <a:lnTo>
                    <a:pt x="283" y="55"/>
                  </a:lnTo>
                  <a:lnTo>
                    <a:pt x="283" y="51"/>
                  </a:lnTo>
                  <a:lnTo>
                    <a:pt x="281" y="47"/>
                  </a:lnTo>
                  <a:lnTo>
                    <a:pt x="279" y="46"/>
                  </a:lnTo>
                  <a:lnTo>
                    <a:pt x="277" y="46"/>
                  </a:lnTo>
                  <a:lnTo>
                    <a:pt x="271" y="46"/>
                  </a:lnTo>
                  <a:lnTo>
                    <a:pt x="273" y="42"/>
                  </a:lnTo>
                  <a:lnTo>
                    <a:pt x="277" y="36"/>
                  </a:lnTo>
                  <a:lnTo>
                    <a:pt x="275" y="32"/>
                  </a:lnTo>
                  <a:lnTo>
                    <a:pt x="275" y="30"/>
                  </a:lnTo>
                  <a:lnTo>
                    <a:pt x="273" y="28"/>
                  </a:lnTo>
                  <a:lnTo>
                    <a:pt x="268" y="28"/>
                  </a:lnTo>
                  <a:lnTo>
                    <a:pt x="266" y="28"/>
                  </a:lnTo>
                  <a:lnTo>
                    <a:pt x="262" y="30"/>
                  </a:lnTo>
                  <a:lnTo>
                    <a:pt x="256" y="32"/>
                  </a:lnTo>
                  <a:lnTo>
                    <a:pt x="249" y="36"/>
                  </a:lnTo>
                  <a:lnTo>
                    <a:pt x="243" y="38"/>
                  </a:lnTo>
                  <a:lnTo>
                    <a:pt x="239" y="38"/>
                  </a:lnTo>
                  <a:lnTo>
                    <a:pt x="233" y="40"/>
                  </a:lnTo>
                  <a:lnTo>
                    <a:pt x="228" y="44"/>
                  </a:lnTo>
                  <a:lnTo>
                    <a:pt x="220" y="46"/>
                  </a:lnTo>
                  <a:lnTo>
                    <a:pt x="213" y="47"/>
                  </a:lnTo>
                  <a:lnTo>
                    <a:pt x="205" y="49"/>
                  </a:lnTo>
                  <a:lnTo>
                    <a:pt x="199" y="51"/>
                  </a:lnTo>
                  <a:lnTo>
                    <a:pt x="190" y="53"/>
                  </a:lnTo>
                  <a:lnTo>
                    <a:pt x="182" y="55"/>
                  </a:lnTo>
                  <a:lnTo>
                    <a:pt x="173" y="57"/>
                  </a:lnTo>
                  <a:lnTo>
                    <a:pt x="165" y="59"/>
                  </a:lnTo>
                  <a:lnTo>
                    <a:pt x="159" y="59"/>
                  </a:lnTo>
                  <a:lnTo>
                    <a:pt x="154" y="61"/>
                  </a:lnTo>
                  <a:lnTo>
                    <a:pt x="150" y="61"/>
                  </a:lnTo>
                  <a:lnTo>
                    <a:pt x="146" y="63"/>
                  </a:lnTo>
                  <a:lnTo>
                    <a:pt x="140" y="63"/>
                  </a:lnTo>
                  <a:lnTo>
                    <a:pt x="135" y="65"/>
                  </a:lnTo>
                  <a:lnTo>
                    <a:pt x="131" y="65"/>
                  </a:lnTo>
                  <a:lnTo>
                    <a:pt x="125" y="65"/>
                  </a:lnTo>
                  <a:lnTo>
                    <a:pt x="119" y="65"/>
                  </a:lnTo>
                  <a:lnTo>
                    <a:pt x="116" y="66"/>
                  </a:lnTo>
                  <a:lnTo>
                    <a:pt x="108" y="66"/>
                  </a:lnTo>
                  <a:lnTo>
                    <a:pt x="104" y="66"/>
                  </a:lnTo>
                  <a:lnTo>
                    <a:pt x="98" y="66"/>
                  </a:lnTo>
                  <a:lnTo>
                    <a:pt x="93" y="68"/>
                  </a:lnTo>
                  <a:lnTo>
                    <a:pt x="87" y="68"/>
                  </a:lnTo>
                  <a:lnTo>
                    <a:pt x="83" y="68"/>
                  </a:lnTo>
                  <a:lnTo>
                    <a:pt x="78" y="68"/>
                  </a:lnTo>
                  <a:lnTo>
                    <a:pt x="70" y="68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55" y="68"/>
                  </a:lnTo>
                  <a:lnTo>
                    <a:pt x="49" y="68"/>
                  </a:lnTo>
                  <a:lnTo>
                    <a:pt x="43" y="68"/>
                  </a:lnTo>
                  <a:lnTo>
                    <a:pt x="38" y="68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0" y="65"/>
                  </a:lnTo>
                  <a:lnTo>
                    <a:pt x="15" y="65"/>
                  </a:lnTo>
                  <a:lnTo>
                    <a:pt x="7" y="63"/>
                  </a:lnTo>
                  <a:lnTo>
                    <a:pt x="0" y="63"/>
                  </a:lnTo>
                  <a:lnTo>
                    <a:pt x="9" y="55"/>
                  </a:lnTo>
                  <a:lnTo>
                    <a:pt x="24" y="59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3" name="Freeform 200"/>
            <p:cNvSpPr>
              <a:spLocks/>
            </p:cNvSpPr>
            <p:nvPr/>
          </p:nvSpPr>
          <p:spPr bwMode="auto">
            <a:xfrm>
              <a:off x="4816" y="3274"/>
              <a:ext cx="146" cy="91"/>
            </a:xfrm>
            <a:custGeom>
              <a:avLst/>
              <a:gdLst>
                <a:gd name="T0" fmla="*/ 11 w 291"/>
                <a:gd name="T1" fmla="*/ 80 h 183"/>
                <a:gd name="T2" fmla="*/ 19 w 291"/>
                <a:gd name="T3" fmla="*/ 81 h 183"/>
                <a:gd name="T4" fmla="*/ 31 w 291"/>
                <a:gd name="T5" fmla="*/ 83 h 183"/>
                <a:gd name="T6" fmla="*/ 38 w 291"/>
                <a:gd name="T7" fmla="*/ 83 h 183"/>
                <a:gd name="T8" fmla="*/ 46 w 291"/>
                <a:gd name="T9" fmla="*/ 83 h 183"/>
                <a:gd name="T10" fmla="*/ 53 w 291"/>
                <a:gd name="T11" fmla="*/ 83 h 183"/>
                <a:gd name="T12" fmla="*/ 62 w 291"/>
                <a:gd name="T13" fmla="*/ 83 h 183"/>
                <a:gd name="T14" fmla="*/ 69 w 291"/>
                <a:gd name="T15" fmla="*/ 83 h 183"/>
                <a:gd name="T16" fmla="*/ 78 w 291"/>
                <a:gd name="T17" fmla="*/ 82 h 183"/>
                <a:gd name="T18" fmla="*/ 87 w 291"/>
                <a:gd name="T19" fmla="*/ 80 h 183"/>
                <a:gd name="T20" fmla="*/ 94 w 291"/>
                <a:gd name="T21" fmla="*/ 79 h 183"/>
                <a:gd name="T22" fmla="*/ 102 w 291"/>
                <a:gd name="T23" fmla="*/ 76 h 183"/>
                <a:gd name="T24" fmla="*/ 109 w 291"/>
                <a:gd name="T25" fmla="*/ 72 h 183"/>
                <a:gd name="T26" fmla="*/ 118 w 291"/>
                <a:gd name="T27" fmla="*/ 66 h 183"/>
                <a:gd name="T28" fmla="*/ 128 w 291"/>
                <a:gd name="T29" fmla="*/ 56 h 183"/>
                <a:gd name="T30" fmla="*/ 133 w 291"/>
                <a:gd name="T31" fmla="*/ 48 h 183"/>
                <a:gd name="T32" fmla="*/ 134 w 291"/>
                <a:gd name="T33" fmla="*/ 45 h 183"/>
                <a:gd name="T34" fmla="*/ 136 w 291"/>
                <a:gd name="T35" fmla="*/ 36 h 183"/>
                <a:gd name="T36" fmla="*/ 137 w 291"/>
                <a:gd name="T37" fmla="*/ 25 h 183"/>
                <a:gd name="T38" fmla="*/ 133 w 291"/>
                <a:gd name="T39" fmla="*/ 15 h 183"/>
                <a:gd name="T40" fmla="*/ 125 w 291"/>
                <a:gd name="T41" fmla="*/ 6 h 183"/>
                <a:gd name="T42" fmla="*/ 118 w 291"/>
                <a:gd name="T43" fmla="*/ 6 h 183"/>
                <a:gd name="T44" fmla="*/ 116 w 291"/>
                <a:gd name="T45" fmla="*/ 0 h 183"/>
                <a:gd name="T46" fmla="*/ 122 w 291"/>
                <a:gd name="T47" fmla="*/ 1 h 183"/>
                <a:gd name="T48" fmla="*/ 130 w 291"/>
                <a:gd name="T49" fmla="*/ 3 h 183"/>
                <a:gd name="T50" fmla="*/ 140 w 291"/>
                <a:gd name="T51" fmla="*/ 8 h 183"/>
                <a:gd name="T52" fmla="*/ 144 w 291"/>
                <a:gd name="T53" fmla="*/ 17 h 183"/>
                <a:gd name="T54" fmla="*/ 146 w 291"/>
                <a:gd name="T55" fmla="*/ 25 h 183"/>
                <a:gd name="T56" fmla="*/ 144 w 291"/>
                <a:gd name="T57" fmla="*/ 35 h 183"/>
                <a:gd name="T58" fmla="*/ 140 w 291"/>
                <a:gd name="T59" fmla="*/ 45 h 183"/>
                <a:gd name="T60" fmla="*/ 134 w 291"/>
                <a:gd name="T61" fmla="*/ 54 h 183"/>
                <a:gd name="T62" fmla="*/ 127 w 291"/>
                <a:gd name="T63" fmla="*/ 63 h 183"/>
                <a:gd name="T64" fmla="*/ 120 w 291"/>
                <a:gd name="T65" fmla="*/ 69 h 183"/>
                <a:gd name="T66" fmla="*/ 111 w 291"/>
                <a:gd name="T67" fmla="*/ 74 h 183"/>
                <a:gd name="T68" fmla="*/ 104 w 291"/>
                <a:gd name="T69" fmla="*/ 79 h 183"/>
                <a:gd name="T70" fmla="*/ 96 w 291"/>
                <a:gd name="T71" fmla="*/ 82 h 183"/>
                <a:gd name="T72" fmla="*/ 89 w 291"/>
                <a:gd name="T73" fmla="*/ 84 h 183"/>
                <a:gd name="T74" fmla="*/ 82 w 291"/>
                <a:gd name="T75" fmla="*/ 86 h 183"/>
                <a:gd name="T76" fmla="*/ 79 w 291"/>
                <a:gd name="T77" fmla="*/ 87 h 183"/>
                <a:gd name="T78" fmla="*/ 72 w 291"/>
                <a:gd name="T79" fmla="*/ 88 h 183"/>
                <a:gd name="T80" fmla="*/ 66 w 291"/>
                <a:gd name="T81" fmla="*/ 89 h 183"/>
                <a:gd name="T82" fmla="*/ 58 w 291"/>
                <a:gd name="T83" fmla="*/ 89 h 183"/>
                <a:gd name="T84" fmla="*/ 49 w 291"/>
                <a:gd name="T85" fmla="*/ 90 h 183"/>
                <a:gd name="T86" fmla="*/ 40 w 291"/>
                <a:gd name="T87" fmla="*/ 91 h 183"/>
                <a:gd name="T88" fmla="*/ 30 w 291"/>
                <a:gd name="T89" fmla="*/ 91 h 183"/>
                <a:gd name="T90" fmla="*/ 20 w 291"/>
                <a:gd name="T91" fmla="*/ 90 h 183"/>
                <a:gd name="T92" fmla="*/ 10 w 291"/>
                <a:gd name="T93" fmla="*/ 88 h 183"/>
                <a:gd name="T94" fmla="*/ 0 w 291"/>
                <a:gd name="T95" fmla="*/ 86 h 1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1"/>
                <a:gd name="T145" fmla="*/ 0 h 183"/>
                <a:gd name="T146" fmla="*/ 291 w 291"/>
                <a:gd name="T147" fmla="*/ 183 h 1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1" h="183">
                  <a:moveTo>
                    <a:pt x="13" y="158"/>
                  </a:moveTo>
                  <a:lnTo>
                    <a:pt x="15" y="158"/>
                  </a:lnTo>
                  <a:lnTo>
                    <a:pt x="21" y="160"/>
                  </a:lnTo>
                  <a:lnTo>
                    <a:pt x="26" y="160"/>
                  </a:lnTo>
                  <a:lnTo>
                    <a:pt x="32" y="160"/>
                  </a:lnTo>
                  <a:lnTo>
                    <a:pt x="38" y="162"/>
                  </a:lnTo>
                  <a:lnTo>
                    <a:pt x="45" y="164"/>
                  </a:lnTo>
                  <a:lnTo>
                    <a:pt x="53" y="164"/>
                  </a:lnTo>
                  <a:lnTo>
                    <a:pt x="62" y="166"/>
                  </a:lnTo>
                  <a:lnTo>
                    <a:pt x="66" y="166"/>
                  </a:lnTo>
                  <a:lnTo>
                    <a:pt x="70" y="166"/>
                  </a:lnTo>
                  <a:lnTo>
                    <a:pt x="76" y="166"/>
                  </a:lnTo>
                  <a:lnTo>
                    <a:pt x="81" y="166"/>
                  </a:lnTo>
                  <a:lnTo>
                    <a:pt x="85" y="166"/>
                  </a:lnTo>
                  <a:lnTo>
                    <a:pt x="91" y="166"/>
                  </a:lnTo>
                  <a:lnTo>
                    <a:pt x="97" y="166"/>
                  </a:lnTo>
                  <a:lnTo>
                    <a:pt x="100" y="166"/>
                  </a:lnTo>
                  <a:lnTo>
                    <a:pt x="106" y="166"/>
                  </a:lnTo>
                  <a:lnTo>
                    <a:pt x="112" y="166"/>
                  </a:lnTo>
                  <a:lnTo>
                    <a:pt x="117" y="166"/>
                  </a:lnTo>
                  <a:lnTo>
                    <a:pt x="123" y="167"/>
                  </a:lnTo>
                  <a:lnTo>
                    <a:pt x="127" y="166"/>
                  </a:lnTo>
                  <a:lnTo>
                    <a:pt x="133" y="166"/>
                  </a:lnTo>
                  <a:lnTo>
                    <a:pt x="138" y="166"/>
                  </a:lnTo>
                  <a:lnTo>
                    <a:pt x="144" y="166"/>
                  </a:lnTo>
                  <a:lnTo>
                    <a:pt x="150" y="164"/>
                  </a:lnTo>
                  <a:lnTo>
                    <a:pt x="156" y="164"/>
                  </a:lnTo>
                  <a:lnTo>
                    <a:pt x="161" y="162"/>
                  </a:lnTo>
                  <a:lnTo>
                    <a:pt x="167" y="162"/>
                  </a:lnTo>
                  <a:lnTo>
                    <a:pt x="173" y="160"/>
                  </a:lnTo>
                  <a:lnTo>
                    <a:pt x="176" y="160"/>
                  </a:lnTo>
                  <a:lnTo>
                    <a:pt x="182" y="158"/>
                  </a:lnTo>
                  <a:lnTo>
                    <a:pt x="188" y="158"/>
                  </a:lnTo>
                  <a:lnTo>
                    <a:pt x="192" y="154"/>
                  </a:lnTo>
                  <a:lnTo>
                    <a:pt x="197" y="154"/>
                  </a:lnTo>
                  <a:lnTo>
                    <a:pt x="203" y="152"/>
                  </a:lnTo>
                  <a:lnTo>
                    <a:pt x="209" y="150"/>
                  </a:lnTo>
                  <a:lnTo>
                    <a:pt x="213" y="147"/>
                  </a:lnTo>
                  <a:lnTo>
                    <a:pt x="218" y="145"/>
                  </a:lnTo>
                  <a:lnTo>
                    <a:pt x="222" y="143"/>
                  </a:lnTo>
                  <a:lnTo>
                    <a:pt x="228" y="141"/>
                  </a:lnTo>
                  <a:lnTo>
                    <a:pt x="235" y="133"/>
                  </a:lnTo>
                  <a:lnTo>
                    <a:pt x="243" y="128"/>
                  </a:lnTo>
                  <a:lnTo>
                    <a:pt x="251" y="120"/>
                  </a:lnTo>
                  <a:lnTo>
                    <a:pt x="256" y="112"/>
                  </a:lnTo>
                  <a:lnTo>
                    <a:pt x="260" y="107"/>
                  </a:lnTo>
                  <a:lnTo>
                    <a:pt x="262" y="103"/>
                  </a:lnTo>
                  <a:lnTo>
                    <a:pt x="266" y="97"/>
                  </a:lnTo>
                  <a:lnTo>
                    <a:pt x="268" y="93"/>
                  </a:lnTo>
                  <a:lnTo>
                    <a:pt x="268" y="91"/>
                  </a:lnTo>
                  <a:lnTo>
                    <a:pt x="268" y="90"/>
                  </a:lnTo>
                  <a:lnTo>
                    <a:pt x="270" y="84"/>
                  </a:lnTo>
                  <a:lnTo>
                    <a:pt x="272" y="80"/>
                  </a:lnTo>
                  <a:lnTo>
                    <a:pt x="272" y="72"/>
                  </a:lnTo>
                  <a:lnTo>
                    <a:pt x="272" y="67"/>
                  </a:lnTo>
                  <a:lnTo>
                    <a:pt x="272" y="59"/>
                  </a:lnTo>
                  <a:lnTo>
                    <a:pt x="273" y="51"/>
                  </a:lnTo>
                  <a:lnTo>
                    <a:pt x="270" y="44"/>
                  </a:lnTo>
                  <a:lnTo>
                    <a:pt x="268" y="36"/>
                  </a:lnTo>
                  <a:lnTo>
                    <a:pt x="266" y="31"/>
                  </a:lnTo>
                  <a:lnTo>
                    <a:pt x="262" y="25"/>
                  </a:lnTo>
                  <a:lnTo>
                    <a:pt x="256" y="19"/>
                  </a:lnTo>
                  <a:lnTo>
                    <a:pt x="249" y="13"/>
                  </a:lnTo>
                  <a:lnTo>
                    <a:pt x="243" y="12"/>
                  </a:lnTo>
                  <a:lnTo>
                    <a:pt x="239" y="12"/>
                  </a:lnTo>
                  <a:lnTo>
                    <a:pt x="235" y="12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43" y="2"/>
                  </a:lnTo>
                  <a:lnTo>
                    <a:pt x="249" y="2"/>
                  </a:lnTo>
                  <a:lnTo>
                    <a:pt x="254" y="4"/>
                  </a:lnTo>
                  <a:lnTo>
                    <a:pt x="260" y="6"/>
                  </a:lnTo>
                  <a:lnTo>
                    <a:pt x="268" y="10"/>
                  </a:lnTo>
                  <a:lnTo>
                    <a:pt x="273" y="13"/>
                  </a:lnTo>
                  <a:lnTo>
                    <a:pt x="279" y="17"/>
                  </a:lnTo>
                  <a:lnTo>
                    <a:pt x="283" y="23"/>
                  </a:lnTo>
                  <a:lnTo>
                    <a:pt x="287" y="32"/>
                  </a:lnTo>
                  <a:lnTo>
                    <a:pt x="287" y="34"/>
                  </a:lnTo>
                  <a:lnTo>
                    <a:pt x="289" y="40"/>
                  </a:lnTo>
                  <a:lnTo>
                    <a:pt x="289" y="44"/>
                  </a:lnTo>
                  <a:lnTo>
                    <a:pt x="291" y="51"/>
                  </a:lnTo>
                  <a:lnTo>
                    <a:pt x="289" y="55"/>
                  </a:lnTo>
                  <a:lnTo>
                    <a:pt x="289" y="63"/>
                  </a:lnTo>
                  <a:lnTo>
                    <a:pt x="287" y="71"/>
                  </a:lnTo>
                  <a:lnTo>
                    <a:pt x="287" y="78"/>
                  </a:lnTo>
                  <a:lnTo>
                    <a:pt x="283" y="84"/>
                  </a:lnTo>
                  <a:lnTo>
                    <a:pt x="279" y="91"/>
                  </a:lnTo>
                  <a:lnTo>
                    <a:pt x="275" y="97"/>
                  </a:lnTo>
                  <a:lnTo>
                    <a:pt x="273" y="105"/>
                  </a:lnTo>
                  <a:lnTo>
                    <a:pt x="268" y="109"/>
                  </a:lnTo>
                  <a:lnTo>
                    <a:pt x="264" y="114"/>
                  </a:lnTo>
                  <a:lnTo>
                    <a:pt x="260" y="120"/>
                  </a:lnTo>
                  <a:lnTo>
                    <a:pt x="254" y="126"/>
                  </a:lnTo>
                  <a:lnTo>
                    <a:pt x="249" y="129"/>
                  </a:lnTo>
                  <a:lnTo>
                    <a:pt x="245" y="135"/>
                  </a:lnTo>
                  <a:lnTo>
                    <a:pt x="239" y="139"/>
                  </a:lnTo>
                  <a:lnTo>
                    <a:pt x="233" y="143"/>
                  </a:lnTo>
                  <a:lnTo>
                    <a:pt x="228" y="147"/>
                  </a:lnTo>
                  <a:lnTo>
                    <a:pt x="222" y="148"/>
                  </a:lnTo>
                  <a:lnTo>
                    <a:pt x="218" y="152"/>
                  </a:lnTo>
                  <a:lnTo>
                    <a:pt x="213" y="156"/>
                  </a:lnTo>
                  <a:lnTo>
                    <a:pt x="207" y="158"/>
                  </a:lnTo>
                  <a:lnTo>
                    <a:pt x="203" y="160"/>
                  </a:lnTo>
                  <a:lnTo>
                    <a:pt x="197" y="162"/>
                  </a:lnTo>
                  <a:lnTo>
                    <a:pt x="192" y="164"/>
                  </a:lnTo>
                  <a:lnTo>
                    <a:pt x="188" y="166"/>
                  </a:lnTo>
                  <a:lnTo>
                    <a:pt x="182" y="167"/>
                  </a:lnTo>
                  <a:lnTo>
                    <a:pt x="178" y="169"/>
                  </a:lnTo>
                  <a:lnTo>
                    <a:pt x="175" y="171"/>
                  </a:lnTo>
                  <a:lnTo>
                    <a:pt x="167" y="171"/>
                  </a:lnTo>
                  <a:lnTo>
                    <a:pt x="163" y="173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6" y="175"/>
                  </a:lnTo>
                  <a:lnTo>
                    <a:pt x="150" y="175"/>
                  </a:lnTo>
                  <a:lnTo>
                    <a:pt x="144" y="177"/>
                  </a:lnTo>
                  <a:lnTo>
                    <a:pt x="140" y="177"/>
                  </a:lnTo>
                  <a:lnTo>
                    <a:pt x="135" y="179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1" y="179"/>
                  </a:lnTo>
                  <a:lnTo>
                    <a:pt x="116" y="179"/>
                  </a:lnTo>
                  <a:lnTo>
                    <a:pt x="110" y="181"/>
                  </a:lnTo>
                  <a:lnTo>
                    <a:pt x="104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5" y="181"/>
                  </a:lnTo>
                  <a:lnTo>
                    <a:pt x="79" y="183"/>
                  </a:lnTo>
                  <a:lnTo>
                    <a:pt x="72" y="183"/>
                  </a:lnTo>
                  <a:lnTo>
                    <a:pt x="66" y="183"/>
                  </a:lnTo>
                  <a:lnTo>
                    <a:pt x="59" y="183"/>
                  </a:lnTo>
                  <a:lnTo>
                    <a:pt x="53" y="183"/>
                  </a:lnTo>
                  <a:lnTo>
                    <a:pt x="45" y="181"/>
                  </a:lnTo>
                  <a:lnTo>
                    <a:pt x="40" y="181"/>
                  </a:lnTo>
                  <a:lnTo>
                    <a:pt x="32" y="179"/>
                  </a:lnTo>
                  <a:lnTo>
                    <a:pt x="26" y="179"/>
                  </a:lnTo>
                  <a:lnTo>
                    <a:pt x="19" y="177"/>
                  </a:lnTo>
                  <a:lnTo>
                    <a:pt x="13" y="175"/>
                  </a:lnTo>
                  <a:lnTo>
                    <a:pt x="5" y="173"/>
                  </a:lnTo>
                  <a:lnTo>
                    <a:pt x="0" y="173"/>
                  </a:lnTo>
                  <a:lnTo>
                    <a:pt x="13" y="158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4" name="Freeform 201"/>
            <p:cNvSpPr>
              <a:spLocks/>
            </p:cNvSpPr>
            <p:nvPr/>
          </p:nvSpPr>
          <p:spPr bwMode="auto">
            <a:xfrm>
              <a:off x="4853" y="3300"/>
              <a:ext cx="55" cy="34"/>
            </a:xfrm>
            <a:custGeom>
              <a:avLst/>
              <a:gdLst>
                <a:gd name="T0" fmla="*/ 1 w 108"/>
                <a:gd name="T1" fmla="*/ 33 h 69"/>
                <a:gd name="T2" fmla="*/ 55 w 108"/>
                <a:gd name="T3" fmla="*/ 0 h 69"/>
                <a:gd name="T4" fmla="*/ 55 w 108"/>
                <a:gd name="T5" fmla="*/ 1 h 69"/>
                <a:gd name="T6" fmla="*/ 55 w 108"/>
                <a:gd name="T7" fmla="*/ 4 h 69"/>
                <a:gd name="T8" fmla="*/ 55 w 108"/>
                <a:gd name="T9" fmla="*/ 6 h 69"/>
                <a:gd name="T10" fmla="*/ 55 w 108"/>
                <a:gd name="T11" fmla="*/ 8 h 69"/>
                <a:gd name="T12" fmla="*/ 55 w 108"/>
                <a:gd name="T13" fmla="*/ 10 h 69"/>
                <a:gd name="T14" fmla="*/ 54 w 108"/>
                <a:gd name="T15" fmla="*/ 12 h 69"/>
                <a:gd name="T16" fmla="*/ 53 w 108"/>
                <a:gd name="T17" fmla="*/ 15 h 69"/>
                <a:gd name="T18" fmla="*/ 51 w 108"/>
                <a:gd name="T19" fmla="*/ 17 h 69"/>
                <a:gd name="T20" fmla="*/ 48 w 108"/>
                <a:gd name="T21" fmla="*/ 19 h 69"/>
                <a:gd name="T22" fmla="*/ 45 w 108"/>
                <a:gd name="T23" fmla="*/ 21 h 69"/>
                <a:gd name="T24" fmla="*/ 43 w 108"/>
                <a:gd name="T25" fmla="*/ 22 h 69"/>
                <a:gd name="T26" fmla="*/ 41 w 108"/>
                <a:gd name="T27" fmla="*/ 23 h 69"/>
                <a:gd name="T28" fmla="*/ 39 w 108"/>
                <a:gd name="T29" fmla="*/ 24 h 69"/>
                <a:gd name="T30" fmla="*/ 37 w 108"/>
                <a:gd name="T31" fmla="*/ 25 h 69"/>
                <a:gd name="T32" fmla="*/ 34 w 108"/>
                <a:gd name="T33" fmla="*/ 25 h 69"/>
                <a:gd name="T34" fmla="*/ 31 w 108"/>
                <a:gd name="T35" fmla="*/ 25 h 69"/>
                <a:gd name="T36" fmla="*/ 27 w 108"/>
                <a:gd name="T37" fmla="*/ 25 h 69"/>
                <a:gd name="T38" fmla="*/ 24 w 108"/>
                <a:gd name="T39" fmla="*/ 26 h 69"/>
                <a:gd name="T40" fmla="*/ 24 w 108"/>
                <a:gd name="T41" fmla="*/ 27 h 69"/>
                <a:gd name="T42" fmla="*/ 22 w 108"/>
                <a:gd name="T43" fmla="*/ 30 h 69"/>
                <a:gd name="T44" fmla="*/ 21 w 108"/>
                <a:gd name="T45" fmla="*/ 32 h 69"/>
                <a:gd name="T46" fmla="*/ 18 w 108"/>
                <a:gd name="T47" fmla="*/ 34 h 69"/>
                <a:gd name="T48" fmla="*/ 16 w 108"/>
                <a:gd name="T49" fmla="*/ 34 h 69"/>
                <a:gd name="T50" fmla="*/ 14 w 108"/>
                <a:gd name="T51" fmla="*/ 34 h 69"/>
                <a:gd name="T52" fmla="*/ 12 w 108"/>
                <a:gd name="T53" fmla="*/ 34 h 69"/>
                <a:gd name="T54" fmla="*/ 10 w 108"/>
                <a:gd name="T55" fmla="*/ 34 h 69"/>
                <a:gd name="T56" fmla="*/ 7 w 108"/>
                <a:gd name="T57" fmla="*/ 34 h 69"/>
                <a:gd name="T58" fmla="*/ 5 w 108"/>
                <a:gd name="T59" fmla="*/ 34 h 69"/>
                <a:gd name="T60" fmla="*/ 3 w 108"/>
                <a:gd name="T61" fmla="*/ 33 h 69"/>
                <a:gd name="T62" fmla="*/ 2 w 108"/>
                <a:gd name="T63" fmla="*/ 33 h 69"/>
                <a:gd name="T64" fmla="*/ 0 w 108"/>
                <a:gd name="T65" fmla="*/ 33 h 69"/>
                <a:gd name="T66" fmla="*/ 0 w 108"/>
                <a:gd name="T67" fmla="*/ 33 h 69"/>
                <a:gd name="T68" fmla="*/ 0 w 108"/>
                <a:gd name="T69" fmla="*/ 33 h 69"/>
                <a:gd name="T70" fmla="*/ 1 w 108"/>
                <a:gd name="T71" fmla="*/ 33 h 69"/>
                <a:gd name="T72" fmla="*/ 1 w 108"/>
                <a:gd name="T73" fmla="*/ 33 h 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69"/>
                <a:gd name="T113" fmla="*/ 108 w 108"/>
                <a:gd name="T114" fmla="*/ 69 h 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69">
                  <a:moveTo>
                    <a:pt x="2" y="67"/>
                  </a:moveTo>
                  <a:lnTo>
                    <a:pt x="108" y="0"/>
                  </a:lnTo>
                  <a:lnTo>
                    <a:pt x="108" y="2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4" y="31"/>
                  </a:lnTo>
                  <a:lnTo>
                    <a:pt x="101" y="35"/>
                  </a:lnTo>
                  <a:lnTo>
                    <a:pt x="95" y="38"/>
                  </a:lnTo>
                  <a:lnTo>
                    <a:pt x="89" y="42"/>
                  </a:lnTo>
                  <a:lnTo>
                    <a:pt x="85" y="44"/>
                  </a:lnTo>
                  <a:lnTo>
                    <a:pt x="80" y="46"/>
                  </a:lnTo>
                  <a:lnTo>
                    <a:pt x="76" y="48"/>
                  </a:lnTo>
                  <a:lnTo>
                    <a:pt x="72" y="50"/>
                  </a:lnTo>
                  <a:lnTo>
                    <a:pt x="66" y="50"/>
                  </a:lnTo>
                  <a:lnTo>
                    <a:pt x="61" y="50"/>
                  </a:lnTo>
                  <a:lnTo>
                    <a:pt x="53" y="50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3" y="61"/>
                  </a:lnTo>
                  <a:lnTo>
                    <a:pt x="42" y="65"/>
                  </a:lnTo>
                  <a:lnTo>
                    <a:pt x="36" y="69"/>
                  </a:lnTo>
                  <a:lnTo>
                    <a:pt x="32" y="69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9"/>
                  </a:lnTo>
                  <a:lnTo>
                    <a:pt x="5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5" name="Freeform 202"/>
            <p:cNvSpPr>
              <a:spLocks/>
            </p:cNvSpPr>
            <p:nvPr/>
          </p:nvSpPr>
          <p:spPr bwMode="auto">
            <a:xfrm>
              <a:off x="5121" y="3306"/>
              <a:ext cx="96" cy="16"/>
            </a:xfrm>
            <a:custGeom>
              <a:avLst/>
              <a:gdLst>
                <a:gd name="T0" fmla="*/ 25 w 192"/>
                <a:gd name="T1" fmla="*/ 0 h 32"/>
                <a:gd name="T2" fmla="*/ 96 w 192"/>
                <a:gd name="T3" fmla="*/ 0 h 32"/>
                <a:gd name="T4" fmla="*/ 72 w 192"/>
                <a:gd name="T5" fmla="*/ 16 h 32"/>
                <a:gd name="T6" fmla="*/ 25 w 192"/>
                <a:gd name="T7" fmla="*/ 12 h 32"/>
                <a:gd name="T8" fmla="*/ 0 w 192"/>
                <a:gd name="T9" fmla="*/ 12 h 32"/>
                <a:gd name="T10" fmla="*/ 25 w 192"/>
                <a:gd name="T11" fmla="*/ 0 h 32"/>
                <a:gd name="T12" fmla="*/ 25 w 19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32"/>
                <a:gd name="T23" fmla="*/ 192 w 19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32">
                  <a:moveTo>
                    <a:pt x="51" y="0"/>
                  </a:moveTo>
                  <a:lnTo>
                    <a:pt x="192" y="0"/>
                  </a:lnTo>
                  <a:lnTo>
                    <a:pt x="143" y="32"/>
                  </a:lnTo>
                  <a:lnTo>
                    <a:pt x="51" y="25"/>
                  </a:lnTo>
                  <a:lnTo>
                    <a:pt x="0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97D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6" name="Freeform 203"/>
            <p:cNvSpPr>
              <a:spLocks/>
            </p:cNvSpPr>
            <p:nvPr/>
          </p:nvSpPr>
          <p:spPr bwMode="auto">
            <a:xfrm>
              <a:off x="4721" y="3779"/>
              <a:ext cx="155" cy="59"/>
            </a:xfrm>
            <a:custGeom>
              <a:avLst/>
              <a:gdLst>
                <a:gd name="T0" fmla="*/ 17 w 310"/>
                <a:gd name="T1" fmla="*/ 6 h 118"/>
                <a:gd name="T2" fmla="*/ 26 w 310"/>
                <a:gd name="T3" fmla="*/ 10 h 118"/>
                <a:gd name="T4" fmla="*/ 39 w 310"/>
                <a:gd name="T5" fmla="*/ 14 h 118"/>
                <a:gd name="T6" fmla="*/ 50 w 310"/>
                <a:gd name="T7" fmla="*/ 17 h 118"/>
                <a:gd name="T8" fmla="*/ 59 w 310"/>
                <a:gd name="T9" fmla="*/ 19 h 118"/>
                <a:gd name="T10" fmla="*/ 70 w 310"/>
                <a:gd name="T11" fmla="*/ 21 h 118"/>
                <a:gd name="T12" fmla="*/ 80 w 310"/>
                <a:gd name="T13" fmla="*/ 23 h 118"/>
                <a:gd name="T14" fmla="*/ 90 w 310"/>
                <a:gd name="T15" fmla="*/ 24 h 118"/>
                <a:gd name="T16" fmla="*/ 102 w 310"/>
                <a:gd name="T17" fmla="*/ 24 h 118"/>
                <a:gd name="T18" fmla="*/ 113 w 310"/>
                <a:gd name="T19" fmla="*/ 23 h 118"/>
                <a:gd name="T20" fmla="*/ 125 w 310"/>
                <a:gd name="T21" fmla="*/ 22 h 118"/>
                <a:gd name="T22" fmla="*/ 137 w 310"/>
                <a:gd name="T23" fmla="*/ 19 h 118"/>
                <a:gd name="T24" fmla="*/ 145 w 310"/>
                <a:gd name="T25" fmla="*/ 23 h 118"/>
                <a:gd name="T26" fmla="*/ 148 w 310"/>
                <a:gd name="T27" fmla="*/ 34 h 118"/>
                <a:gd name="T28" fmla="*/ 143 w 310"/>
                <a:gd name="T29" fmla="*/ 39 h 118"/>
                <a:gd name="T30" fmla="*/ 154 w 310"/>
                <a:gd name="T31" fmla="*/ 52 h 118"/>
                <a:gd name="T32" fmla="*/ 151 w 310"/>
                <a:gd name="T33" fmla="*/ 58 h 118"/>
                <a:gd name="T34" fmla="*/ 140 w 310"/>
                <a:gd name="T35" fmla="*/ 59 h 118"/>
                <a:gd name="T36" fmla="*/ 127 w 310"/>
                <a:gd name="T37" fmla="*/ 59 h 118"/>
                <a:gd name="T38" fmla="*/ 113 w 310"/>
                <a:gd name="T39" fmla="*/ 57 h 118"/>
                <a:gd name="T40" fmla="*/ 97 w 310"/>
                <a:gd name="T41" fmla="*/ 55 h 118"/>
                <a:gd name="T42" fmla="*/ 80 w 310"/>
                <a:gd name="T43" fmla="*/ 52 h 118"/>
                <a:gd name="T44" fmla="*/ 65 w 310"/>
                <a:gd name="T45" fmla="*/ 49 h 118"/>
                <a:gd name="T46" fmla="*/ 51 w 310"/>
                <a:gd name="T47" fmla="*/ 44 h 118"/>
                <a:gd name="T48" fmla="*/ 41 w 310"/>
                <a:gd name="T49" fmla="*/ 39 h 118"/>
                <a:gd name="T50" fmla="*/ 51 w 310"/>
                <a:gd name="T51" fmla="*/ 35 h 118"/>
                <a:gd name="T52" fmla="*/ 60 w 310"/>
                <a:gd name="T53" fmla="*/ 39 h 118"/>
                <a:gd name="T54" fmla="*/ 71 w 310"/>
                <a:gd name="T55" fmla="*/ 43 h 118"/>
                <a:gd name="T56" fmla="*/ 85 w 310"/>
                <a:gd name="T57" fmla="*/ 47 h 118"/>
                <a:gd name="T58" fmla="*/ 99 w 310"/>
                <a:gd name="T59" fmla="*/ 50 h 118"/>
                <a:gd name="T60" fmla="*/ 113 w 310"/>
                <a:gd name="T61" fmla="*/ 52 h 118"/>
                <a:gd name="T62" fmla="*/ 125 w 310"/>
                <a:gd name="T63" fmla="*/ 52 h 118"/>
                <a:gd name="T64" fmla="*/ 133 w 310"/>
                <a:gd name="T65" fmla="*/ 48 h 118"/>
                <a:gd name="T66" fmla="*/ 135 w 310"/>
                <a:gd name="T67" fmla="*/ 42 h 118"/>
                <a:gd name="T68" fmla="*/ 135 w 310"/>
                <a:gd name="T69" fmla="*/ 36 h 118"/>
                <a:gd name="T70" fmla="*/ 131 w 310"/>
                <a:gd name="T71" fmla="*/ 31 h 118"/>
                <a:gd name="T72" fmla="*/ 121 w 310"/>
                <a:gd name="T73" fmla="*/ 32 h 118"/>
                <a:gd name="T74" fmla="*/ 109 w 310"/>
                <a:gd name="T75" fmla="*/ 31 h 118"/>
                <a:gd name="T76" fmla="*/ 95 w 310"/>
                <a:gd name="T77" fmla="*/ 31 h 118"/>
                <a:gd name="T78" fmla="*/ 82 w 310"/>
                <a:gd name="T79" fmla="*/ 30 h 118"/>
                <a:gd name="T80" fmla="*/ 73 w 310"/>
                <a:gd name="T81" fmla="*/ 28 h 118"/>
                <a:gd name="T82" fmla="*/ 62 w 310"/>
                <a:gd name="T83" fmla="*/ 26 h 118"/>
                <a:gd name="T84" fmla="*/ 52 w 310"/>
                <a:gd name="T85" fmla="*/ 23 h 118"/>
                <a:gd name="T86" fmla="*/ 42 w 310"/>
                <a:gd name="T87" fmla="*/ 20 h 118"/>
                <a:gd name="T88" fmla="*/ 31 w 310"/>
                <a:gd name="T89" fmla="*/ 17 h 118"/>
                <a:gd name="T90" fmla="*/ 21 w 310"/>
                <a:gd name="T91" fmla="*/ 13 h 118"/>
                <a:gd name="T92" fmla="*/ 11 w 310"/>
                <a:gd name="T93" fmla="*/ 9 h 118"/>
                <a:gd name="T94" fmla="*/ 0 w 310"/>
                <a:gd name="T95" fmla="*/ 1 h 1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0"/>
                <a:gd name="T145" fmla="*/ 0 h 118"/>
                <a:gd name="T146" fmla="*/ 310 w 310"/>
                <a:gd name="T147" fmla="*/ 118 h 1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0" h="118">
                  <a:moveTo>
                    <a:pt x="23" y="7"/>
                  </a:moveTo>
                  <a:lnTo>
                    <a:pt x="25" y="7"/>
                  </a:lnTo>
                  <a:lnTo>
                    <a:pt x="29" y="9"/>
                  </a:lnTo>
                  <a:lnTo>
                    <a:pt x="33" y="11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6" y="17"/>
                  </a:lnTo>
                  <a:lnTo>
                    <a:pt x="52" y="19"/>
                  </a:lnTo>
                  <a:lnTo>
                    <a:pt x="57" y="21"/>
                  </a:lnTo>
                  <a:lnTo>
                    <a:pt x="65" y="23"/>
                  </a:lnTo>
                  <a:lnTo>
                    <a:pt x="71" y="26"/>
                  </a:lnTo>
                  <a:lnTo>
                    <a:pt x="78" y="28"/>
                  </a:lnTo>
                  <a:lnTo>
                    <a:pt x="88" y="30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1" y="34"/>
                  </a:lnTo>
                  <a:lnTo>
                    <a:pt x="105" y="36"/>
                  </a:lnTo>
                  <a:lnTo>
                    <a:pt x="109" y="36"/>
                  </a:lnTo>
                  <a:lnTo>
                    <a:pt x="115" y="38"/>
                  </a:lnTo>
                  <a:lnTo>
                    <a:pt x="118" y="38"/>
                  </a:lnTo>
                  <a:lnTo>
                    <a:pt x="124" y="40"/>
                  </a:lnTo>
                  <a:lnTo>
                    <a:pt x="128" y="40"/>
                  </a:lnTo>
                  <a:lnTo>
                    <a:pt x="134" y="42"/>
                  </a:lnTo>
                  <a:lnTo>
                    <a:pt x="139" y="42"/>
                  </a:lnTo>
                  <a:lnTo>
                    <a:pt x="143" y="44"/>
                  </a:lnTo>
                  <a:lnTo>
                    <a:pt x="149" y="44"/>
                  </a:lnTo>
                  <a:lnTo>
                    <a:pt x="153" y="45"/>
                  </a:lnTo>
                  <a:lnTo>
                    <a:pt x="160" y="45"/>
                  </a:lnTo>
                  <a:lnTo>
                    <a:pt x="166" y="45"/>
                  </a:lnTo>
                  <a:lnTo>
                    <a:pt x="170" y="45"/>
                  </a:lnTo>
                  <a:lnTo>
                    <a:pt x="175" y="45"/>
                  </a:lnTo>
                  <a:lnTo>
                    <a:pt x="181" y="47"/>
                  </a:lnTo>
                  <a:lnTo>
                    <a:pt x="187" y="47"/>
                  </a:lnTo>
                  <a:lnTo>
                    <a:pt x="192" y="47"/>
                  </a:lnTo>
                  <a:lnTo>
                    <a:pt x="198" y="47"/>
                  </a:lnTo>
                  <a:lnTo>
                    <a:pt x="204" y="47"/>
                  </a:lnTo>
                  <a:lnTo>
                    <a:pt x="210" y="47"/>
                  </a:lnTo>
                  <a:lnTo>
                    <a:pt x="215" y="47"/>
                  </a:lnTo>
                  <a:lnTo>
                    <a:pt x="221" y="47"/>
                  </a:lnTo>
                  <a:lnTo>
                    <a:pt x="227" y="45"/>
                  </a:lnTo>
                  <a:lnTo>
                    <a:pt x="234" y="45"/>
                  </a:lnTo>
                  <a:lnTo>
                    <a:pt x="238" y="45"/>
                  </a:lnTo>
                  <a:lnTo>
                    <a:pt x="244" y="44"/>
                  </a:lnTo>
                  <a:lnTo>
                    <a:pt x="250" y="44"/>
                  </a:lnTo>
                  <a:lnTo>
                    <a:pt x="255" y="42"/>
                  </a:lnTo>
                  <a:lnTo>
                    <a:pt x="261" y="40"/>
                  </a:lnTo>
                  <a:lnTo>
                    <a:pt x="269" y="40"/>
                  </a:lnTo>
                  <a:lnTo>
                    <a:pt x="274" y="38"/>
                  </a:lnTo>
                  <a:lnTo>
                    <a:pt x="280" y="38"/>
                  </a:lnTo>
                  <a:lnTo>
                    <a:pt x="286" y="42"/>
                  </a:lnTo>
                  <a:lnTo>
                    <a:pt x="289" y="45"/>
                  </a:lnTo>
                  <a:lnTo>
                    <a:pt x="293" y="53"/>
                  </a:lnTo>
                  <a:lnTo>
                    <a:pt x="297" y="59"/>
                  </a:lnTo>
                  <a:lnTo>
                    <a:pt x="297" y="64"/>
                  </a:lnTo>
                  <a:lnTo>
                    <a:pt x="295" y="68"/>
                  </a:lnTo>
                  <a:lnTo>
                    <a:pt x="293" y="72"/>
                  </a:lnTo>
                  <a:lnTo>
                    <a:pt x="289" y="74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91" y="83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08" y="103"/>
                  </a:lnTo>
                  <a:lnTo>
                    <a:pt x="310" y="108"/>
                  </a:lnTo>
                  <a:lnTo>
                    <a:pt x="308" y="110"/>
                  </a:lnTo>
                  <a:lnTo>
                    <a:pt x="307" y="114"/>
                  </a:lnTo>
                  <a:lnTo>
                    <a:pt x="301" y="116"/>
                  </a:lnTo>
                  <a:lnTo>
                    <a:pt x="295" y="118"/>
                  </a:lnTo>
                  <a:lnTo>
                    <a:pt x="289" y="118"/>
                  </a:lnTo>
                  <a:lnTo>
                    <a:pt x="286" y="118"/>
                  </a:lnTo>
                  <a:lnTo>
                    <a:pt x="280" y="118"/>
                  </a:lnTo>
                  <a:lnTo>
                    <a:pt x="276" y="118"/>
                  </a:lnTo>
                  <a:lnTo>
                    <a:pt x="269" y="118"/>
                  </a:lnTo>
                  <a:lnTo>
                    <a:pt x="263" y="118"/>
                  </a:lnTo>
                  <a:lnTo>
                    <a:pt x="255" y="118"/>
                  </a:lnTo>
                  <a:lnTo>
                    <a:pt x="250" y="118"/>
                  </a:lnTo>
                  <a:lnTo>
                    <a:pt x="242" y="116"/>
                  </a:lnTo>
                  <a:lnTo>
                    <a:pt x="234" y="116"/>
                  </a:lnTo>
                  <a:lnTo>
                    <a:pt x="227" y="114"/>
                  </a:lnTo>
                  <a:lnTo>
                    <a:pt x="219" y="114"/>
                  </a:lnTo>
                  <a:lnTo>
                    <a:pt x="212" y="112"/>
                  </a:lnTo>
                  <a:lnTo>
                    <a:pt x="202" y="112"/>
                  </a:lnTo>
                  <a:lnTo>
                    <a:pt x="194" y="110"/>
                  </a:lnTo>
                  <a:lnTo>
                    <a:pt x="187" y="110"/>
                  </a:lnTo>
                  <a:lnTo>
                    <a:pt x="177" y="106"/>
                  </a:lnTo>
                  <a:lnTo>
                    <a:pt x="170" y="104"/>
                  </a:lnTo>
                  <a:lnTo>
                    <a:pt x="160" y="103"/>
                  </a:lnTo>
                  <a:lnTo>
                    <a:pt x="153" y="103"/>
                  </a:lnTo>
                  <a:lnTo>
                    <a:pt x="145" y="99"/>
                  </a:lnTo>
                  <a:lnTo>
                    <a:pt x="137" y="97"/>
                  </a:lnTo>
                  <a:lnTo>
                    <a:pt x="130" y="97"/>
                  </a:lnTo>
                  <a:lnTo>
                    <a:pt x="124" y="95"/>
                  </a:lnTo>
                  <a:lnTo>
                    <a:pt x="116" y="91"/>
                  </a:lnTo>
                  <a:lnTo>
                    <a:pt x="109" y="89"/>
                  </a:lnTo>
                  <a:lnTo>
                    <a:pt x="103" y="87"/>
                  </a:lnTo>
                  <a:lnTo>
                    <a:pt x="97" y="85"/>
                  </a:lnTo>
                  <a:lnTo>
                    <a:pt x="92" y="83"/>
                  </a:lnTo>
                  <a:lnTo>
                    <a:pt x="86" y="80"/>
                  </a:lnTo>
                  <a:lnTo>
                    <a:pt x="82" y="78"/>
                  </a:lnTo>
                  <a:lnTo>
                    <a:pt x="78" y="76"/>
                  </a:lnTo>
                  <a:lnTo>
                    <a:pt x="97" y="68"/>
                  </a:lnTo>
                  <a:lnTo>
                    <a:pt x="99" y="68"/>
                  </a:lnTo>
                  <a:lnTo>
                    <a:pt x="103" y="70"/>
                  </a:lnTo>
                  <a:lnTo>
                    <a:pt x="107" y="72"/>
                  </a:lnTo>
                  <a:lnTo>
                    <a:pt x="111" y="72"/>
                  </a:lnTo>
                  <a:lnTo>
                    <a:pt x="115" y="74"/>
                  </a:lnTo>
                  <a:lnTo>
                    <a:pt x="120" y="78"/>
                  </a:lnTo>
                  <a:lnTo>
                    <a:pt x="124" y="78"/>
                  </a:lnTo>
                  <a:lnTo>
                    <a:pt x="130" y="80"/>
                  </a:lnTo>
                  <a:lnTo>
                    <a:pt x="135" y="83"/>
                  </a:lnTo>
                  <a:lnTo>
                    <a:pt x="141" y="85"/>
                  </a:lnTo>
                  <a:lnTo>
                    <a:pt x="149" y="87"/>
                  </a:lnTo>
                  <a:lnTo>
                    <a:pt x="154" y="89"/>
                  </a:lnTo>
                  <a:lnTo>
                    <a:pt x="162" y="91"/>
                  </a:lnTo>
                  <a:lnTo>
                    <a:pt x="170" y="93"/>
                  </a:lnTo>
                  <a:lnTo>
                    <a:pt x="177" y="95"/>
                  </a:lnTo>
                  <a:lnTo>
                    <a:pt x="185" y="97"/>
                  </a:lnTo>
                  <a:lnTo>
                    <a:pt x="191" y="97"/>
                  </a:lnTo>
                  <a:lnTo>
                    <a:pt x="198" y="99"/>
                  </a:lnTo>
                  <a:lnTo>
                    <a:pt x="204" y="101"/>
                  </a:lnTo>
                  <a:lnTo>
                    <a:pt x="212" y="103"/>
                  </a:lnTo>
                  <a:lnTo>
                    <a:pt x="219" y="103"/>
                  </a:lnTo>
                  <a:lnTo>
                    <a:pt x="227" y="103"/>
                  </a:lnTo>
                  <a:lnTo>
                    <a:pt x="232" y="103"/>
                  </a:lnTo>
                  <a:lnTo>
                    <a:pt x="238" y="103"/>
                  </a:lnTo>
                  <a:lnTo>
                    <a:pt x="242" y="103"/>
                  </a:lnTo>
                  <a:lnTo>
                    <a:pt x="250" y="103"/>
                  </a:lnTo>
                  <a:lnTo>
                    <a:pt x="253" y="101"/>
                  </a:lnTo>
                  <a:lnTo>
                    <a:pt x="257" y="99"/>
                  </a:lnTo>
                  <a:lnTo>
                    <a:pt x="261" y="97"/>
                  </a:lnTo>
                  <a:lnTo>
                    <a:pt x="265" y="95"/>
                  </a:lnTo>
                  <a:lnTo>
                    <a:pt x="267" y="91"/>
                  </a:lnTo>
                  <a:lnTo>
                    <a:pt x="269" y="89"/>
                  </a:lnTo>
                  <a:lnTo>
                    <a:pt x="269" y="85"/>
                  </a:lnTo>
                  <a:lnTo>
                    <a:pt x="269" y="83"/>
                  </a:lnTo>
                  <a:lnTo>
                    <a:pt x="265" y="82"/>
                  </a:lnTo>
                  <a:lnTo>
                    <a:pt x="261" y="80"/>
                  </a:lnTo>
                  <a:lnTo>
                    <a:pt x="263" y="78"/>
                  </a:lnTo>
                  <a:lnTo>
                    <a:pt x="269" y="72"/>
                  </a:lnTo>
                  <a:lnTo>
                    <a:pt x="269" y="70"/>
                  </a:lnTo>
                  <a:lnTo>
                    <a:pt x="269" y="66"/>
                  </a:lnTo>
                  <a:lnTo>
                    <a:pt x="267" y="64"/>
                  </a:lnTo>
                  <a:lnTo>
                    <a:pt x="261" y="63"/>
                  </a:lnTo>
                  <a:lnTo>
                    <a:pt x="255" y="63"/>
                  </a:lnTo>
                  <a:lnTo>
                    <a:pt x="250" y="63"/>
                  </a:lnTo>
                  <a:lnTo>
                    <a:pt x="242" y="64"/>
                  </a:lnTo>
                  <a:lnTo>
                    <a:pt x="236" y="63"/>
                  </a:lnTo>
                  <a:lnTo>
                    <a:pt x="231" y="63"/>
                  </a:lnTo>
                  <a:lnTo>
                    <a:pt x="225" y="63"/>
                  </a:lnTo>
                  <a:lnTo>
                    <a:pt x="219" y="63"/>
                  </a:lnTo>
                  <a:lnTo>
                    <a:pt x="212" y="63"/>
                  </a:lnTo>
                  <a:lnTo>
                    <a:pt x="204" y="63"/>
                  </a:lnTo>
                  <a:lnTo>
                    <a:pt x="198" y="63"/>
                  </a:lnTo>
                  <a:lnTo>
                    <a:pt x="191" y="63"/>
                  </a:lnTo>
                  <a:lnTo>
                    <a:pt x="181" y="61"/>
                  </a:lnTo>
                  <a:lnTo>
                    <a:pt x="173" y="59"/>
                  </a:lnTo>
                  <a:lnTo>
                    <a:pt x="168" y="59"/>
                  </a:lnTo>
                  <a:lnTo>
                    <a:pt x="164" y="59"/>
                  </a:lnTo>
                  <a:lnTo>
                    <a:pt x="158" y="57"/>
                  </a:lnTo>
                  <a:lnTo>
                    <a:pt x="154" y="57"/>
                  </a:lnTo>
                  <a:lnTo>
                    <a:pt x="149" y="55"/>
                  </a:lnTo>
                  <a:lnTo>
                    <a:pt x="145" y="55"/>
                  </a:lnTo>
                  <a:lnTo>
                    <a:pt x="139" y="53"/>
                  </a:lnTo>
                  <a:lnTo>
                    <a:pt x="134" y="53"/>
                  </a:lnTo>
                  <a:lnTo>
                    <a:pt x="130" y="53"/>
                  </a:lnTo>
                  <a:lnTo>
                    <a:pt x="124" y="51"/>
                  </a:lnTo>
                  <a:lnTo>
                    <a:pt x="120" y="51"/>
                  </a:lnTo>
                  <a:lnTo>
                    <a:pt x="115" y="49"/>
                  </a:lnTo>
                  <a:lnTo>
                    <a:pt x="109" y="47"/>
                  </a:lnTo>
                  <a:lnTo>
                    <a:pt x="105" y="45"/>
                  </a:lnTo>
                  <a:lnTo>
                    <a:pt x="99" y="45"/>
                  </a:lnTo>
                  <a:lnTo>
                    <a:pt x="96" y="44"/>
                  </a:lnTo>
                  <a:lnTo>
                    <a:pt x="90" y="42"/>
                  </a:lnTo>
                  <a:lnTo>
                    <a:pt x="84" y="40"/>
                  </a:lnTo>
                  <a:lnTo>
                    <a:pt x="78" y="40"/>
                  </a:lnTo>
                  <a:lnTo>
                    <a:pt x="75" y="38"/>
                  </a:lnTo>
                  <a:lnTo>
                    <a:pt x="69" y="36"/>
                  </a:lnTo>
                  <a:lnTo>
                    <a:pt x="63" y="34"/>
                  </a:lnTo>
                  <a:lnTo>
                    <a:pt x="57" y="32"/>
                  </a:lnTo>
                  <a:lnTo>
                    <a:pt x="52" y="30"/>
                  </a:lnTo>
                  <a:lnTo>
                    <a:pt x="46" y="28"/>
                  </a:lnTo>
                  <a:lnTo>
                    <a:pt x="42" y="26"/>
                  </a:lnTo>
                  <a:lnTo>
                    <a:pt x="37" y="25"/>
                  </a:lnTo>
                  <a:lnTo>
                    <a:pt x="33" y="23"/>
                  </a:lnTo>
                  <a:lnTo>
                    <a:pt x="29" y="21"/>
                  </a:lnTo>
                  <a:lnTo>
                    <a:pt x="23" y="17"/>
                  </a:lnTo>
                  <a:lnTo>
                    <a:pt x="18" y="13"/>
                  </a:lnTo>
                  <a:lnTo>
                    <a:pt x="12" y="9"/>
                  </a:lnTo>
                  <a:lnTo>
                    <a:pt x="6" y="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7" name="Freeform 204"/>
            <p:cNvSpPr>
              <a:spLocks/>
            </p:cNvSpPr>
            <p:nvPr/>
          </p:nvSpPr>
          <p:spPr bwMode="auto">
            <a:xfrm>
              <a:off x="4745" y="3739"/>
              <a:ext cx="202" cy="54"/>
            </a:xfrm>
            <a:custGeom>
              <a:avLst/>
              <a:gdLst>
                <a:gd name="T0" fmla="*/ 5 w 403"/>
                <a:gd name="T1" fmla="*/ 33 h 108"/>
                <a:gd name="T2" fmla="*/ 15 w 403"/>
                <a:gd name="T3" fmla="*/ 36 h 108"/>
                <a:gd name="T4" fmla="*/ 23 w 403"/>
                <a:gd name="T5" fmla="*/ 40 h 108"/>
                <a:gd name="T6" fmla="*/ 31 w 403"/>
                <a:gd name="T7" fmla="*/ 42 h 108"/>
                <a:gd name="T8" fmla="*/ 39 w 403"/>
                <a:gd name="T9" fmla="*/ 45 h 108"/>
                <a:gd name="T10" fmla="*/ 48 w 403"/>
                <a:gd name="T11" fmla="*/ 48 h 108"/>
                <a:gd name="T12" fmla="*/ 57 w 403"/>
                <a:gd name="T13" fmla="*/ 51 h 108"/>
                <a:gd name="T14" fmla="*/ 69 w 403"/>
                <a:gd name="T15" fmla="*/ 53 h 108"/>
                <a:gd name="T16" fmla="*/ 78 w 403"/>
                <a:gd name="T17" fmla="*/ 54 h 108"/>
                <a:gd name="T18" fmla="*/ 90 w 403"/>
                <a:gd name="T19" fmla="*/ 54 h 108"/>
                <a:gd name="T20" fmla="*/ 101 w 403"/>
                <a:gd name="T21" fmla="*/ 54 h 108"/>
                <a:gd name="T22" fmla="*/ 112 w 403"/>
                <a:gd name="T23" fmla="*/ 54 h 108"/>
                <a:gd name="T24" fmla="*/ 125 w 403"/>
                <a:gd name="T25" fmla="*/ 54 h 108"/>
                <a:gd name="T26" fmla="*/ 135 w 403"/>
                <a:gd name="T27" fmla="*/ 51 h 108"/>
                <a:gd name="T28" fmla="*/ 148 w 403"/>
                <a:gd name="T29" fmla="*/ 47 h 108"/>
                <a:gd name="T30" fmla="*/ 158 w 403"/>
                <a:gd name="T31" fmla="*/ 42 h 108"/>
                <a:gd name="T32" fmla="*/ 169 w 403"/>
                <a:gd name="T33" fmla="*/ 37 h 108"/>
                <a:gd name="T34" fmla="*/ 180 w 403"/>
                <a:gd name="T35" fmla="*/ 29 h 108"/>
                <a:gd name="T36" fmla="*/ 187 w 403"/>
                <a:gd name="T37" fmla="*/ 25 h 108"/>
                <a:gd name="T38" fmla="*/ 194 w 403"/>
                <a:gd name="T39" fmla="*/ 16 h 108"/>
                <a:gd name="T40" fmla="*/ 199 w 403"/>
                <a:gd name="T41" fmla="*/ 10 h 108"/>
                <a:gd name="T42" fmla="*/ 202 w 403"/>
                <a:gd name="T43" fmla="*/ 3 h 108"/>
                <a:gd name="T44" fmla="*/ 189 w 403"/>
                <a:gd name="T45" fmla="*/ 0 h 108"/>
                <a:gd name="T46" fmla="*/ 186 w 403"/>
                <a:gd name="T47" fmla="*/ 6 h 108"/>
                <a:gd name="T48" fmla="*/ 177 w 403"/>
                <a:gd name="T49" fmla="*/ 15 h 108"/>
                <a:gd name="T50" fmla="*/ 168 w 403"/>
                <a:gd name="T51" fmla="*/ 22 h 108"/>
                <a:gd name="T52" fmla="*/ 159 w 403"/>
                <a:gd name="T53" fmla="*/ 27 h 108"/>
                <a:gd name="T54" fmla="*/ 149 w 403"/>
                <a:gd name="T55" fmla="*/ 34 h 108"/>
                <a:gd name="T56" fmla="*/ 136 w 403"/>
                <a:gd name="T57" fmla="*/ 38 h 108"/>
                <a:gd name="T58" fmla="*/ 127 w 403"/>
                <a:gd name="T59" fmla="*/ 42 h 108"/>
                <a:gd name="T60" fmla="*/ 119 w 403"/>
                <a:gd name="T61" fmla="*/ 43 h 108"/>
                <a:gd name="T62" fmla="*/ 111 w 403"/>
                <a:gd name="T63" fmla="*/ 46 h 108"/>
                <a:gd name="T64" fmla="*/ 103 w 403"/>
                <a:gd name="T65" fmla="*/ 47 h 108"/>
                <a:gd name="T66" fmla="*/ 95 w 403"/>
                <a:gd name="T67" fmla="*/ 47 h 108"/>
                <a:gd name="T68" fmla="*/ 88 w 403"/>
                <a:gd name="T69" fmla="*/ 48 h 108"/>
                <a:gd name="T70" fmla="*/ 80 w 403"/>
                <a:gd name="T71" fmla="*/ 48 h 108"/>
                <a:gd name="T72" fmla="*/ 67 w 403"/>
                <a:gd name="T73" fmla="*/ 46 h 108"/>
                <a:gd name="T74" fmla="*/ 55 w 403"/>
                <a:gd name="T75" fmla="*/ 44 h 108"/>
                <a:gd name="T76" fmla="*/ 45 w 403"/>
                <a:gd name="T77" fmla="*/ 41 h 108"/>
                <a:gd name="T78" fmla="*/ 37 w 403"/>
                <a:gd name="T79" fmla="*/ 38 h 108"/>
                <a:gd name="T80" fmla="*/ 28 w 403"/>
                <a:gd name="T81" fmla="*/ 34 h 108"/>
                <a:gd name="T82" fmla="*/ 20 w 403"/>
                <a:gd name="T83" fmla="*/ 28 h 108"/>
                <a:gd name="T84" fmla="*/ 0 w 403"/>
                <a:gd name="T85" fmla="*/ 30 h 1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3"/>
                <a:gd name="T130" fmla="*/ 0 h 108"/>
                <a:gd name="T131" fmla="*/ 403 w 403"/>
                <a:gd name="T132" fmla="*/ 108 h 1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3" h="108">
                  <a:moveTo>
                    <a:pt x="0" y="61"/>
                  </a:moveTo>
                  <a:lnTo>
                    <a:pt x="2" y="63"/>
                  </a:lnTo>
                  <a:lnTo>
                    <a:pt x="9" y="65"/>
                  </a:lnTo>
                  <a:lnTo>
                    <a:pt x="15" y="67"/>
                  </a:lnTo>
                  <a:lnTo>
                    <a:pt x="21" y="70"/>
                  </a:lnTo>
                  <a:lnTo>
                    <a:pt x="29" y="72"/>
                  </a:lnTo>
                  <a:lnTo>
                    <a:pt x="36" y="76"/>
                  </a:lnTo>
                  <a:lnTo>
                    <a:pt x="42" y="78"/>
                  </a:lnTo>
                  <a:lnTo>
                    <a:pt x="46" y="80"/>
                  </a:lnTo>
                  <a:lnTo>
                    <a:pt x="49" y="82"/>
                  </a:lnTo>
                  <a:lnTo>
                    <a:pt x="55" y="84"/>
                  </a:lnTo>
                  <a:lnTo>
                    <a:pt x="61" y="84"/>
                  </a:lnTo>
                  <a:lnTo>
                    <a:pt x="65" y="86"/>
                  </a:lnTo>
                  <a:lnTo>
                    <a:pt x="70" y="88"/>
                  </a:lnTo>
                  <a:lnTo>
                    <a:pt x="78" y="89"/>
                  </a:lnTo>
                  <a:lnTo>
                    <a:pt x="82" y="91"/>
                  </a:lnTo>
                  <a:lnTo>
                    <a:pt x="89" y="93"/>
                  </a:lnTo>
                  <a:lnTo>
                    <a:pt x="95" y="95"/>
                  </a:lnTo>
                  <a:lnTo>
                    <a:pt x="103" y="97"/>
                  </a:lnTo>
                  <a:lnTo>
                    <a:pt x="108" y="97"/>
                  </a:lnTo>
                  <a:lnTo>
                    <a:pt x="114" y="101"/>
                  </a:lnTo>
                  <a:lnTo>
                    <a:pt x="122" y="101"/>
                  </a:lnTo>
                  <a:lnTo>
                    <a:pt x="129" y="103"/>
                  </a:lnTo>
                  <a:lnTo>
                    <a:pt x="137" y="105"/>
                  </a:lnTo>
                  <a:lnTo>
                    <a:pt x="143" y="105"/>
                  </a:lnTo>
                  <a:lnTo>
                    <a:pt x="150" y="107"/>
                  </a:lnTo>
                  <a:lnTo>
                    <a:pt x="156" y="107"/>
                  </a:lnTo>
                  <a:lnTo>
                    <a:pt x="164" y="107"/>
                  </a:lnTo>
                  <a:lnTo>
                    <a:pt x="171" y="108"/>
                  </a:lnTo>
                  <a:lnTo>
                    <a:pt x="179" y="108"/>
                  </a:lnTo>
                  <a:lnTo>
                    <a:pt x="186" y="108"/>
                  </a:lnTo>
                  <a:lnTo>
                    <a:pt x="194" y="108"/>
                  </a:lnTo>
                  <a:lnTo>
                    <a:pt x="202" y="108"/>
                  </a:lnTo>
                  <a:lnTo>
                    <a:pt x="209" y="108"/>
                  </a:lnTo>
                  <a:lnTo>
                    <a:pt x="217" y="108"/>
                  </a:lnTo>
                  <a:lnTo>
                    <a:pt x="224" y="108"/>
                  </a:lnTo>
                  <a:lnTo>
                    <a:pt x="232" y="108"/>
                  </a:lnTo>
                  <a:lnTo>
                    <a:pt x="240" y="107"/>
                  </a:lnTo>
                  <a:lnTo>
                    <a:pt x="249" y="107"/>
                  </a:lnTo>
                  <a:lnTo>
                    <a:pt x="257" y="105"/>
                  </a:lnTo>
                  <a:lnTo>
                    <a:pt x="264" y="103"/>
                  </a:lnTo>
                  <a:lnTo>
                    <a:pt x="270" y="101"/>
                  </a:lnTo>
                  <a:lnTo>
                    <a:pt x="280" y="99"/>
                  </a:lnTo>
                  <a:lnTo>
                    <a:pt x="287" y="95"/>
                  </a:lnTo>
                  <a:lnTo>
                    <a:pt x="295" y="93"/>
                  </a:lnTo>
                  <a:lnTo>
                    <a:pt x="302" y="91"/>
                  </a:lnTo>
                  <a:lnTo>
                    <a:pt x="310" y="89"/>
                  </a:lnTo>
                  <a:lnTo>
                    <a:pt x="316" y="84"/>
                  </a:lnTo>
                  <a:lnTo>
                    <a:pt x="323" y="82"/>
                  </a:lnTo>
                  <a:lnTo>
                    <a:pt x="331" y="76"/>
                  </a:lnTo>
                  <a:lnTo>
                    <a:pt x="338" y="74"/>
                  </a:lnTo>
                  <a:lnTo>
                    <a:pt x="346" y="69"/>
                  </a:lnTo>
                  <a:lnTo>
                    <a:pt x="354" y="65"/>
                  </a:lnTo>
                  <a:lnTo>
                    <a:pt x="359" y="59"/>
                  </a:lnTo>
                  <a:lnTo>
                    <a:pt x="367" y="55"/>
                  </a:lnTo>
                  <a:lnTo>
                    <a:pt x="369" y="53"/>
                  </a:lnTo>
                  <a:lnTo>
                    <a:pt x="373" y="49"/>
                  </a:lnTo>
                  <a:lnTo>
                    <a:pt x="378" y="44"/>
                  </a:lnTo>
                  <a:lnTo>
                    <a:pt x="384" y="38"/>
                  </a:lnTo>
                  <a:lnTo>
                    <a:pt x="388" y="32"/>
                  </a:lnTo>
                  <a:lnTo>
                    <a:pt x="392" y="29"/>
                  </a:lnTo>
                  <a:lnTo>
                    <a:pt x="394" y="23"/>
                  </a:lnTo>
                  <a:lnTo>
                    <a:pt x="397" y="19"/>
                  </a:lnTo>
                  <a:lnTo>
                    <a:pt x="399" y="13"/>
                  </a:lnTo>
                  <a:lnTo>
                    <a:pt x="401" y="10"/>
                  </a:lnTo>
                  <a:lnTo>
                    <a:pt x="403" y="6"/>
                  </a:lnTo>
                  <a:lnTo>
                    <a:pt x="403" y="0"/>
                  </a:lnTo>
                  <a:lnTo>
                    <a:pt x="378" y="0"/>
                  </a:lnTo>
                  <a:lnTo>
                    <a:pt x="376" y="4"/>
                  </a:lnTo>
                  <a:lnTo>
                    <a:pt x="373" y="6"/>
                  </a:lnTo>
                  <a:lnTo>
                    <a:pt x="371" y="11"/>
                  </a:lnTo>
                  <a:lnTo>
                    <a:pt x="365" y="17"/>
                  </a:lnTo>
                  <a:lnTo>
                    <a:pt x="359" y="23"/>
                  </a:lnTo>
                  <a:lnTo>
                    <a:pt x="354" y="30"/>
                  </a:lnTo>
                  <a:lnTo>
                    <a:pt x="346" y="38"/>
                  </a:lnTo>
                  <a:lnTo>
                    <a:pt x="340" y="40"/>
                  </a:lnTo>
                  <a:lnTo>
                    <a:pt x="335" y="44"/>
                  </a:lnTo>
                  <a:lnTo>
                    <a:pt x="329" y="48"/>
                  </a:lnTo>
                  <a:lnTo>
                    <a:pt x="325" y="51"/>
                  </a:lnTo>
                  <a:lnTo>
                    <a:pt x="318" y="55"/>
                  </a:lnTo>
                  <a:lnTo>
                    <a:pt x="312" y="59"/>
                  </a:lnTo>
                  <a:lnTo>
                    <a:pt x="304" y="63"/>
                  </a:lnTo>
                  <a:lnTo>
                    <a:pt x="297" y="67"/>
                  </a:lnTo>
                  <a:lnTo>
                    <a:pt x="289" y="70"/>
                  </a:lnTo>
                  <a:lnTo>
                    <a:pt x="281" y="74"/>
                  </a:lnTo>
                  <a:lnTo>
                    <a:pt x="272" y="76"/>
                  </a:lnTo>
                  <a:lnTo>
                    <a:pt x="264" y="80"/>
                  </a:lnTo>
                  <a:lnTo>
                    <a:pt x="259" y="82"/>
                  </a:lnTo>
                  <a:lnTo>
                    <a:pt x="253" y="84"/>
                  </a:lnTo>
                  <a:lnTo>
                    <a:pt x="249" y="84"/>
                  </a:lnTo>
                  <a:lnTo>
                    <a:pt x="243" y="86"/>
                  </a:lnTo>
                  <a:lnTo>
                    <a:pt x="238" y="86"/>
                  </a:lnTo>
                  <a:lnTo>
                    <a:pt x="232" y="88"/>
                  </a:lnTo>
                  <a:lnTo>
                    <a:pt x="228" y="89"/>
                  </a:lnTo>
                  <a:lnTo>
                    <a:pt x="222" y="91"/>
                  </a:lnTo>
                  <a:lnTo>
                    <a:pt x="217" y="91"/>
                  </a:lnTo>
                  <a:lnTo>
                    <a:pt x="211" y="91"/>
                  </a:lnTo>
                  <a:lnTo>
                    <a:pt x="205" y="93"/>
                  </a:lnTo>
                  <a:lnTo>
                    <a:pt x="200" y="93"/>
                  </a:lnTo>
                  <a:lnTo>
                    <a:pt x="194" y="93"/>
                  </a:lnTo>
                  <a:lnTo>
                    <a:pt x="190" y="93"/>
                  </a:lnTo>
                  <a:lnTo>
                    <a:pt x="184" y="93"/>
                  </a:lnTo>
                  <a:lnTo>
                    <a:pt x="181" y="95"/>
                  </a:lnTo>
                  <a:lnTo>
                    <a:pt x="175" y="95"/>
                  </a:lnTo>
                  <a:lnTo>
                    <a:pt x="169" y="95"/>
                  </a:lnTo>
                  <a:lnTo>
                    <a:pt x="165" y="95"/>
                  </a:lnTo>
                  <a:lnTo>
                    <a:pt x="160" y="95"/>
                  </a:lnTo>
                  <a:lnTo>
                    <a:pt x="150" y="93"/>
                  </a:lnTo>
                  <a:lnTo>
                    <a:pt x="143" y="93"/>
                  </a:lnTo>
                  <a:lnTo>
                    <a:pt x="133" y="91"/>
                  </a:lnTo>
                  <a:lnTo>
                    <a:pt x="125" y="89"/>
                  </a:lnTo>
                  <a:lnTo>
                    <a:pt x="118" y="89"/>
                  </a:lnTo>
                  <a:lnTo>
                    <a:pt x="110" y="88"/>
                  </a:lnTo>
                  <a:lnTo>
                    <a:pt x="103" y="86"/>
                  </a:lnTo>
                  <a:lnTo>
                    <a:pt x="97" y="84"/>
                  </a:lnTo>
                  <a:lnTo>
                    <a:pt x="89" y="82"/>
                  </a:lnTo>
                  <a:lnTo>
                    <a:pt x="86" y="80"/>
                  </a:lnTo>
                  <a:lnTo>
                    <a:pt x="78" y="78"/>
                  </a:lnTo>
                  <a:lnTo>
                    <a:pt x="74" y="76"/>
                  </a:lnTo>
                  <a:lnTo>
                    <a:pt x="68" y="72"/>
                  </a:lnTo>
                  <a:lnTo>
                    <a:pt x="63" y="70"/>
                  </a:lnTo>
                  <a:lnTo>
                    <a:pt x="55" y="67"/>
                  </a:lnTo>
                  <a:lnTo>
                    <a:pt x="49" y="63"/>
                  </a:lnTo>
                  <a:lnTo>
                    <a:pt x="44" y="59"/>
                  </a:lnTo>
                  <a:lnTo>
                    <a:pt x="40" y="57"/>
                  </a:lnTo>
                  <a:lnTo>
                    <a:pt x="38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8" name="Freeform 205"/>
            <p:cNvSpPr>
              <a:spLocks/>
            </p:cNvSpPr>
            <p:nvPr/>
          </p:nvSpPr>
          <p:spPr bwMode="auto">
            <a:xfrm>
              <a:off x="4820" y="3754"/>
              <a:ext cx="60" cy="12"/>
            </a:xfrm>
            <a:custGeom>
              <a:avLst/>
              <a:gdLst>
                <a:gd name="T0" fmla="*/ 0 w 120"/>
                <a:gd name="T1" fmla="*/ 3 h 25"/>
                <a:gd name="T2" fmla="*/ 2 w 120"/>
                <a:gd name="T3" fmla="*/ 4 h 25"/>
                <a:gd name="T4" fmla="*/ 4 w 120"/>
                <a:gd name="T5" fmla="*/ 4 h 25"/>
                <a:gd name="T6" fmla="*/ 7 w 120"/>
                <a:gd name="T7" fmla="*/ 6 h 25"/>
                <a:gd name="T8" fmla="*/ 10 w 120"/>
                <a:gd name="T9" fmla="*/ 7 h 25"/>
                <a:gd name="T10" fmla="*/ 14 w 120"/>
                <a:gd name="T11" fmla="*/ 9 h 25"/>
                <a:gd name="T12" fmla="*/ 17 w 120"/>
                <a:gd name="T13" fmla="*/ 9 h 25"/>
                <a:gd name="T14" fmla="*/ 18 w 120"/>
                <a:gd name="T15" fmla="*/ 10 h 25"/>
                <a:gd name="T16" fmla="*/ 21 w 120"/>
                <a:gd name="T17" fmla="*/ 10 h 25"/>
                <a:gd name="T18" fmla="*/ 23 w 120"/>
                <a:gd name="T19" fmla="*/ 11 h 25"/>
                <a:gd name="T20" fmla="*/ 26 w 120"/>
                <a:gd name="T21" fmla="*/ 11 h 25"/>
                <a:gd name="T22" fmla="*/ 28 w 120"/>
                <a:gd name="T23" fmla="*/ 12 h 25"/>
                <a:gd name="T24" fmla="*/ 30 w 120"/>
                <a:gd name="T25" fmla="*/ 12 h 25"/>
                <a:gd name="T26" fmla="*/ 33 w 120"/>
                <a:gd name="T27" fmla="*/ 12 h 25"/>
                <a:gd name="T28" fmla="*/ 36 w 120"/>
                <a:gd name="T29" fmla="*/ 12 h 25"/>
                <a:gd name="T30" fmla="*/ 38 w 120"/>
                <a:gd name="T31" fmla="*/ 12 h 25"/>
                <a:gd name="T32" fmla="*/ 40 w 120"/>
                <a:gd name="T33" fmla="*/ 11 h 25"/>
                <a:gd name="T34" fmla="*/ 43 w 120"/>
                <a:gd name="T35" fmla="*/ 11 h 25"/>
                <a:gd name="T36" fmla="*/ 45 w 120"/>
                <a:gd name="T37" fmla="*/ 10 h 25"/>
                <a:gd name="T38" fmla="*/ 48 w 120"/>
                <a:gd name="T39" fmla="*/ 10 h 25"/>
                <a:gd name="T40" fmla="*/ 50 w 120"/>
                <a:gd name="T41" fmla="*/ 9 h 25"/>
                <a:gd name="T42" fmla="*/ 52 w 120"/>
                <a:gd name="T43" fmla="*/ 8 h 25"/>
                <a:gd name="T44" fmla="*/ 54 w 120"/>
                <a:gd name="T45" fmla="*/ 6 h 25"/>
                <a:gd name="T46" fmla="*/ 55 w 120"/>
                <a:gd name="T47" fmla="*/ 4 h 25"/>
                <a:gd name="T48" fmla="*/ 57 w 120"/>
                <a:gd name="T49" fmla="*/ 2 h 25"/>
                <a:gd name="T50" fmla="*/ 60 w 120"/>
                <a:gd name="T51" fmla="*/ 0 h 25"/>
                <a:gd name="T52" fmla="*/ 35 w 120"/>
                <a:gd name="T53" fmla="*/ 0 h 25"/>
                <a:gd name="T54" fmla="*/ 18 w 120"/>
                <a:gd name="T55" fmla="*/ 0 h 25"/>
                <a:gd name="T56" fmla="*/ 9 w 120"/>
                <a:gd name="T57" fmla="*/ 0 h 25"/>
                <a:gd name="T58" fmla="*/ 0 w 120"/>
                <a:gd name="T59" fmla="*/ 3 h 25"/>
                <a:gd name="T60" fmla="*/ 0 w 120"/>
                <a:gd name="T61" fmla="*/ 3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0"/>
                <a:gd name="T94" fmla="*/ 0 h 25"/>
                <a:gd name="T95" fmla="*/ 120 w 120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0" h="25">
                  <a:moveTo>
                    <a:pt x="0" y="6"/>
                  </a:moveTo>
                  <a:lnTo>
                    <a:pt x="4" y="8"/>
                  </a:lnTo>
                  <a:lnTo>
                    <a:pt x="8" y="8"/>
                  </a:lnTo>
                  <a:lnTo>
                    <a:pt x="14" y="12"/>
                  </a:lnTo>
                  <a:lnTo>
                    <a:pt x="19" y="14"/>
                  </a:lnTo>
                  <a:lnTo>
                    <a:pt x="27" y="18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42" y="21"/>
                  </a:lnTo>
                  <a:lnTo>
                    <a:pt x="46" y="23"/>
                  </a:lnTo>
                  <a:lnTo>
                    <a:pt x="52" y="23"/>
                  </a:lnTo>
                  <a:lnTo>
                    <a:pt x="55" y="25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71" y="25"/>
                  </a:lnTo>
                  <a:lnTo>
                    <a:pt x="76" y="25"/>
                  </a:lnTo>
                  <a:lnTo>
                    <a:pt x="80" y="23"/>
                  </a:lnTo>
                  <a:lnTo>
                    <a:pt x="86" y="23"/>
                  </a:lnTo>
                  <a:lnTo>
                    <a:pt x="90" y="21"/>
                  </a:lnTo>
                  <a:lnTo>
                    <a:pt x="95" y="21"/>
                  </a:lnTo>
                  <a:lnTo>
                    <a:pt x="99" y="18"/>
                  </a:lnTo>
                  <a:lnTo>
                    <a:pt x="103" y="16"/>
                  </a:lnTo>
                  <a:lnTo>
                    <a:pt x="107" y="12"/>
                  </a:lnTo>
                  <a:lnTo>
                    <a:pt x="110" y="8"/>
                  </a:lnTo>
                  <a:lnTo>
                    <a:pt x="114" y="4"/>
                  </a:lnTo>
                  <a:lnTo>
                    <a:pt x="120" y="0"/>
                  </a:lnTo>
                  <a:lnTo>
                    <a:pt x="69" y="0"/>
                  </a:lnTo>
                  <a:lnTo>
                    <a:pt x="36" y="0"/>
                  </a:lnTo>
                  <a:lnTo>
                    <a:pt x="1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99" name="Freeform 206"/>
            <p:cNvSpPr>
              <a:spLocks/>
            </p:cNvSpPr>
            <p:nvPr/>
          </p:nvSpPr>
          <p:spPr bwMode="auto">
            <a:xfrm>
              <a:off x="4797" y="3749"/>
              <a:ext cx="382" cy="213"/>
            </a:xfrm>
            <a:custGeom>
              <a:avLst/>
              <a:gdLst>
                <a:gd name="T0" fmla="*/ 225 w 762"/>
                <a:gd name="T1" fmla="*/ 12 h 426"/>
                <a:gd name="T2" fmla="*/ 238 w 762"/>
                <a:gd name="T3" fmla="*/ 21 h 426"/>
                <a:gd name="T4" fmla="*/ 248 w 762"/>
                <a:gd name="T5" fmla="*/ 27 h 426"/>
                <a:gd name="T6" fmla="*/ 258 w 762"/>
                <a:gd name="T7" fmla="*/ 35 h 426"/>
                <a:gd name="T8" fmla="*/ 271 w 762"/>
                <a:gd name="T9" fmla="*/ 44 h 426"/>
                <a:gd name="T10" fmla="*/ 284 w 762"/>
                <a:gd name="T11" fmla="*/ 53 h 426"/>
                <a:gd name="T12" fmla="*/ 297 w 762"/>
                <a:gd name="T13" fmla="*/ 62 h 426"/>
                <a:gd name="T14" fmla="*/ 310 w 762"/>
                <a:gd name="T15" fmla="*/ 74 h 426"/>
                <a:gd name="T16" fmla="*/ 325 w 762"/>
                <a:gd name="T17" fmla="*/ 85 h 426"/>
                <a:gd name="T18" fmla="*/ 338 w 762"/>
                <a:gd name="T19" fmla="*/ 96 h 426"/>
                <a:gd name="T20" fmla="*/ 350 w 762"/>
                <a:gd name="T21" fmla="*/ 107 h 426"/>
                <a:gd name="T22" fmla="*/ 363 w 762"/>
                <a:gd name="T23" fmla="*/ 118 h 426"/>
                <a:gd name="T24" fmla="*/ 373 w 762"/>
                <a:gd name="T25" fmla="*/ 129 h 426"/>
                <a:gd name="T26" fmla="*/ 381 w 762"/>
                <a:gd name="T27" fmla="*/ 137 h 426"/>
                <a:gd name="T28" fmla="*/ 369 w 762"/>
                <a:gd name="T29" fmla="*/ 138 h 426"/>
                <a:gd name="T30" fmla="*/ 357 w 762"/>
                <a:gd name="T31" fmla="*/ 140 h 426"/>
                <a:gd name="T32" fmla="*/ 341 w 762"/>
                <a:gd name="T33" fmla="*/ 142 h 426"/>
                <a:gd name="T34" fmla="*/ 322 w 762"/>
                <a:gd name="T35" fmla="*/ 145 h 426"/>
                <a:gd name="T36" fmla="*/ 299 w 762"/>
                <a:gd name="T37" fmla="*/ 149 h 426"/>
                <a:gd name="T38" fmla="*/ 274 w 762"/>
                <a:gd name="T39" fmla="*/ 152 h 426"/>
                <a:gd name="T40" fmla="*/ 248 w 762"/>
                <a:gd name="T41" fmla="*/ 156 h 426"/>
                <a:gd name="T42" fmla="*/ 218 w 762"/>
                <a:gd name="T43" fmla="*/ 162 h 426"/>
                <a:gd name="T44" fmla="*/ 187 w 762"/>
                <a:gd name="T45" fmla="*/ 168 h 426"/>
                <a:gd name="T46" fmla="*/ 155 w 762"/>
                <a:gd name="T47" fmla="*/ 174 h 426"/>
                <a:gd name="T48" fmla="*/ 123 w 762"/>
                <a:gd name="T49" fmla="*/ 181 h 426"/>
                <a:gd name="T50" fmla="*/ 89 w 762"/>
                <a:gd name="T51" fmla="*/ 188 h 426"/>
                <a:gd name="T52" fmla="*/ 56 w 762"/>
                <a:gd name="T53" fmla="*/ 197 h 426"/>
                <a:gd name="T54" fmla="*/ 23 w 762"/>
                <a:gd name="T55" fmla="*/ 207 h 426"/>
                <a:gd name="T56" fmla="*/ 4 w 762"/>
                <a:gd name="T57" fmla="*/ 207 h 426"/>
                <a:gd name="T58" fmla="*/ 10 w 762"/>
                <a:gd name="T59" fmla="*/ 204 h 426"/>
                <a:gd name="T60" fmla="*/ 19 w 762"/>
                <a:gd name="T61" fmla="*/ 202 h 426"/>
                <a:gd name="T62" fmla="*/ 33 w 762"/>
                <a:gd name="T63" fmla="*/ 198 h 426"/>
                <a:gd name="T64" fmla="*/ 51 w 762"/>
                <a:gd name="T65" fmla="*/ 194 h 426"/>
                <a:gd name="T66" fmla="*/ 73 w 762"/>
                <a:gd name="T67" fmla="*/ 188 h 426"/>
                <a:gd name="T68" fmla="*/ 97 w 762"/>
                <a:gd name="T69" fmla="*/ 183 h 426"/>
                <a:gd name="T70" fmla="*/ 124 w 762"/>
                <a:gd name="T71" fmla="*/ 177 h 426"/>
                <a:gd name="T72" fmla="*/ 151 w 762"/>
                <a:gd name="T73" fmla="*/ 170 h 426"/>
                <a:gd name="T74" fmla="*/ 181 w 762"/>
                <a:gd name="T75" fmla="*/ 164 h 426"/>
                <a:gd name="T76" fmla="*/ 211 w 762"/>
                <a:gd name="T77" fmla="*/ 158 h 426"/>
                <a:gd name="T78" fmla="*/ 241 w 762"/>
                <a:gd name="T79" fmla="*/ 152 h 426"/>
                <a:gd name="T80" fmla="*/ 271 w 762"/>
                <a:gd name="T81" fmla="*/ 147 h 426"/>
                <a:gd name="T82" fmla="*/ 299 w 762"/>
                <a:gd name="T83" fmla="*/ 142 h 426"/>
                <a:gd name="T84" fmla="*/ 327 w 762"/>
                <a:gd name="T85" fmla="*/ 137 h 426"/>
                <a:gd name="T86" fmla="*/ 352 w 762"/>
                <a:gd name="T87" fmla="*/ 134 h 426"/>
                <a:gd name="T88" fmla="*/ 360 w 762"/>
                <a:gd name="T89" fmla="*/ 130 h 426"/>
                <a:gd name="T90" fmla="*/ 348 w 762"/>
                <a:gd name="T91" fmla="*/ 119 h 426"/>
                <a:gd name="T92" fmla="*/ 335 w 762"/>
                <a:gd name="T93" fmla="*/ 107 h 426"/>
                <a:gd name="T94" fmla="*/ 326 w 762"/>
                <a:gd name="T95" fmla="*/ 98 h 426"/>
                <a:gd name="T96" fmla="*/ 314 w 762"/>
                <a:gd name="T97" fmla="*/ 88 h 426"/>
                <a:gd name="T98" fmla="*/ 303 w 762"/>
                <a:gd name="T99" fmla="*/ 77 h 426"/>
                <a:gd name="T100" fmla="*/ 290 w 762"/>
                <a:gd name="T101" fmla="*/ 67 h 426"/>
                <a:gd name="T102" fmla="*/ 276 w 762"/>
                <a:gd name="T103" fmla="*/ 55 h 426"/>
                <a:gd name="T104" fmla="*/ 262 w 762"/>
                <a:gd name="T105" fmla="*/ 44 h 426"/>
                <a:gd name="T106" fmla="*/ 249 w 762"/>
                <a:gd name="T107" fmla="*/ 34 h 426"/>
                <a:gd name="T108" fmla="*/ 234 w 762"/>
                <a:gd name="T109" fmla="*/ 23 h 426"/>
                <a:gd name="T110" fmla="*/ 220 w 762"/>
                <a:gd name="T111" fmla="*/ 13 h 426"/>
                <a:gd name="T112" fmla="*/ 206 w 762"/>
                <a:gd name="T113" fmla="*/ 4 h 426"/>
                <a:gd name="T114" fmla="*/ 218 w 762"/>
                <a:gd name="T115" fmla="*/ 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2"/>
                <a:gd name="T175" fmla="*/ 0 h 426"/>
                <a:gd name="T176" fmla="*/ 762 w 76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2" h="426">
                  <a:moveTo>
                    <a:pt x="435" y="15"/>
                  </a:moveTo>
                  <a:lnTo>
                    <a:pt x="437" y="15"/>
                  </a:lnTo>
                  <a:lnTo>
                    <a:pt x="445" y="21"/>
                  </a:lnTo>
                  <a:lnTo>
                    <a:pt x="448" y="23"/>
                  </a:lnTo>
                  <a:lnTo>
                    <a:pt x="456" y="28"/>
                  </a:lnTo>
                  <a:lnTo>
                    <a:pt x="462" y="32"/>
                  </a:lnTo>
                  <a:lnTo>
                    <a:pt x="471" y="40"/>
                  </a:lnTo>
                  <a:lnTo>
                    <a:pt x="475" y="42"/>
                  </a:lnTo>
                  <a:lnTo>
                    <a:pt x="479" y="44"/>
                  </a:lnTo>
                  <a:lnTo>
                    <a:pt x="484" y="48"/>
                  </a:lnTo>
                  <a:lnTo>
                    <a:pt x="490" y="51"/>
                  </a:lnTo>
                  <a:lnTo>
                    <a:pt x="494" y="55"/>
                  </a:lnTo>
                  <a:lnTo>
                    <a:pt x="500" y="59"/>
                  </a:lnTo>
                  <a:lnTo>
                    <a:pt x="505" y="63"/>
                  </a:lnTo>
                  <a:lnTo>
                    <a:pt x="511" y="67"/>
                  </a:lnTo>
                  <a:lnTo>
                    <a:pt x="515" y="70"/>
                  </a:lnTo>
                  <a:lnTo>
                    <a:pt x="522" y="74"/>
                  </a:lnTo>
                  <a:lnTo>
                    <a:pt x="528" y="78"/>
                  </a:lnTo>
                  <a:lnTo>
                    <a:pt x="534" y="84"/>
                  </a:lnTo>
                  <a:lnTo>
                    <a:pt x="540" y="87"/>
                  </a:lnTo>
                  <a:lnTo>
                    <a:pt x="547" y="93"/>
                  </a:lnTo>
                  <a:lnTo>
                    <a:pt x="553" y="97"/>
                  </a:lnTo>
                  <a:lnTo>
                    <a:pt x="560" y="103"/>
                  </a:lnTo>
                  <a:lnTo>
                    <a:pt x="566" y="106"/>
                  </a:lnTo>
                  <a:lnTo>
                    <a:pt x="572" y="112"/>
                  </a:lnTo>
                  <a:lnTo>
                    <a:pt x="580" y="116"/>
                  </a:lnTo>
                  <a:lnTo>
                    <a:pt x="585" y="122"/>
                  </a:lnTo>
                  <a:lnTo>
                    <a:pt x="593" y="125"/>
                  </a:lnTo>
                  <a:lnTo>
                    <a:pt x="599" y="133"/>
                  </a:lnTo>
                  <a:lnTo>
                    <a:pt x="606" y="137"/>
                  </a:lnTo>
                  <a:lnTo>
                    <a:pt x="614" y="143"/>
                  </a:lnTo>
                  <a:lnTo>
                    <a:pt x="619" y="148"/>
                  </a:lnTo>
                  <a:lnTo>
                    <a:pt x="627" y="152"/>
                  </a:lnTo>
                  <a:lnTo>
                    <a:pt x="633" y="158"/>
                  </a:lnTo>
                  <a:lnTo>
                    <a:pt x="640" y="164"/>
                  </a:lnTo>
                  <a:lnTo>
                    <a:pt x="648" y="169"/>
                  </a:lnTo>
                  <a:lnTo>
                    <a:pt x="654" y="175"/>
                  </a:lnTo>
                  <a:lnTo>
                    <a:pt x="661" y="181"/>
                  </a:lnTo>
                  <a:lnTo>
                    <a:pt x="667" y="186"/>
                  </a:lnTo>
                  <a:lnTo>
                    <a:pt x="675" y="192"/>
                  </a:lnTo>
                  <a:lnTo>
                    <a:pt x="680" y="198"/>
                  </a:lnTo>
                  <a:lnTo>
                    <a:pt x="686" y="203"/>
                  </a:lnTo>
                  <a:lnTo>
                    <a:pt x="694" y="209"/>
                  </a:lnTo>
                  <a:lnTo>
                    <a:pt x="699" y="213"/>
                  </a:lnTo>
                  <a:lnTo>
                    <a:pt x="705" y="219"/>
                  </a:lnTo>
                  <a:lnTo>
                    <a:pt x="713" y="224"/>
                  </a:lnTo>
                  <a:lnTo>
                    <a:pt x="718" y="230"/>
                  </a:lnTo>
                  <a:lnTo>
                    <a:pt x="724" y="236"/>
                  </a:lnTo>
                  <a:lnTo>
                    <a:pt x="730" y="241"/>
                  </a:lnTo>
                  <a:lnTo>
                    <a:pt x="735" y="247"/>
                  </a:lnTo>
                  <a:lnTo>
                    <a:pt x="741" y="253"/>
                  </a:lnTo>
                  <a:lnTo>
                    <a:pt x="745" y="257"/>
                  </a:lnTo>
                  <a:lnTo>
                    <a:pt x="751" y="262"/>
                  </a:lnTo>
                  <a:lnTo>
                    <a:pt x="756" y="268"/>
                  </a:lnTo>
                  <a:lnTo>
                    <a:pt x="762" y="274"/>
                  </a:lnTo>
                  <a:lnTo>
                    <a:pt x="760" y="274"/>
                  </a:lnTo>
                  <a:lnTo>
                    <a:pt x="756" y="274"/>
                  </a:lnTo>
                  <a:lnTo>
                    <a:pt x="751" y="274"/>
                  </a:lnTo>
                  <a:lnTo>
                    <a:pt x="743" y="276"/>
                  </a:lnTo>
                  <a:lnTo>
                    <a:pt x="737" y="276"/>
                  </a:lnTo>
                  <a:lnTo>
                    <a:pt x="732" y="278"/>
                  </a:lnTo>
                  <a:lnTo>
                    <a:pt x="726" y="278"/>
                  </a:lnTo>
                  <a:lnTo>
                    <a:pt x="720" y="280"/>
                  </a:lnTo>
                  <a:lnTo>
                    <a:pt x="713" y="280"/>
                  </a:lnTo>
                  <a:lnTo>
                    <a:pt x="705" y="280"/>
                  </a:lnTo>
                  <a:lnTo>
                    <a:pt x="697" y="281"/>
                  </a:lnTo>
                  <a:lnTo>
                    <a:pt x="690" y="283"/>
                  </a:lnTo>
                  <a:lnTo>
                    <a:pt x="680" y="283"/>
                  </a:lnTo>
                  <a:lnTo>
                    <a:pt x="673" y="285"/>
                  </a:lnTo>
                  <a:lnTo>
                    <a:pt x="661" y="285"/>
                  </a:lnTo>
                  <a:lnTo>
                    <a:pt x="654" y="287"/>
                  </a:lnTo>
                  <a:lnTo>
                    <a:pt x="642" y="289"/>
                  </a:lnTo>
                  <a:lnTo>
                    <a:pt x="631" y="291"/>
                  </a:lnTo>
                  <a:lnTo>
                    <a:pt x="621" y="293"/>
                  </a:lnTo>
                  <a:lnTo>
                    <a:pt x="610" y="295"/>
                  </a:lnTo>
                  <a:lnTo>
                    <a:pt x="597" y="297"/>
                  </a:lnTo>
                  <a:lnTo>
                    <a:pt x="585" y="299"/>
                  </a:lnTo>
                  <a:lnTo>
                    <a:pt x="572" y="299"/>
                  </a:lnTo>
                  <a:lnTo>
                    <a:pt x="560" y="302"/>
                  </a:lnTo>
                  <a:lnTo>
                    <a:pt x="547" y="304"/>
                  </a:lnTo>
                  <a:lnTo>
                    <a:pt x="534" y="306"/>
                  </a:lnTo>
                  <a:lnTo>
                    <a:pt x="521" y="308"/>
                  </a:lnTo>
                  <a:lnTo>
                    <a:pt x="509" y="312"/>
                  </a:lnTo>
                  <a:lnTo>
                    <a:pt x="494" y="312"/>
                  </a:lnTo>
                  <a:lnTo>
                    <a:pt x="479" y="316"/>
                  </a:lnTo>
                  <a:lnTo>
                    <a:pt x="464" y="318"/>
                  </a:lnTo>
                  <a:lnTo>
                    <a:pt x="450" y="319"/>
                  </a:lnTo>
                  <a:lnTo>
                    <a:pt x="435" y="323"/>
                  </a:lnTo>
                  <a:lnTo>
                    <a:pt x="420" y="325"/>
                  </a:lnTo>
                  <a:lnTo>
                    <a:pt x="405" y="329"/>
                  </a:lnTo>
                  <a:lnTo>
                    <a:pt x="389" y="331"/>
                  </a:lnTo>
                  <a:lnTo>
                    <a:pt x="374" y="335"/>
                  </a:lnTo>
                  <a:lnTo>
                    <a:pt x="357" y="337"/>
                  </a:lnTo>
                  <a:lnTo>
                    <a:pt x="342" y="340"/>
                  </a:lnTo>
                  <a:lnTo>
                    <a:pt x="327" y="344"/>
                  </a:lnTo>
                  <a:lnTo>
                    <a:pt x="310" y="348"/>
                  </a:lnTo>
                  <a:lnTo>
                    <a:pt x="294" y="352"/>
                  </a:lnTo>
                  <a:lnTo>
                    <a:pt x="277" y="356"/>
                  </a:lnTo>
                  <a:lnTo>
                    <a:pt x="262" y="359"/>
                  </a:lnTo>
                  <a:lnTo>
                    <a:pt x="245" y="361"/>
                  </a:lnTo>
                  <a:lnTo>
                    <a:pt x="228" y="365"/>
                  </a:lnTo>
                  <a:lnTo>
                    <a:pt x="211" y="369"/>
                  </a:lnTo>
                  <a:lnTo>
                    <a:pt x="195" y="373"/>
                  </a:lnTo>
                  <a:lnTo>
                    <a:pt x="178" y="376"/>
                  </a:lnTo>
                  <a:lnTo>
                    <a:pt x="161" y="382"/>
                  </a:lnTo>
                  <a:lnTo>
                    <a:pt x="146" y="384"/>
                  </a:lnTo>
                  <a:lnTo>
                    <a:pt x="129" y="390"/>
                  </a:lnTo>
                  <a:lnTo>
                    <a:pt x="112" y="394"/>
                  </a:lnTo>
                  <a:lnTo>
                    <a:pt x="97" y="397"/>
                  </a:lnTo>
                  <a:lnTo>
                    <a:pt x="79" y="401"/>
                  </a:lnTo>
                  <a:lnTo>
                    <a:pt x="62" y="407"/>
                  </a:lnTo>
                  <a:lnTo>
                    <a:pt x="45" y="413"/>
                  </a:lnTo>
                  <a:lnTo>
                    <a:pt x="30" y="416"/>
                  </a:lnTo>
                  <a:lnTo>
                    <a:pt x="13" y="422"/>
                  </a:lnTo>
                  <a:lnTo>
                    <a:pt x="0" y="426"/>
                  </a:lnTo>
                  <a:lnTo>
                    <a:pt x="7" y="413"/>
                  </a:lnTo>
                  <a:lnTo>
                    <a:pt x="7" y="411"/>
                  </a:lnTo>
                  <a:lnTo>
                    <a:pt x="11" y="411"/>
                  </a:lnTo>
                  <a:lnTo>
                    <a:pt x="13" y="409"/>
                  </a:lnTo>
                  <a:lnTo>
                    <a:pt x="19" y="407"/>
                  </a:lnTo>
                  <a:lnTo>
                    <a:pt x="22" y="407"/>
                  </a:lnTo>
                  <a:lnTo>
                    <a:pt x="26" y="407"/>
                  </a:lnTo>
                  <a:lnTo>
                    <a:pt x="32" y="405"/>
                  </a:lnTo>
                  <a:lnTo>
                    <a:pt x="38" y="403"/>
                  </a:lnTo>
                  <a:lnTo>
                    <a:pt x="43" y="401"/>
                  </a:lnTo>
                  <a:lnTo>
                    <a:pt x="51" y="399"/>
                  </a:lnTo>
                  <a:lnTo>
                    <a:pt x="59" y="397"/>
                  </a:lnTo>
                  <a:lnTo>
                    <a:pt x="66" y="396"/>
                  </a:lnTo>
                  <a:lnTo>
                    <a:pt x="74" y="394"/>
                  </a:lnTo>
                  <a:lnTo>
                    <a:pt x="83" y="392"/>
                  </a:lnTo>
                  <a:lnTo>
                    <a:pt x="93" y="390"/>
                  </a:lnTo>
                  <a:lnTo>
                    <a:pt x="102" y="388"/>
                  </a:lnTo>
                  <a:lnTo>
                    <a:pt x="112" y="384"/>
                  </a:lnTo>
                  <a:lnTo>
                    <a:pt x="123" y="382"/>
                  </a:lnTo>
                  <a:lnTo>
                    <a:pt x="135" y="378"/>
                  </a:lnTo>
                  <a:lnTo>
                    <a:pt x="146" y="376"/>
                  </a:lnTo>
                  <a:lnTo>
                    <a:pt x="157" y="375"/>
                  </a:lnTo>
                  <a:lnTo>
                    <a:pt x="169" y="371"/>
                  </a:lnTo>
                  <a:lnTo>
                    <a:pt x="180" y="369"/>
                  </a:lnTo>
                  <a:lnTo>
                    <a:pt x="194" y="365"/>
                  </a:lnTo>
                  <a:lnTo>
                    <a:pt x="207" y="361"/>
                  </a:lnTo>
                  <a:lnTo>
                    <a:pt x="220" y="359"/>
                  </a:lnTo>
                  <a:lnTo>
                    <a:pt x="232" y="356"/>
                  </a:lnTo>
                  <a:lnTo>
                    <a:pt x="247" y="354"/>
                  </a:lnTo>
                  <a:lnTo>
                    <a:pt x="260" y="350"/>
                  </a:lnTo>
                  <a:lnTo>
                    <a:pt x="275" y="348"/>
                  </a:lnTo>
                  <a:lnTo>
                    <a:pt x="289" y="344"/>
                  </a:lnTo>
                  <a:lnTo>
                    <a:pt x="302" y="340"/>
                  </a:lnTo>
                  <a:lnTo>
                    <a:pt x="317" y="337"/>
                  </a:lnTo>
                  <a:lnTo>
                    <a:pt x="330" y="335"/>
                  </a:lnTo>
                  <a:lnTo>
                    <a:pt x="346" y="331"/>
                  </a:lnTo>
                  <a:lnTo>
                    <a:pt x="361" y="327"/>
                  </a:lnTo>
                  <a:lnTo>
                    <a:pt x="376" y="325"/>
                  </a:lnTo>
                  <a:lnTo>
                    <a:pt x="391" y="321"/>
                  </a:lnTo>
                  <a:lnTo>
                    <a:pt x="406" y="318"/>
                  </a:lnTo>
                  <a:lnTo>
                    <a:pt x="420" y="316"/>
                  </a:lnTo>
                  <a:lnTo>
                    <a:pt x="435" y="312"/>
                  </a:lnTo>
                  <a:lnTo>
                    <a:pt x="450" y="310"/>
                  </a:lnTo>
                  <a:lnTo>
                    <a:pt x="465" y="306"/>
                  </a:lnTo>
                  <a:lnTo>
                    <a:pt x="481" y="304"/>
                  </a:lnTo>
                  <a:lnTo>
                    <a:pt x="496" y="300"/>
                  </a:lnTo>
                  <a:lnTo>
                    <a:pt x="511" y="299"/>
                  </a:lnTo>
                  <a:lnTo>
                    <a:pt x="524" y="295"/>
                  </a:lnTo>
                  <a:lnTo>
                    <a:pt x="540" y="293"/>
                  </a:lnTo>
                  <a:lnTo>
                    <a:pt x="555" y="291"/>
                  </a:lnTo>
                  <a:lnTo>
                    <a:pt x="570" y="287"/>
                  </a:lnTo>
                  <a:lnTo>
                    <a:pt x="583" y="285"/>
                  </a:lnTo>
                  <a:lnTo>
                    <a:pt x="597" y="283"/>
                  </a:lnTo>
                  <a:lnTo>
                    <a:pt x="612" y="280"/>
                  </a:lnTo>
                  <a:lnTo>
                    <a:pt x="625" y="280"/>
                  </a:lnTo>
                  <a:lnTo>
                    <a:pt x="638" y="276"/>
                  </a:lnTo>
                  <a:lnTo>
                    <a:pt x="652" y="274"/>
                  </a:lnTo>
                  <a:lnTo>
                    <a:pt x="665" y="274"/>
                  </a:lnTo>
                  <a:lnTo>
                    <a:pt x="678" y="272"/>
                  </a:lnTo>
                  <a:lnTo>
                    <a:pt x="690" y="270"/>
                  </a:lnTo>
                  <a:lnTo>
                    <a:pt x="703" y="268"/>
                  </a:lnTo>
                  <a:lnTo>
                    <a:pt x="715" y="266"/>
                  </a:lnTo>
                  <a:lnTo>
                    <a:pt x="728" y="266"/>
                  </a:lnTo>
                  <a:lnTo>
                    <a:pt x="724" y="264"/>
                  </a:lnTo>
                  <a:lnTo>
                    <a:pt x="718" y="259"/>
                  </a:lnTo>
                  <a:lnTo>
                    <a:pt x="713" y="255"/>
                  </a:lnTo>
                  <a:lnTo>
                    <a:pt x="709" y="249"/>
                  </a:lnTo>
                  <a:lnTo>
                    <a:pt x="703" y="243"/>
                  </a:lnTo>
                  <a:lnTo>
                    <a:pt x="695" y="238"/>
                  </a:lnTo>
                  <a:lnTo>
                    <a:pt x="688" y="228"/>
                  </a:lnTo>
                  <a:lnTo>
                    <a:pt x="680" y="222"/>
                  </a:lnTo>
                  <a:lnTo>
                    <a:pt x="675" y="217"/>
                  </a:lnTo>
                  <a:lnTo>
                    <a:pt x="669" y="213"/>
                  </a:lnTo>
                  <a:lnTo>
                    <a:pt x="665" y="209"/>
                  </a:lnTo>
                  <a:lnTo>
                    <a:pt x="661" y="205"/>
                  </a:lnTo>
                  <a:lnTo>
                    <a:pt x="656" y="200"/>
                  </a:lnTo>
                  <a:lnTo>
                    <a:pt x="650" y="196"/>
                  </a:lnTo>
                  <a:lnTo>
                    <a:pt x="644" y="190"/>
                  </a:lnTo>
                  <a:lnTo>
                    <a:pt x="638" y="184"/>
                  </a:lnTo>
                  <a:lnTo>
                    <a:pt x="633" y="181"/>
                  </a:lnTo>
                  <a:lnTo>
                    <a:pt x="627" y="175"/>
                  </a:lnTo>
                  <a:lnTo>
                    <a:pt x="621" y="171"/>
                  </a:lnTo>
                  <a:lnTo>
                    <a:pt x="616" y="165"/>
                  </a:lnTo>
                  <a:lnTo>
                    <a:pt x="610" y="160"/>
                  </a:lnTo>
                  <a:lnTo>
                    <a:pt x="604" y="154"/>
                  </a:lnTo>
                  <a:lnTo>
                    <a:pt x="597" y="148"/>
                  </a:lnTo>
                  <a:lnTo>
                    <a:pt x="591" y="144"/>
                  </a:lnTo>
                  <a:lnTo>
                    <a:pt x="585" y="139"/>
                  </a:lnTo>
                  <a:lnTo>
                    <a:pt x="578" y="133"/>
                  </a:lnTo>
                  <a:lnTo>
                    <a:pt x="572" y="127"/>
                  </a:lnTo>
                  <a:lnTo>
                    <a:pt x="566" y="122"/>
                  </a:lnTo>
                  <a:lnTo>
                    <a:pt x="559" y="116"/>
                  </a:lnTo>
                  <a:lnTo>
                    <a:pt x="551" y="110"/>
                  </a:lnTo>
                  <a:lnTo>
                    <a:pt x="543" y="105"/>
                  </a:lnTo>
                  <a:lnTo>
                    <a:pt x="538" y="101"/>
                  </a:lnTo>
                  <a:lnTo>
                    <a:pt x="530" y="93"/>
                  </a:lnTo>
                  <a:lnTo>
                    <a:pt x="522" y="87"/>
                  </a:lnTo>
                  <a:lnTo>
                    <a:pt x="517" y="82"/>
                  </a:lnTo>
                  <a:lnTo>
                    <a:pt x="509" y="78"/>
                  </a:lnTo>
                  <a:lnTo>
                    <a:pt x="502" y="72"/>
                  </a:lnTo>
                  <a:lnTo>
                    <a:pt x="496" y="67"/>
                  </a:lnTo>
                  <a:lnTo>
                    <a:pt x="488" y="61"/>
                  </a:lnTo>
                  <a:lnTo>
                    <a:pt x="481" y="55"/>
                  </a:lnTo>
                  <a:lnTo>
                    <a:pt x="473" y="49"/>
                  </a:lnTo>
                  <a:lnTo>
                    <a:pt x="467" y="46"/>
                  </a:lnTo>
                  <a:lnTo>
                    <a:pt x="460" y="40"/>
                  </a:lnTo>
                  <a:lnTo>
                    <a:pt x="452" y="36"/>
                  </a:lnTo>
                  <a:lnTo>
                    <a:pt x="445" y="30"/>
                  </a:lnTo>
                  <a:lnTo>
                    <a:pt x="439" y="25"/>
                  </a:lnTo>
                  <a:lnTo>
                    <a:pt x="431" y="21"/>
                  </a:lnTo>
                  <a:lnTo>
                    <a:pt x="425" y="17"/>
                  </a:lnTo>
                  <a:lnTo>
                    <a:pt x="418" y="11"/>
                  </a:lnTo>
                  <a:lnTo>
                    <a:pt x="410" y="8"/>
                  </a:lnTo>
                  <a:lnTo>
                    <a:pt x="405" y="4"/>
                  </a:lnTo>
                  <a:lnTo>
                    <a:pt x="397" y="0"/>
                  </a:lnTo>
                  <a:lnTo>
                    <a:pt x="424" y="2"/>
                  </a:lnTo>
                  <a:lnTo>
                    <a:pt x="435" y="15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0" name="Freeform 207"/>
            <p:cNvSpPr>
              <a:spLocks/>
            </p:cNvSpPr>
            <p:nvPr/>
          </p:nvSpPr>
          <p:spPr bwMode="auto">
            <a:xfrm>
              <a:off x="4712" y="3846"/>
              <a:ext cx="74" cy="19"/>
            </a:xfrm>
            <a:custGeom>
              <a:avLst/>
              <a:gdLst>
                <a:gd name="T0" fmla="*/ 55 w 149"/>
                <a:gd name="T1" fmla="*/ 0 h 38"/>
                <a:gd name="T2" fmla="*/ 74 w 149"/>
                <a:gd name="T3" fmla="*/ 7 h 38"/>
                <a:gd name="T4" fmla="*/ 11 w 149"/>
                <a:gd name="T5" fmla="*/ 19 h 38"/>
                <a:gd name="T6" fmla="*/ 0 w 149"/>
                <a:gd name="T7" fmla="*/ 6 h 38"/>
                <a:gd name="T8" fmla="*/ 48 w 149"/>
                <a:gd name="T9" fmla="*/ 4 h 38"/>
                <a:gd name="T10" fmla="*/ 55 w 149"/>
                <a:gd name="T11" fmla="*/ 0 h 38"/>
                <a:gd name="T12" fmla="*/ 55 w 149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38"/>
                <a:gd name="T23" fmla="*/ 149 w 14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38">
                  <a:moveTo>
                    <a:pt x="111" y="0"/>
                  </a:moveTo>
                  <a:lnTo>
                    <a:pt x="149" y="15"/>
                  </a:lnTo>
                  <a:lnTo>
                    <a:pt x="23" y="38"/>
                  </a:lnTo>
                  <a:lnTo>
                    <a:pt x="0" y="13"/>
                  </a:lnTo>
                  <a:lnTo>
                    <a:pt x="96" y="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1" name="Freeform 208"/>
            <p:cNvSpPr>
              <a:spLocks/>
            </p:cNvSpPr>
            <p:nvPr/>
          </p:nvSpPr>
          <p:spPr bwMode="auto">
            <a:xfrm>
              <a:off x="4744" y="3864"/>
              <a:ext cx="64" cy="39"/>
            </a:xfrm>
            <a:custGeom>
              <a:avLst/>
              <a:gdLst>
                <a:gd name="T0" fmla="*/ 62 w 127"/>
                <a:gd name="T1" fmla="*/ 20 h 78"/>
                <a:gd name="T2" fmla="*/ 63 w 127"/>
                <a:gd name="T3" fmla="*/ 17 h 78"/>
                <a:gd name="T4" fmla="*/ 63 w 127"/>
                <a:gd name="T5" fmla="*/ 11 h 78"/>
                <a:gd name="T6" fmla="*/ 60 w 127"/>
                <a:gd name="T7" fmla="*/ 6 h 78"/>
                <a:gd name="T8" fmla="*/ 56 w 127"/>
                <a:gd name="T9" fmla="*/ 4 h 78"/>
                <a:gd name="T10" fmla="*/ 51 w 127"/>
                <a:gd name="T11" fmla="*/ 1 h 78"/>
                <a:gd name="T12" fmla="*/ 45 w 127"/>
                <a:gd name="T13" fmla="*/ 0 h 78"/>
                <a:gd name="T14" fmla="*/ 41 w 127"/>
                <a:gd name="T15" fmla="*/ 0 h 78"/>
                <a:gd name="T16" fmla="*/ 35 w 127"/>
                <a:gd name="T17" fmla="*/ 0 h 78"/>
                <a:gd name="T18" fmla="*/ 31 w 127"/>
                <a:gd name="T19" fmla="*/ 1 h 78"/>
                <a:gd name="T20" fmla="*/ 25 w 127"/>
                <a:gd name="T21" fmla="*/ 2 h 78"/>
                <a:gd name="T22" fmla="*/ 20 w 127"/>
                <a:gd name="T23" fmla="*/ 3 h 78"/>
                <a:gd name="T24" fmla="*/ 16 w 127"/>
                <a:gd name="T25" fmla="*/ 5 h 78"/>
                <a:gd name="T26" fmla="*/ 11 w 127"/>
                <a:gd name="T27" fmla="*/ 6 h 78"/>
                <a:gd name="T28" fmla="*/ 6 w 127"/>
                <a:gd name="T29" fmla="*/ 10 h 78"/>
                <a:gd name="T30" fmla="*/ 1 w 127"/>
                <a:gd name="T31" fmla="*/ 15 h 78"/>
                <a:gd name="T32" fmla="*/ 0 w 127"/>
                <a:gd name="T33" fmla="*/ 22 h 78"/>
                <a:gd name="T34" fmla="*/ 5 w 127"/>
                <a:gd name="T35" fmla="*/ 28 h 78"/>
                <a:gd name="T36" fmla="*/ 10 w 127"/>
                <a:gd name="T37" fmla="*/ 35 h 78"/>
                <a:gd name="T38" fmla="*/ 16 w 127"/>
                <a:gd name="T39" fmla="*/ 38 h 78"/>
                <a:gd name="T40" fmla="*/ 23 w 127"/>
                <a:gd name="T41" fmla="*/ 39 h 78"/>
                <a:gd name="T42" fmla="*/ 27 w 127"/>
                <a:gd name="T43" fmla="*/ 38 h 78"/>
                <a:gd name="T44" fmla="*/ 28 w 127"/>
                <a:gd name="T45" fmla="*/ 28 h 78"/>
                <a:gd name="T46" fmla="*/ 24 w 127"/>
                <a:gd name="T47" fmla="*/ 27 h 78"/>
                <a:gd name="T48" fmla="*/ 17 w 127"/>
                <a:gd name="T49" fmla="*/ 25 h 78"/>
                <a:gd name="T50" fmla="*/ 13 w 127"/>
                <a:gd name="T51" fmla="*/ 22 h 78"/>
                <a:gd name="T52" fmla="*/ 15 w 127"/>
                <a:gd name="T53" fmla="*/ 20 h 78"/>
                <a:gd name="T54" fmla="*/ 19 w 127"/>
                <a:gd name="T55" fmla="*/ 17 h 78"/>
                <a:gd name="T56" fmla="*/ 25 w 127"/>
                <a:gd name="T57" fmla="*/ 13 h 78"/>
                <a:gd name="T58" fmla="*/ 31 w 127"/>
                <a:gd name="T59" fmla="*/ 11 h 78"/>
                <a:gd name="T60" fmla="*/ 36 w 127"/>
                <a:gd name="T61" fmla="*/ 10 h 78"/>
                <a:gd name="T62" fmla="*/ 42 w 127"/>
                <a:gd name="T63" fmla="*/ 10 h 78"/>
                <a:gd name="T64" fmla="*/ 47 w 127"/>
                <a:gd name="T65" fmla="*/ 9 h 78"/>
                <a:gd name="T66" fmla="*/ 51 w 127"/>
                <a:gd name="T67" fmla="*/ 10 h 78"/>
                <a:gd name="T68" fmla="*/ 57 w 127"/>
                <a:gd name="T69" fmla="*/ 12 h 78"/>
                <a:gd name="T70" fmla="*/ 62 w 127"/>
                <a:gd name="T71" fmla="*/ 18 h 78"/>
                <a:gd name="T72" fmla="*/ 62 w 127"/>
                <a:gd name="T73" fmla="*/ 21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7"/>
                <a:gd name="T112" fmla="*/ 0 h 78"/>
                <a:gd name="T113" fmla="*/ 127 w 127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7" h="78">
                  <a:moveTo>
                    <a:pt x="124" y="42"/>
                  </a:moveTo>
                  <a:lnTo>
                    <a:pt x="124" y="40"/>
                  </a:lnTo>
                  <a:lnTo>
                    <a:pt x="126" y="38"/>
                  </a:lnTo>
                  <a:lnTo>
                    <a:pt x="126" y="34"/>
                  </a:lnTo>
                  <a:lnTo>
                    <a:pt x="127" y="30"/>
                  </a:lnTo>
                  <a:lnTo>
                    <a:pt x="126" y="23"/>
                  </a:lnTo>
                  <a:lnTo>
                    <a:pt x="122" y="17"/>
                  </a:lnTo>
                  <a:lnTo>
                    <a:pt x="120" y="13"/>
                  </a:lnTo>
                  <a:lnTo>
                    <a:pt x="116" y="11"/>
                  </a:lnTo>
                  <a:lnTo>
                    <a:pt x="112" y="8"/>
                  </a:lnTo>
                  <a:lnTo>
                    <a:pt x="108" y="6"/>
                  </a:lnTo>
                  <a:lnTo>
                    <a:pt x="101" y="2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7" y="11"/>
                  </a:lnTo>
                  <a:lnTo>
                    <a:pt x="21" y="13"/>
                  </a:lnTo>
                  <a:lnTo>
                    <a:pt x="19" y="17"/>
                  </a:lnTo>
                  <a:lnTo>
                    <a:pt x="11" y="21"/>
                  </a:lnTo>
                  <a:lnTo>
                    <a:pt x="6" y="27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6" y="51"/>
                  </a:lnTo>
                  <a:lnTo>
                    <a:pt x="10" y="57"/>
                  </a:lnTo>
                  <a:lnTo>
                    <a:pt x="15" y="63"/>
                  </a:lnTo>
                  <a:lnTo>
                    <a:pt x="19" y="69"/>
                  </a:lnTo>
                  <a:lnTo>
                    <a:pt x="25" y="70"/>
                  </a:lnTo>
                  <a:lnTo>
                    <a:pt x="32" y="76"/>
                  </a:lnTo>
                  <a:lnTo>
                    <a:pt x="40" y="78"/>
                  </a:lnTo>
                  <a:lnTo>
                    <a:pt x="46" y="78"/>
                  </a:lnTo>
                  <a:lnTo>
                    <a:pt x="51" y="76"/>
                  </a:lnTo>
                  <a:lnTo>
                    <a:pt x="53" y="76"/>
                  </a:lnTo>
                  <a:lnTo>
                    <a:pt x="55" y="76"/>
                  </a:lnTo>
                  <a:lnTo>
                    <a:pt x="55" y="57"/>
                  </a:lnTo>
                  <a:lnTo>
                    <a:pt x="53" y="57"/>
                  </a:lnTo>
                  <a:lnTo>
                    <a:pt x="48" y="55"/>
                  </a:lnTo>
                  <a:lnTo>
                    <a:pt x="40" y="53"/>
                  </a:lnTo>
                  <a:lnTo>
                    <a:pt x="34" y="51"/>
                  </a:lnTo>
                  <a:lnTo>
                    <a:pt x="27" y="50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9" y="40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7"/>
                  </a:lnTo>
                  <a:lnTo>
                    <a:pt x="55" y="25"/>
                  </a:lnTo>
                  <a:lnTo>
                    <a:pt x="61" y="23"/>
                  </a:lnTo>
                  <a:lnTo>
                    <a:pt x="67" y="21"/>
                  </a:lnTo>
                  <a:lnTo>
                    <a:pt x="72" y="19"/>
                  </a:lnTo>
                  <a:lnTo>
                    <a:pt x="78" y="19"/>
                  </a:lnTo>
                  <a:lnTo>
                    <a:pt x="84" y="19"/>
                  </a:lnTo>
                  <a:lnTo>
                    <a:pt x="88" y="17"/>
                  </a:lnTo>
                  <a:lnTo>
                    <a:pt x="93" y="17"/>
                  </a:lnTo>
                  <a:lnTo>
                    <a:pt x="97" y="17"/>
                  </a:lnTo>
                  <a:lnTo>
                    <a:pt x="101" y="19"/>
                  </a:lnTo>
                  <a:lnTo>
                    <a:pt x="108" y="21"/>
                  </a:lnTo>
                  <a:lnTo>
                    <a:pt x="114" y="25"/>
                  </a:lnTo>
                  <a:lnTo>
                    <a:pt x="120" y="30"/>
                  </a:lnTo>
                  <a:lnTo>
                    <a:pt x="124" y="36"/>
                  </a:lnTo>
                  <a:lnTo>
                    <a:pt x="124" y="40"/>
                  </a:lnTo>
                  <a:lnTo>
                    <a:pt x="124" y="42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2" name="Freeform 209"/>
            <p:cNvSpPr>
              <a:spLocks/>
            </p:cNvSpPr>
            <p:nvPr/>
          </p:nvSpPr>
          <p:spPr bwMode="auto">
            <a:xfrm>
              <a:off x="4779" y="3895"/>
              <a:ext cx="63" cy="39"/>
            </a:xfrm>
            <a:custGeom>
              <a:avLst/>
              <a:gdLst>
                <a:gd name="T0" fmla="*/ 63 w 126"/>
                <a:gd name="T1" fmla="*/ 18 h 78"/>
                <a:gd name="T2" fmla="*/ 63 w 126"/>
                <a:gd name="T3" fmla="*/ 11 h 78"/>
                <a:gd name="T4" fmla="*/ 60 w 126"/>
                <a:gd name="T5" fmla="*/ 6 h 78"/>
                <a:gd name="T6" fmla="*/ 57 w 126"/>
                <a:gd name="T7" fmla="*/ 3 h 78"/>
                <a:gd name="T8" fmla="*/ 51 w 126"/>
                <a:gd name="T9" fmla="*/ 1 h 78"/>
                <a:gd name="T10" fmla="*/ 45 w 126"/>
                <a:gd name="T11" fmla="*/ 0 h 78"/>
                <a:gd name="T12" fmla="*/ 41 w 126"/>
                <a:gd name="T13" fmla="*/ 0 h 78"/>
                <a:gd name="T14" fmla="*/ 36 w 126"/>
                <a:gd name="T15" fmla="*/ 0 h 78"/>
                <a:gd name="T16" fmla="*/ 31 w 126"/>
                <a:gd name="T17" fmla="*/ 0 h 78"/>
                <a:gd name="T18" fmla="*/ 25 w 126"/>
                <a:gd name="T19" fmla="*/ 1 h 78"/>
                <a:gd name="T20" fmla="*/ 20 w 126"/>
                <a:gd name="T21" fmla="*/ 3 h 78"/>
                <a:gd name="T22" fmla="*/ 16 w 126"/>
                <a:gd name="T23" fmla="*/ 5 h 78"/>
                <a:gd name="T24" fmla="*/ 11 w 126"/>
                <a:gd name="T25" fmla="*/ 6 h 78"/>
                <a:gd name="T26" fmla="*/ 5 w 126"/>
                <a:gd name="T27" fmla="*/ 10 h 78"/>
                <a:gd name="T28" fmla="*/ 0 w 126"/>
                <a:gd name="T29" fmla="*/ 16 h 78"/>
                <a:gd name="T30" fmla="*/ 0 w 126"/>
                <a:gd name="T31" fmla="*/ 22 h 78"/>
                <a:gd name="T32" fmla="*/ 5 w 126"/>
                <a:gd name="T33" fmla="*/ 28 h 78"/>
                <a:gd name="T34" fmla="*/ 10 w 126"/>
                <a:gd name="T35" fmla="*/ 33 h 78"/>
                <a:gd name="T36" fmla="*/ 17 w 126"/>
                <a:gd name="T37" fmla="*/ 38 h 78"/>
                <a:gd name="T38" fmla="*/ 23 w 126"/>
                <a:gd name="T39" fmla="*/ 39 h 78"/>
                <a:gd name="T40" fmla="*/ 27 w 126"/>
                <a:gd name="T41" fmla="*/ 38 h 78"/>
                <a:gd name="T42" fmla="*/ 28 w 126"/>
                <a:gd name="T43" fmla="*/ 28 h 78"/>
                <a:gd name="T44" fmla="*/ 23 w 126"/>
                <a:gd name="T45" fmla="*/ 27 h 78"/>
                <a:gd name="T46" fmla="*/ 17 w 126"/>
                <a:gd name="T47" fmla="*/ 25 h 78"/>
                <a:gd name="T48" fmla="*/ 13 w 126"/>
                <a:gd name="T49" fmla="*/ 22 h 78"/>
                <a:gd name="T50" fmla="*/ 15 w 126"/>
                <a:gd name="T51" fmla="*/ 19 h 78"/>
                <a:gd name="T52" fmla="*/ 19 w 126"/>
                <a:gd name="T53" fmla="*/ 16 h 78"/>
                <a:gd name="T54" fmla="*/ 25 w 126"/>
                <a:gd name="T55" fmla="*/ 13 h 78"/>
                <a:gd name="T56" fmla="*/ 31 w 126"/>
                <a:gd name="T57" fmla="*/ 11 h 78"/>
                <a:gd name="T58" fmla="*/ 37 w 126"/>
                <a:gd name="T59" fmla="*/ 10 h 78"/>
                <a:gd name="T60" fmla="*/ 42 w 126"/>
                <a:gd name="T61" fmla="*/ 10 h 78"/>
                <a:gd name="T62" fmla="*/ 47 w 126"/>
                <a:gd name="T63" fmla="*/ 9 h 78"/>
                <a:gd name="T64" fmla="*/ 51 w 126"/>
                <a:gd name="T65" fmla="*/ 10 h 78"/>
                <a:gd name="T66" fmla="*/ 58 w 126"/>
                <a:gd name="T67" fmla="*/ 11 h 78"/>
                <a:gd name="T68" fmla="*/ 62 w 126"/>
                <a:gd name="T69" fmla="*/ 17 h 78"/>
                <a:gd name="T70" fmla="*/ 62 w 126"/>
                <a:gd name="T71" fmla="*/ 20 h 7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78"/>
                <a:gd name="T110" fmla="*/ 126 w 126"/>
                <a:gd name="T111" fmla="*/ 78 h 7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78">
                  <a:moveTo>
                    <a:pt x="124" y="40"/>
                  </a:moveTo>
                  <a:lnTo>
                    <a:pt x="126" y="36"/>
                  </a:lnTo>
                  <a:lnTo>
                    <a:pt x="126" y="28"/>
                  </a:lnTo>
                  <a:lnTo>
                    <a:pt x="126" y="23"/>
                  </a:lnTo>
                  <a:lnTo>
                    <a:pt x="122" y="17"/>
                  </a:lnTo>
                  <a:lnTo>
                    <a:pt x="120" y="13"/>
                  </a:lnTo>
                  <a:lnTo>
                    <a:pt x="116" y="11"/>
                  </a:lnTo>
                  <a:lnTo>
                    <a:pt x="113" y="7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7" y="7"/>
                  </a:lnTo>
                  <a:lnTo>
                    <a:pt x="31" y="9"/>
                  </a:lnTo>
                  <a:lnTo>
                    <a:pt x="25" y="11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0" y="21"/>
                  </a:lnTo>
                  <a:lnTo>
                    <a:pt x="6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6" y="51"/>
                  </a:lnTo>
                  <a:lnTo>
                    <a:pt x="10" y="57"/>
                  </a:lnTo>
                  <a:lnTo>
                    <a:pt x="16" y="63"/>
                  </a:lnTo>
                  <a:lnTo>
                    <a:pt x="19" y="66"/>
                  </a:lnTo>
                  <a:lnTo>
                    <a:pt x="25" y="70"/>
                  </a:lnTo>
                  <a:lnTo>
                    <a:pt x="33" y="76"/>
                  </a:lnTo>
                  <a:lnTo>
                    <a:pt x="40" y="78"/>
                  </a:lnTo>
                  <a:lnTo>
                    <a:pt x="46" y="78"/>
                  </a:lnTo>
                  <a:lnTo>
                    <a:pt x="50" y="76"/>
                  </a:lnTo>
                  <a:lnTo>
                    <a:pt x="54" y="76"/>
                  </a:lnTo>
                  <a:lnTo>
                    <a:pt x="56" y="76"/>
                  </a:lnTo>
                  <a:lnTo>
                    <a:pt x="56" y="57"/>
                  </a:lnTo>
                  <a:lnTo>
                    <a:pt x="52" y="55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51"/>
                  </a:lnTo>
                  <a:lnTo>
                    <a:pt x="27" y="47"/>
                  </a:lnTo>
                  <a:lnTo>
                    <a:pt x="25" y="44"/>
                  </a:lnTo>
                  <a:lnTo>
                    <a:pt x="25" y="40"/>
                  </a:lnTo>
                  <a:lnTo>
                    <a:pt x="29" y="38"/>
                  </a:lnTo>
                  <a:lnTo>
                    <a:pt x="31" y="34"/>
                  </a:lnTo>
                  <a:lnTo>
                    <a:pt x="37" y="32"/>
                  </a:lnTo>
                  <a:lnTo>
                    <a:pt x="44" y="28"/>
                  </a:lnTo>
                  <a:lnTo>
                    <a:pt x="50" y="26"/>
                  </a:lnTo>
                  <a:lnTo>
                    <a:pt x="56" y="25"/>
                  </a:lnTo>
                  <a:lnTo>
                    <a:pt x="61" y="23"/>
                  </a:lnTo>
                  <a:lnTo>
                    <a:pt x="67" y="19"/>
                  </a:lnTo>
                  <a:lnTo>
                    <a:pt x="73" y="19"/>
                  </a:lnTo>
                  <a:lnTo>
                    <a:pt x="78" y="19"/>
                  </a:lnTo>
                  <a:lnTo>
                    <a:pt x="84" y="19"/>
                  </a:lnTo>
                  <a:lnTo>
                    <a:pt x="88" y="17"/>
                  </a:lnTo>
                  <a:lnTo>
                    <a:pt x="94" y="17"/>
                  </a:lnTo>
                  <a:lnTo>
                    <a:pt x="97" y="17"/>
                  </a:lnTo>
                  <a:lnTo>
                    <a:pt x="101" y="19"/>
                  </a:lnTo>
                  <a:lnTo>
                    <a:pt x="109" y="19"/>
                  </a:lnTo>
                  <a:lnTo>
                    <a:pt x="115" y="23"/>
                  </a:lnTo>
                  <a:lnTo>
                    <a:pt x="120" y="30"/>
                  </a:lnTo>
                  <a:lnTo>
                    <a:pt x="124" y="34"/>
                  </a:lnTo>
                  <a:lnTo>
                    <a:pt x="124" y="38"/>
                  </a:lnTo>
                  <a:lnTo>
                    <a:pt x="124" y="40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3" name="Freeform 210"/>
            <p:cNvSpPr>
              <a:spLocks/>
            </p:cNvSpPr>
            <p:nvPr/>
          </p:nvSpPr>
          <p:spPr bwMode="auto">
            <a:xfrm>
              <a:off x="5074" y="3836"/>
              <a:ext cx="48" cy="40"/>
            </a:xfrm>
            <a:custGeom>
              <a:avLst/>
              <a:gdLst>
                <a:gd name="T0" fmla="*/ 14 w 97"/>
                <a:gd name="T1" fmla="*/ 5 h 82"/>
                <a:gd name="T2" fmla="*/ 48 w 97"/>
                <a:gd name="T3" fmla="*/ 35 h 82"/>
                <a:gd name="T4" fmla="*/ 38 w 97"/>
                <a:gd name="T5" fmla="*/ 40 h 82"/>
                <a:gd name="T6" fmla="*/ 0 w 97"/>
                <a:gd name="T7" fmla="*/ 5 h 82"/>
                <a:gd name="T8" fmla="*/ 7 w 97"/>
                <a:gd name="T9" fmla="*/ 0 h 82"/>
                <a:gd name="T10" fmla="*/ 14 w 97"/>
                <a:gd name="T11" fmla="*/ 5 h 82"/>
                <a:gd name="T12" fmla="*/ 14 w 97"/>
                <a:gd name="T13" fmla="*/ 5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2"/>
                <a:gd name="T23" fmla="*/ 97 w 97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2">
                  <a:moveTo>
                    <a:pt x="28" y="11"/>
                  </a:moveTo>
                  <a:lnTo>
                    <a:pt x="97" y="72"/>
                  </a:lnTo>
                  <a:lnTo>
                    <a:pt x="76" y="82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4" name="Freeform 211"/>
            <p:cNvSpPr>
              <a:spLocks/>
            </p:cNvSpPr>
            <p:nvPr/>
          </p:nvSpPr>
          <p:spPr bwMode="auto">
            <a:xfrm>
              <a:off x="4522" y="3188"/>
              <a:ext cx="487" cy="327"/>
            </a:xfrm>
            <a:custGeom>
              <a:avLst/>
              <a:gdLst>
                <a:gd name="T0" fmla="*/ 25 w 976"/>
                <a:gd name="T1" fmla="*/ 313 h 654"/>
                <a:gd name="T2" fmla="*/ 21 w 976"/>
                <a:gd name="T3" fmla="*/ 300 h 654"/>
                <a:gd name="T4" fmla="*/ 18 w 976"/>
                <a:gd name="T5" fmla="*/ 291 h 654"/>
                <a:gd name="T6" fmla="*/ 15 w 976"/>
                <a:gd name="T7" fmla="*/ 282 h 654"/>
                <a:gd name="T8" fmla="*/ 12 w 976"/>
                <a:gd name="T9" fmla="*/ 270 h 654"/>
                <a:gd name="T10" fmla="*/ 9 w 976"/>
                <a:gd name="T11" fmla="*/ 259 h 654"/>
                <a:gd name="T12" fmla="*/ 6 w 976"/>
                <a:gd name="T13" fmla="*/ 246 h 654"/>
                <a:gd name="T14" fmla="*/ 5 w 976"/>
                <a:gd name="T15" fmla="*/ 234 h 654"/>
                <a:gd name="T16" fmla="*/ 3 w 976"/>
                <a:gd name="T17" fmla="*/ 221 h 654"/>
                <a:gd name="T18" fmla="*/ 1 w 976"/>
                <a:gd name="T19" fmla="*/ 210 h 654"/>
                <a:gd name="T20" fmla="*/ 0 w 976"/>
                <a:gd name="T21" fmla="*/ 199 h 654"/>
                <a:gd name="T22" fmla="*/ 0 w 976"/>
                <a:gd name="T23" fmla="*/ 189 h 654"/>
                <a:gd name="T24" fmla="*/ 1 w 976"/>
                <a:gd name="T25" fmla="*/ 180 h 654"/>
                <a:gd name="T26" fmla="*/ 6 w 976"/>
                <a:gd name="T27" fmla="*/ 165 h 654"/>
                <a:gd name="T28" fmla="*/ 16 w 976"/>
                <a:gd name="T29" fmla="*/ 157 h 654"/>
                <a:gd name="T30" fmla="*/ 29 w 976"/>
                <a:gd name="T31" fmla="*/ 147 h 654"/>
                <a:gd name="T32" fmla="*/ 46 w 976"/>
                <a:gd name="T33" fmla="*/ 134 h 654"/>
                <a:gd name="T34" fmla="*/ 66 w 976"/>
                <a:gd name="T35" fmla="*/ 121 h 654"/>
                <a:gd name="T36" fmla="*/ 88 w 976"/>
                <a:gd name="T37" fmla="*/ 108 h 654"/>
                <a:gd name="T38" fmla="*/ 113 w 976"/>
                <a:gd name="T39" fmla="*/ 95 h 654"/>
                <a:gd name="T40" fmla="*/ 140 w 976"/>
                <a:gd name="T41" fmla="*/ 81 h 654"/>
                <a:gd name="T42" fmla="*/ 165 w 976"/>
                <a:gd name="T43" fmla="*/ 68 h 654"/>
                <a:gd name="T44" fmla="*/ 192 w 976"/>
                <a:gd name="T45" fmla="*/ 54 h 654"/>
                <a:gd name="T46" fmla="*/ 218 w 976"/>
                <a:gd name="T47" fmla="*/ 42 h 654"/>
                <a:gd name="T48" fmla="*/ 244 w 976"/>
                <a:gd name="T49" fmla="*/ 30 h 654"/>
                <a:gd name="T50" fmla="*/ 268 w 976"/>
                <a:gd name="T51" fmla="*/ 20 h 654"/>
                <a:gd name="T52" fmla="*/ 291 w 976"/>
                <a:gd name="T53" fmla="*/ 11 h 654"/>
                <a:gd name="T54" fmla="*/ 310 w 976"/>
                <a:gd name="T55" fmla="*/ 5 h 654"/>
                <a:gd name="T56" fmla="*/ 327 w 976"/>
                <a:gd name="T57" fmla="*/ 0 h 654"/>
                <a:gd name="T58" fmla="*/ 317 w 976"/>
                <a:gd name="T59" fmla="*/ 13 h 654"/>
                <a:gd name="T60" fmla="*/ 309 w 976"/>
                <a:gd name="T61" fmla="*/ 16 h 654"/>
                <a:gd name="T62" fmla="*/ 298 w 976"/>
                <a:gd name="T63" fmla="*/ 22 h 654"/>
                <a:gd name="T64" fmla="*/ 283 w 976"/>
                <a:gd name="T65" fmla="*/ 28 h 654"/>
                <a:gd name="T66" fmla="*/ 264 w 976"/>
                <a:gd name="T67" fmla="*/ 37 h 654"/>
                <a:gd name="T68" fmla="*/ 243 w 976"/>
                <a:gd name="T69" fmla="*/ 47 h 654"/>
                <a:gd name="T70" fmla="*/ 220 w 976"/>
                <a:gd name="T71" fmla="*/ 59 h 654"/>
                <a:gd name="T72" fmla="*/ 197 w 976"/>
                <a:gd name="T73" fmla="*/ 73 h 654"/>
                <a:gd name="T74" fmla="*/ 172 w 976"/>
                <a:gd name="T75" fmla="*/ 85 h 654"/>
                <a:gd name="T76" fmla="*/ 147 w 976"/>
                <a:gd name="T77" fmla="*/ 99 h 654"/>
                <a:gd name="T78" fmla="*/ 123 w 976"/>
                <a:gd name="T79" fmla="*/ 113 h 654"/>
                <a:gd name="T80" fmla="*/ 102 w 976"/>
                <a:gd name="T81" fmla="*/ 127 h 654"/>
                <a:gd name="T82" fmla="*/ 83 w 976"/>
                <a:gd name="T83" fmla="*/ 142 h 654"/>
                <a:gd name="T84" fmla="*/ 65 w 976"/>
                <a:gd name="T85" fmla="*/ 156 h 654"/>
                <a:gd name="T86" fmla="*/ 53 w 976"/>
                <a:gd name="T87" fmla="*/ 168 h 654"/>
                <a:gd name="T88" fmla="*/ 45 w 976"/>
                <a:gd name="T89" fmla="*/ 181 h 654"/>
                <a:gd name="T90" fmla="*/ 40 w 976"/>
                <a:gd name="T91" fmla="*/ 193 h 654"/>
                <a:gd name="T92" fmla="*/ 37 w 976"/>
                <a:gd name="T93" fmla="*/ 205 h 654"/>
                <a:gd name="T94" fmla="*/ 34 w 976"/>
                <a:gd name="T95" fmla="*/ 217 h 654"/>
                <a:gd name="T96" fmla="*/ 33 w 976"/>
                <a:gd name="T97" fmla="*/ 229 h 654"/>
                <a:gd name="T98" fmla="*/ 32 w 976"/>
                <a:gd name="T99" fmla="*/ 241 h 654"/>
                <a:gd name="T100" fmla="*/ 32 w 976"/>
                <a:gd name="T101" fmla="*/ 253 h 654"/>
                <a:gd name="T102" fmla="*/ 33 w 976"/>
                <a:gd name="T103" fmla="*/ 265 h 654"/>
                <a:gd name="T104" fmla="*/ 35 w 976"/>
                <a:gd name="T105" fmla="*/ 276 h 654"/>
                <a:gd name="T106" fmla="*/ 36 w 976"/>
                <a:gd name="T107" fmla="*/ 286 h 654"/>
                <a:gd name="T108" fmla="*/ 38 w 976"/>
                <a:gd name="T109" fmla="*/ 296 h 654"/>
                <a:gd name="T110" fmla="*/ 41 w 976"/>
                <a:gd name="T111" fmla="*/ 309 h 654"/>
                <a:gd name="T112" fmla="*/ 44 w 976"/>
                <a:gd name="T113" fmla="*/ 321 h 654"/>
                <a:gd name="T114" fmla="*/ 46 w 976"/>
                <a:gd name="T115" fmla="*/ 327 h 6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6"/>
                <a:gd name="T175" fmla="*/ 0 h 654"/>
                <a:gd name="T176" fmla="*/ 976 w 976"/>
                <a:gd name="T177" fmla="*/ 654 h 6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6" h="654">
                  <a:moveTo>
                    <a:pt x="93" y="654"/>
                  </a:moveTo>
                  <a:lnTo>
                    <a:pt x="51" y="635"/>
                  </a:lnTo>
                  <a:lnTo>
                    <a:pt x="51" y="633"/>
                  </a:lnTo>
                  <a:lnTo>
                    <a:pt x="50" y="626"/>
                  </a:lnTo>
                  <a:lnTo>
                    <a:pt x="46" y="620"/>
                  </a:lnTo>
                  <a:lnTo>
                    <a:pt x="44" y="614"/>
                  </a:lnTo>
                  <a:lnTo>
                    <a:pt x="44" y="607"/>
                  </a:lnTo>
                  <a:lnTo>
                    <a:pt x="42" y="599"/>
                  </a:lnTo>
                  <a:lnTo>
                    <a:pt x="40" y="595"/>
                  </a:lnTo>
                  <a:lnTo>
                    <a:pt x="38" y="591"/>
                  </a:lnTo>
                  <a:lnTo>
                    <a:pt x="36" y="586"/>
                  </a:lnTo>
                  <a:lnTo>
                    <a:pt x="36" y="582"/>
                  </a:lnTo>
                  <a:lnTo>
                    <a:pt x="34" y="576"/>
                  </a:lnTo>
                  <a:lnTo>
                    <a:pt x="32" y="572"/>
                  </a:lnTo>
                  <a:lnTo>
                    <a:pt x="32" y="567"/>
                  </a:lnTo>
                  <a:lnTo>
                    <a:pt x="31" y="563"/>
                  </a:lnTo>
                  <a:lnTo>
                    <a:pt x="29" y="555"/>
                  </a:lnTo>
                  <a:lnTo>
                    <a:pt x="27" y="550"/>
                  </a:lnTo>
                  <a:lnTo>
                    <a:pt x="25" y="544"/>
                  </a:lnTo>
                  <a:lnTo>
                    <a:pt x="25" y="540"/>
                  </a:lnTo>
                  <a:lnTo>
                    <a:pt x="23" y="534"/>
                  </a:lnTo>
                  <a:lnTo>
                    <a:pt x="23" y="529"/>
                  </a:lnTo>
                  <a:lnTo>
                    <a:pt x="21" y="523"/>
                  </a:lnTo>
                  <a:lnTo>
                    <a:pt x="19" y="517"/>
                  </a:lnTo>
                  <a:lnTo>
                    <a:pt x="17" y="510"/>
                  </a:lnTo>
                  <a:lnTo>
                    <a:pt x="17" y="504"/>
                  </a:lnTo>
                  <a:lnTo>
                    <a:pt x="15" y="498"/>
                  </a:lnTo>
                  <a:lnTo>
                    <a:pt x="13" y="493"/>
                  </a:lnTo>
                  <a:lnTo>
                    <a:pt x="13" y="485"/>
                  </a:lnTo>
                  <a:lnTo>
                    <a:pt x="12" y="479"/>
                  </a:lnTo>
                  <a:lnTo>
                    <a:pt x="10" y="474"/>
                  </a:lnTo>
                  <a:lnTo>
                    <a:pt x="10" y="468"/>
                  </a:lnTo>
                  <a:lnTo>
                    <a:pt x="8" y="460"/>
                  </a:lnTo>
                  <a:lnTo>
                    <a:pt x="6" y="454"/>
                  </a:lnTo>
                  <a:lnTo>
                    <a:pt x="6" y="449"/>
                  </a:lnTo>
                  <a:lnTo>
                    <a:pt x="6" y="443"/>
                  </a:lnTo>
                  <a:lnTo>
                    <a:pt x="4" y="437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2" y="420"/>
                  </a:lnTo>
                  <a:lnTo>
                    <a:pt x="2" y="415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9"/>
                  </a:lnTo>
                  <a:lnTo>
                    <a:pt x="0" y="394"/>
                  </a:lnTo>
                  <a:lnTo>
                    <a:pt x="0" y="388"/>
                  </a:lnTo>
                  <a:lnTo>
                    <a:pt x="0" y="382"/>
                  </a:lnTo>
                  <a:lnTo>
                    <a:pt x="0" y="378"/>
                  </a:lnTo>
                  <a:lnTo>
                    <a:pt x="0" y="375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2" y="361"/>
                  </a:lnTo>
                  <a:lnTo>
                    <a:pt x="4" y="354"/>
                  </a:lnTo>
                  <a:lnTo>
                    <a:pt x="6" y="348"/>
                  </a:lnTo>
                  <a:lnTo>
                    <a:pt x="8" y="338"/>
                  </a:lnTo>
                  <a:lnTo>
                    <a:pt x="13" y="331"/>
                  </a:lnTo>
                  <a:lnTo>
                    <a:pt x="17" y="327"/>
                  </a:lnTo>
                  <a:lnTo>
                    <a:pt x="21" y="323"/>
                  </a:lnTo>
                  <a:lnTo>
                    <a:pt x="27" y="318"/>
                  </a:lnTo>
                  <a:lnTo>
                    <a:pt x="32" y="314"/>
                  </a:lnTo>
                  <a:lnTo>
                    <a:pt x="38" y="308"/>
                  </a:lnTo>
                  <a:lnTo>
                    <a:pt x="44" y="302"/>
                  </a:lnTo>
                  <a:lnTo>
                    <a:pt x="51" y="297"/>
                  </a:lnTo>
                  <a:lnTo>
                    <a:pt x="59" y="293"/>
                  </a:lnTo>
                  <a:lnTo>
                    <a:pt x="67" y="285"/>
                  </a:lnTo>
                  <a:lnTo>
                    <a:pt x="76" y="280"/>
                  </a:lnTo>
                  <a:lnTo>
                    <a:pt x="84" y="274"/>
                  </a:lnTo>
                  <a:lnTo>
                    <a:pt x="93" y="268"/>
                  </a:lnTo>
                  <a:lnTo>
                    <a:pt x="103" y="262"/>
                  </a:lnTo>
                  <a:lnTo>
                    <a:pt x="112" y="255"/>
                  </a:lnTo>
                  <a:lnTo>
                    <a:pt x="122" y="249"/>
                  </a:lnTo>
                  <a:lnTo>
                    <a:pt x="133" y="243"/>
                  </a:lnTo>
                  <a:lnTo>
                    <a:pt x="143" y="236"/>
                  </a:lnTo>
                  <a:lnTo>
                    <a:pt x="154" y="230"/>
                  </a:lnTo>
                  <a:lnTo>
                    <a:pt x="166" y="222"/>
                  </a:lnTo>
                  <a:lnTo>
                    <a:pt x="177" y="217"/>
                  </a:lnTo>
                  <a:lnTo>
                    <a:pt x="190" y="209"/>
                  </a:lnTo>
                  <a:lnTo>
                    <a:pt x="202" y="203"/>
                  </a:lnTo>
                  <a:lnTo>
                    <a:pt x="213" y="196"/>
                  </a:lnTo>
                  <a:lnTo>
                    <a:pt x="226" y="190"/>
                  </a:lnTo>
                  <a:lnTo>
                    <a:pt x="240" y="183"/>
                  </a:lnTo>
                  <a:lnTo>
                    <a:pt x="251" y="175"/>
                  </a:lnTo>
                  <a:lnTo>
                    <a:pt x="264" y="169"/>
                  </a:lnTo>
                  <a:lnTo>
                    <a:pt x="280" y="162"/>
                  </a:lnTo>
                  <a:lnTo>
                    <a:pt x="291" y="154"/>
                  </a:lnTo>
                  <a:lnTo>
                    <a:pt x="304" y="148"/>
                  </a:lnTo>
                  <a:lnTo>
                    <a:pt x="318" y="141"/>
                  </a:lnTo>
                  <a:lnTo>
                    <a:pt x="331" y="135"/>
                  </a:lnTo>
                  <a:lnTo>
                    <a:pt x="344" y="127"/>
                  </a:lnTo>
                  <a:lnTo>
                    <a:pt x="358" y="120"/>
                  </a:lnTo>
                  <a:lnTo>
                    <a:pt x="371" y="114"/>
                  </a:lnTo>
                  <a:lnTo>
                    <a:pt x="384" y="108"/>
                  </a:lnTo>
                  <a:lnTo>
                    <a:pt x="398" y="101"/>
                  </a:lnTo>
                  <a:lnTo>
                    <a:pt x="411" y="95"/>
                  </a:lnTo>
                  <a:lnTo>
                    <a:pt x="424" y="89"/>
                  </a:lnTo>
                  <a:lnTo>
                    <a:pt x="437" y="84"/>
                  </a:lnTo>
                  <a:lnTo>
                    <a:pt x="451" y="76"/>
                  </a:lnTo>
                  <a:lnTo>
                    <a:pt x="464" y="70"/>
                  </a:lnTo>
                  <a:lnTo>
                    <a:pt x="476" y="67"/>
                  </a:lnTo>
                  <a:lnTo>
                    <a:pt x="489" y="61"/>
                  </a:lnTo>
                  <a:lnTo>
                    <a:pt x="502" y="55"/>
                  </a:lnTo>
                  <a:lnTo>
                    <a:pt x="514" y="49"/>
                  </a:lnTo>
                  <a:lnTo>
                    <a:pt x="525" y="44"/>
                  </a:lnTo>
                  <a:lnTo>
                    <a:pt x="538" y="40"/>
                  </a:lnTo>
                  <a:lnTo>
                    <a:pt x="548" y="36"/>
                  </a:lnTo>
                  <a:lnTo>
                    <a:pt x="559" y="30"/>
                  </a:lnTo>
                  <a:lnTo>
                    <a:pt x="572" y="27"/>
                  </a:lnTo>
                  <a:lnTo>
                    <a:pt x="584" y="23"/>
                  </a:lnTo>
                  <a:lnTo>
                    <a:pt x="593" y="17"/>
                  </a:lnTo>
                  <a:lnTo>
                    <a:pt x="603" y="15"/>
                  </a:lnTo>
                  <a:lnTo>
                    <a:pt x="612" y="11"/>
                  </a:lnTo>
                  <a:lnTo>
                    <a:pt x="622" y="10"/>
                  </a:lnTo>
                  <a:lnTo>
                    <a:pt x="630" y="6"/>
                  </a:lnTo>
                  <a:lnTo>
                    <a:pt x="639" y="4"/>
                  </a:lnTo>
                  <a:lnTo>
                    <a:pt x="649" y="2"/>
                  </a:lnTo>
                  <a:lnTo>
                    <a:pt x="656" y="0"/>
                  </a:lnTo>
                  <a:lnTo>
                    <a:pt x="976" y="27"/>
                  </a:lnTo>
                  <a:lnTo>
                    <a:pt x="898" y="63"/>
                  </a:lnTo>
                  <a:lnTo>
                    <a:pt x="637" y="27"/>
                  </a:lnTo>
                  <a:lnTo>
                    <a:pt x="635" y="27"/>
                  </a:lnTo>
                  <a:lnTo>
                    <a:pt x="631" y="29"/>
                  </a:lnTo>
                  <a:lnTo>
                    <a:pt x="628" y="29"/>
                  </a:lnTo>
                  <a:lnTo>
                    <a:pt x="624" y="30"/>
                  </a:lnTo>
                  <a:lnTo>
                    <a:pt x="620" y="32"/>
                  </a:lnTo>
                  <a:lnTo>
                    <a:pt x="616" y="36"/>
                  </a:lnTo>
                  <a:lnTo>
                    <a:pt x="611" y="36"/>
                  </a:lnTo>
                  <a:lnTo>
                    <a:pt x="603" y="40"/>
                  </a:lnTo>
                  <a:lnTo>
                    <a:pt x="597" y="44"/>
                  </a:lnTo>
                  <a:lnTo>
                    <a:pt x="591" y="46"/>
                  </a:lnTo>
                  <a:lnTo>
                    <a:pt x="582" y="48"/>
                  </a:lnTo>
                  <a:lnTo>
                    <a:pt x="574" y="53"/>
                  </a:lnTo>
                  <a:lnTo>
                    <a:pt x="567" y="57"/>
                  </a:lnTo>
                  <a:lnTo>
                    <a:pt x="559" y="63"/>
                  </a:lnTo>
                  <a:lnTo>
                    <a:pt x="548" y="65"/>
                  </a:lnTo>
                  <a:lnTo>
                    <a:pt x="538" y="68"/>
                  </a:lnTo>
                  <a:lnTo>
                    <a:pt x="529" y="74"/>
                  </a:lnTo>
                  <a:lnTo>
                    <a:pt x="519" y="80"/>
                  </a:lnTo>
                  <a:lnTo>
                    <a:pt x="508" y="84"/>
                  </a:lnTo>
                  <a:lnTo>
                    <a:pt x="498" y="89"/>
                  </a:lnTo>
                  <a:lnTo>
                    <a:pt x="487" y="95"/>
                  </a:lnTo>
                  <a:lnTo>
                    <a:pt x="476" y="101"/>
                  </a:lnTo>
                  <a:lnTo>
                    <a:pt x="464" y="106"/>
                  </a:lnTo>
                  <a:lnTo>
                    <a:pt x="453" y="112"/>
                  </a:lnTo>
                  <a:lnTo>
                    <a:pt x="441" y="118"/>
                  </a:lnTo>
                  <a:lnTo>
                    <a:pt x="430" y="126"/>
                  </a:lnTo>
                  <a:lnTo>
                    <a:pt x="417" y="131"/>
                  </a:lnTo>
                  <a:lnTo>
                    <a:pt x="405" y="137"/>
                  </a:lnTo>
                  <a:lnTo>
                    <a:pt x="394" y="145"/>
                  </a:lnTo>
                  <a:lnTo>
                    <a:pt x="380" y="152"/>
                  </a:lnTo>
                  <a:lnTo>
                    <a:pt x="369" y="158"/>
                  </a:lnTo>
                  <a:lnTo>
                    <a:pt x="358" y="164"/>
                  </a:lnTo>
                  <a:lnTo>
                    <a:pt x="344" y="171"/>
                  </a:lnTo>
                  <a:lnTo>
                    <a:pt x="331" y="177"/>
                  </a:lnTo>
                  <a:lnTo>
                    <a:pt x="320" y="184"/>
                  </a:lnTo>
                  <a:lnTo>
                    <a:pt x="306" y="190"/>
                  </a:lnTo>
                  <a:lnTo>
                    <a:pt x="295" y="198"/>
                  </a:lnTo>
                  <a:lnTo>
                    <a:pt x="283" y="205"/>
                  </a:lnTo>
                  <a:lnTo>
                    <a:pt x="272" y="213"/>
                  </a:lnTo>
                  <a:lnTo>
                    <a:pt x="259" y="219"/>
                  </a:lnTo>
                  <a:lnTo>
                    <a:pt x="247" y="226"/>
                  </a:lnTo>
                  <a:lnTo>
                    <a:pt x="236" y="234"/>
                  </a:lnTo>
                  <a:lnTo>
                    <a:pt x="225" y="242"/>
                  </a:lnTo>
                  <a:lnTo>
                    <a:pt x="215" y="247"/>
                  </a:lnTo>
                  <a:lnTo>
                    <a:pt x="204" y="255"/>
                  </a:lnTo>
                  <a:lnTo>
                    <a:pt x="194" y="262"/>
                  </a:lnTo>
                  <a:lnTo>
                    <a:pt x="185" y="270"/>
                  </a:lnTo>
                  <a:lnTo>
                    <a:pt x="173" y="276"/>
                  </a:lnTo>
                  <a:lnTo>
                    <a:pt x="166" y="283"/>
                  </a:lnTo>
                  <a:lnTo>
                    <a:pt x="156" y="291"/>
                  </a:lnTo>
                  <a:lnTo>
                    <a:pt x="147" y="297"/>
                  </a:lnTo>
                  <a:lnTo>
                    <a:pt x="139" y="304"/>
                  </a:lnTo>
                  <a:lnTo>
                    <a:pt x="131" y="312"/>
                  </a:lnTo>
                  <a:lnTo>
                    <a:pt x="126" y="318"/>
                  </a:lnTo>
                  <a:lnTo>
                    <a:pt x="118" y="325"/>
                  </a:lnTo>
                  <a:lnTo>
                    <a:pt x="112" y="331"/>
                  </a:lnTo>
                  <a:lnTo>
                    <a:pt x="107" y="337"/>
                  </a:lnTo>
                  <a:lnTo>
                    <a:pt x="101" y="344"/>
                  </a:lnTo>
                  <a:lnTo>
                    <a:pt x="95" y="350"/>
                  </a:lnTo>
                  <a:lnTo>
                    <a:pt x="93" y="358"/>
                  </a:lnTo>
                  <a:lnTo>
                    <a:pt x="90" y="363"/>
                  </a:lnTo>
                  <a:lnTo>
                    <a:pt x="88" y="369"/>
                  </a:lnTo>
                  <a:lnTo>
                    <a:pt x="86" y="375"/>
                  </a:lnTo>
                  <a:lnTo>
                    <a:pt x="82" y="380"/>
                  </a:lnTo>
                  <a:lnTo>
                    <a:pt x="80" y="386"/>
                  </a:lnTo>
                  <a:lnTo>
                    <a:pt x="78" y="392"/>
                  </a:lnTo>
                  <a:lnTo>
                    <a:pt x="76" y="397"/>
                  </a:lnTo>
                  <a:lnTo>
                    <a:pt x="76" y="405"/>
                  </a:lnTo>
                  <a:lnTo>
                    <a:pt x="74" y="411"/>
                  </a:lnTo>
                  <a:lnTo>
                    <a:pt x="72" y="416"/>
                  </a:lnTo>
                  <a:lnTo>
                    <a:pt x="71" y="422"/>
                  </a:lnTo>
                  <a:lnTo>
                    <a:pt x="71" y="428"/>
                  </a:lnTo>
                  <a:lnTo>
                    <a:pt x="69" y="434"/>
                  </a:lnTo>
                  <a:lnTo>
                    <a:pt x="69" y="441"/>
                  </a:lnTo>
                  <a:lnTo>
                    <a:pt x="69" y="447"/>
                  </a:lnTo>
                  <a:lnTo>
                    <a:pt x="67" y="453"/>
                  </a:lnTo>
                  <a:lnTo>
                    <a:pt x="67" y="458"/>
                  </a:lnTo>
                  <a:lnTo>
                    <a:pt x="67" y="466"/>
                  </a:lnTo>
                  <a:lnTo>
                    <a:pt x="67" y="472"/>
                  </a:lnTo>
                  <a:lnTo>
                    <a:pt x="65" y="477"/>
                  </a:lnTo>
                  <a:lnTo>
                    <a:pt x="65" y="483"/>
                  </a:lnTo>
                  <a:lnTo>
                    <a:pt x="65" y="489"/>
                  </a:lnTo>
                  <a:lnTo>
                    <a:pt x="65" y="494"/>
                  </a:lnTo>
                  <a:lnTo>
                    <a:pt x="65" y="500"/>
                  </a:lnTo>
                  <a:lnTo>
                    <a:pt x="65" y="506"/>
                  </a:lnTo>
                  <a:lnTo>
                    <a:pt x="67" y="513"/>
                  </a:lnTo>
                  <a:lnTo>
                    <a:pt x="67" y="517"/>
                  </a:lnTo>
                  <a:lnTo>
                    <a:pt x="67" y="525"/>
                  </a:lnTo>
                  <a:lnTo>
                    <a:pt x="67" y="529"/>
                  </a:lnTo>
                  <a:lnTo>
                    <a:pt x="69" y="536"/>
                  </a:lnTo>
                  <a:lnTo>
                    <a:pt x="69" y="540"/>
                  </a:lnTo>
                  <a:lnTo>
                    <a:pt x="69" y="546"/>
                  </a:lnTo>
                  <a:lnTo>
                    <a:pt x="71" y="551"/>
                  </a:lnTo>
                  <a:lnTo>
                    <a:pt x="71" y="557"/>
                  </a:lnTo>
                  <a:lnTo>
                    <a:pt x="71" y="563"/>
                  </a:lnTo>
                  <a:lnTo>
                    <a:pt x="72" y="567"/>
                  </a:lnTo>
                  <a:lnTo>
                    <a:pt x="72" y="572"/>
                  </a:lnTo>
                  <a:lnTo>
                    <a:pt x="74" y="576"/>
                  </a:lnTo>
                  <a:lnTo>
                    <a:pt x="74" y="582"/>
                  </a:lnTo>
                  <a:lnTo>
                    <a:pt x="74" y="586"/>
                  </a:lnTo>
                  <a:lnTo>
                    <a:pt x="76" y="591"/>
                  </a:lnTo>
                  <a:lnTo>
                    <a:pt x="76" y="595"/>
                  </a:lnTo>
                  <a:lnTo>
                    <a:pt x="78" y="603"/>
                  </a:lnTo>
                  <a:lnTo>
                    <a:pt x="80" y="612"/>
                  </a:lnTo>
                  <a:lnTo>
                    <a:pt x="82" y="618"/>
                  </a:lnTo>
                  <a:lnTo>
                    <a:pt x="84" y="626"/>
                  </a:lnTo>
                  <a:lnTo>
                    <a:pt x="86" y="631"/>
                  </a:lnTo>
                  <a:lnTo>
                    <a:pt x="88" y="637"/>
                  </a:lnTo>
                  <a:lnTo>
                    <a:pt x="88" y="641"/>
                  </a:lnTo>
                  <a:lnTo>
                    <a:pt x="90" y="647"/>
                  </a:lnTo>
                  <a:lnTo>
                    <a:pt x="91" y="652"/>
                  </a:lnTo>
                  <a:lnTo>
                    <a:pt x="93" y="654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5" name="Freeform 212"/>
            <p:cNvSpPr>
              <a:spLocks/>
            </p:cNvSpPr>
            <p:nvPr/>
          </p:nvSpPr>
          <p:spPr bwMode="auto">
            <a:xfrm>
              <a:off x="4513" y="3727"/>
              <a:ext cx="454" cy="214"/>
            </a:xfrm>
            <a:custGeom>
              <a:avLst/>
              <a:gdLst>
                <a:gd name="T0" fmla="*/ 54 w 907"/>
                <a:gd name="T1" fmla="*/ 181 h 428"/>
                <a:gd name="T2" fmla="*/ 54 w 907"/>
                <a:gd name="T3" fmla="*/ 175 h 428"/>
                <a:gd name="T4" fmla="*/ 54 w 907"/>
                <a:gd name="T5" fmla="*/ 163 h 428"/>
                <a:gd name="T6" fmla="*/ 54 w 907"/>
                <a:gd name="T7" fmla="*/ 153 h 428"/>
                <a:gd name="T8" fmla="*/ 54 w 907"/>
                <a:gd name="T9" fmla="*/ 144 h 428"/>
                <a:gd name="T10" fmla="*/ 55 w 907"/>
                <a:gd name="T11" fmla="*/ 133 h 428"/>
                <a:gd name="T12" fmla="*/ 56 w 907"/>
                <a:gd name="T13" fmla="*/ 122 h 428"/>
                <a:gd name="T14" fmla="*/ 58 w 907"/>
                <a:gd name="T15" fmla="*/ 110 h 428"/>
                <a:gd name="T16" fmla="*/ 59 w 907"/>
                <a:gd name="T17" fmla="*/ 99 h 428"/>
                <a:gd name="T18" fmla="*/ 62 w 907"/>
                <a:gd name="T19" fmla="*/ 88 h 428"/>
                <a:gd name="T20" fmla="*/ 65 w 907"/>
                <a:gd name="T21" fmla="*/ 78 h 428"/>
                <a:gd name="T22" fmla="*/ 69 w 907"/>
                <a:gd name="T23" fmla="*/ 69 h 428"/>
                <a:gd name="T24" fmla="*/ 77 w 907"/>
                <a:gd name="T25" fmla="*/ 55 h 428"/>
                <a:gd name="T26" fmla="*/ 90 w 907"/>
                <a:gd name="T27" fmla="*/ 48 h 428"/>
                <a:gd name="T28" fmla="*/ 101 w 907"/>
                <a:gd name="T29" fmla="*/ 45 h 428"/>
                <a:gd name="T30" fmla="*/ 114 w 907"/>
                <a:gd name="T31" fmla="*/ 40 h 428"/>
                <a:gd name="T32" fmla="*/ 131 w 907"/>
                <a:gd name="T33" fmla="*/ 36 h 428"/>
                <a:gd name="T34" fmla="*/ 150 w 907"/>
                <a:gd name="T35" fmla="*/ 31 h 428"/>
                <a:gd name="T36" fmla="*/ 171 w 907"/>
                <a:gd name="T37" fmla="*/ 27 h 428"/>
                <a:gd name="T38" fmla="*/ 194 w 907"/>
                <a:gd name="T39" fmla="*/ 23 h 428"/>
                <a:gd name="T40" fmla="*/ 218 w 907"/>
                <a:gd name="T41" fmla="*/ 19 h 428"/>
                <a:gd name="T42" fmla="*/ 243 w 907"/>
                <a:gd name="T43" fmla="*/ 14 h 428"/>
                <a:gd name="T44" fmla="*/ 269 w 907"/>
                <a:gd name="T45" fmla="*/ 11 h 428"/>
                <a:gd name="T46" fmla="*/ 295 w 907"/>
                <a:gd name="T47" fmla="*/ 7 h 428"/>
                <a:gd name="T48" fmla="*/ 322 w 907"/>
                <a:gd name="T49" fmla="*/ 5 h 428"/>
                <a:gd name="T50" fmla="*/ 347 w 907"/>
                <a:gd name="T51" fmla="*/ 3 h 428"/>
                <a:gd name="T52" fmla="*/ 374 w 907"/>
                <a:gd name="T53" fmla="*/ 1 h 428"/>
                <a:gd name="T54" fmla="*/ 398 w 907"/>
                <a:gd name="T55" fmla="*/ 0 h 428"/>
                <a:gd name="T56" fmla="*/ 421 w 907"/>
                <a:gd name="T57" fmla="*/ 1 h 428"/>
                <a:gd name="T58" fmla="*/ 448 w 907"/>
                <a:gd name="T59" fmla="*/ 7 h 428"/>
                <a:gd name="T60" fmla="*/ 438 w 907"/>
                <a:gd name="T61" fmla="*/ 7 h 428"/>
                <a:gd name="T62" fmla="*/ 422 w 907"/>
                <a:gd name="T63" fmla="*/ 9 h 428"/>
                <a:gd name="T64" fmla="*/ 402 w 907"/>
                <a:gd name="T65" fmla="*/ 11 h 428"/>
                <a:gd name="T66" fmla="*/ 380 w 907"/>
                <a:gd name="T67" fmla="*/ 13 h 428"/>
                <a:gd name="T68" fmla="*/ 354 w 907"/>
                <a:gd name="T69" fmla="*/ 17 h 428"/>
                <a:gd name="T70" fmla="*/ 325 w 907"/>
                <a:gd name="T71" fmla="*/ 20 h 428"/>
                <a:gd name="T72" fmla="*/ 297 w 907"/>
                <a:gd name="T73" fmla="*/ 25 h 428"/>
                <a:gd name="T74" fmla="*/ 266 w 907"/>
                <a:gd name="T75" fmla="*/ 29 h 428"/>
                <a:gd name="T76" fmla="*/ 237 w 907"/>
                <a:gd name="T77" fmla="*/ 35 h 428"/>
                <a:gd name="T78" fmla="*/ 208 w 907"/>
                <a:gd name="T79" fmla="*/ 40 h 428"/>
                <a:gd name="T80" fmla="*/ 180 w 907"/>
                <a:gd name="T81" fmla="*/ 47 h 428"/>
                <a:gd name="T82" fmla="*/ 155 w 907"/>
                <a:gd name="T83" fmla="*/ 54 h 428"/>
                <a:gd name="T84" fmla="*/ 133 w 907"/>
                <a:gd name="T85" fmla="*/ 61 h 428"/>
                <a:gd name="T86" fmla="*/ 114 w 907"/>
                <a:gd name="T87" fmla="*/ 69 h 428"/>
                <a:gd name="T88" fmla="*/ 104 w 907"/>
                <a:gd name="T89" fmla="*/ 75 h 428"/>
                <a:gd name="T90" fmla="*/ 98 w 907"/>
                <a:gd name="T91" fmla="*/ 85 h 428"/>
                <a:gd name="T92" fmla="*/ 93 w 907"/>
                <a:gd name="T93" fmla="*/ 95 h 428"/>
                <a:gd name="T94" fmla="*/ 89 w 907"/>
                <a:gd name="T95" fmla="*/ 110 h 428"/>
                <a:gd name="T96" fmla="*/ 84 w 907"/>
                <a:gd name="T97" fmla="*/ 124 h 428"/>
                <a:gd name="T98" fmla="*/ 82 w 907"/>
                <a:gd name="T99" fmla="*/ 134 h 428"/>
                <a:gd name="T100" fmla="*/ 80 w 907"/>
                <a:gd name="T101" fmla="*/ 145 h 428"/>
                <a:gd name="T102" fmla="*/ 78 w 907"/>
                <a:gd name="T103" fmla="*/ 155 h 428"/>
                <a:gd name="T104" fmla="*/ 78 w 907"/>
                <a:gd name="T105" fmla="*/ 167 h 428"/>
                <a:gd name="T106" fmla="*/ 78 w 907"/>
                <a:gd name="T107" fmla="*/ 179 h 428"/>
                <a:gd name="T108" fmla="*/ 78 w 907"/>
                <a:gd name="T109" fmla="*/ 214 h 4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7"/>
                <a:gd name="T166" fmla="*/ 0 h 428"/>
                <a:gd name="T167" fmla="*/ 907 w 907"/>
                <a:gd name="T168" fmla="*/ 428 h 4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7" h="428">
                  <a:moveTo>
                    <a:pt x="156" y="428"/>
                  </a:moveTo>
                  <a:lnTo>
                    <a:pt x="6" y="329"/>
                  </a:lnTo>
                  <a:lnTo>
                    <a:pt x="0" y="304"/>
                  </a:lnTo>
                  <a:lnTo>
                    <a:pt x="108" y="362"/>
                  </a:lnTo>
                  <a:lnTo>
                    <a:pt x="107" y="360"/>
                  </a:lnTo>
                  <a:lnTo>
                    <a:pt x="107" y="358"/>
                  </a:lnTo>
                  <a:lnTo>
                    <a:pt x="107" y="356"/>
                  </a:lnTo>
                  <a:lnTo>
                    <a:pt x="107" y="350"/>
                  </a:lnTo>
                  <a:lnTo>
                    <a:pt x="107" y="344"/>
                  </a:lnTo>
                  <a:lnTo>
                    <a:pt x="107" y="339"/>
                  </a:lnTo>
                  <a:lnTo>
                    <a:pt x="107" y="331"/>
                  </a:lnTo>
                  <a:lnTo>
                    <a:pt x="108" y="325"/>
                  </a:lnTo>
                  <a:lnTo>
                    <a:pt x="108" y="320"/>
                  </a:lnTo>
                  <a:lnTo>
                    <a:pt x="108" y="316"/>
                  </a:lnTo>
                  <a:lnTo>
                    <a:pt x="108" y="310"/>
                  </a:lnTo>
                  <a:lnTo>
                    <a:pt x="108" y="306"/>
                  </a:lnTo>
                  <a:lnTo>
                    <a:pt x="108" y="303"/>
                  </a:lnTo>
                  <a:lnTo>
                    <a:pt x="108" y="297"/>
                  </a:lnTo>
                  <a:lnTo>
                    <a:pt x="108" y="291"/>
                  </a:lnTo>
                  <a:lnTo>
                    <a:pt x="108" y="287"/>
                  </a:lnTo>
                  <a:lnTo>
                    <a:pt x="108" y="282"/>
                  </a:lnTo>
                  <a:lnTo>
                    <a:pt x="108" y="276"/>
                  </a:lnTo>
                  <a:lnTo>
                    <a:pt x="110" y="270"/>
                  </a:lnTo>
                  <a:lnTo>
                    <a:pt x="110" y="266"/>
                  </a:lnTo>
                  <a:lnTo>
                    <a:pt x="110" y="259"/>
                  </a:lnTo>
                  <a:lnTo>
                    <a:pt x="112" y="255"/>
                  </a:lnTo>
                  <a:lnTo>
                    <a:pt x="112" y="249"/>
                  </a:lnTo>
                  <a:lnTo>
                    <a:pt x="112" y="244"/>
                  </a:lnTo>
                  <a:lnTo>
                    <a:pt x="112" y="238"/>
                  </a:lnTo>
                  <a:lnTo>
                    <a:pt x="114" y="232"/>
                  </a:lnTo>
                  <a:lnTo>
                    <a:pt x="114" y="227"/>
                  </a:lnTo>
                  <a:lnTo>
                    <a:pt x="116" y="221"/>
                  </a:lnTo>
                  <a:lnTo>
                    <a:pt x="116" y="215"/>
                  </a:lnTo>
                  <a:lnTo>
                    <a:pt x="116" y="208"/>
                  </a:lnTo>
                  <a:lnTo>
                    <a:pt x="118" y="202"/>
                  </a:lnTo>
                  <a:lnTo>
                    <a:pt x="118" y="198"/>
                  </a:lnTo>
                  <a:lnTo>
                    <a:pt x="120" y="192"/>
                  </a:lnTo>
                  <a:lnTo>
                    <a:pt x="122" y="187"/>
                  </a:lnTo>
                  <a:lnTo>
                    <a:pt x="122" y="181"/>
                  </a:lnTo>
                  <a:lnTo>
                    <a:pt x="124" y="175"/>
                  </a:lnTo>
                  <a:lnTo>
                    <a:pt x="126" y="169"/>
                  </a:lnTo>
                  <a:lnTo>
                    <a:pt x="126" y="166"/>
                  </a:lnTo>
                  <a:lnTo>
                    <a:pt x="127" y="160"/>
                  </a:lnTo>
                  <a:lnTo>
                    <a:pt x="129" y="156"/>
                  </a:lnTo>
                  <a:lnTo>
                    <a:pt x="131" y="150"/>
                  </a:lnTo>
                  <a:lnTo>
                    <a:pt x="131" y="147"/>
                  </a:lnTo>
                  <a:lnTo>
                    <a:pt x="133" y="141"/>
                  </a:lnTo>
                  <a:lnTo>
                    <a:pt x="137" y="137"/>
                  </a:lnTo>
                  <a:lnTo>
                    <a:pt x="139" y="130"/>
                  </a:lnTo>
                  <a:lnTo>
                    <a:pt x="145" y="122"/>
                  </a:lnTo>
                  <a:lnTo>
                    <a:pt x="148" y="114"/>
                  </a:lnTo>
                  <a:lnTo>
                    <a:pt x="154" y="111"/>
                  </a:lnTo>
                  <a:lnTo>
                    <a:pt x="158" y="107"/>
                  </a:lnTo>
                  <a:lnTo>
                    <a:pt x="165" y="103"/>
                  </a:lnTo>
                  <a:lnTo>
                    <a:pt x="171" y="99"/>
                  </a:lnTo>
                  <a:lnTo>
                    <a:pt x="179" y="95"/>
                  </a:lnTo>
                  <a:lnTo>
                    <a:pt x="184" y="93"/>
                  </a:lnTo>
                  <a:lnTo>
                    <a:pt x="188" y="93"/>
                  </a:lnTo>
                  <a:lnTo>
                    <a:pt x="194" y="92"/>
                  </a:lnTo>
                  <a:lnTo>
                    <a:pt x="202" y="90"/>
                  </a:lnTo>
                  <a:lnTo>
                    <a:pt x="207" y="88"/>
                  </a:lnTo>
                  <a:lnTo>
                    <a:pt x="213" y="84"/>
                  </a:lnTo>
                  <a:lnTo>
                    <a:pt x="221" y="82"/>
                  </a:lnTo>
                  <a:lnTo>
                    <a:pt x="228" y="80"/>
                  </a:lnTo>
                  <a:lnTo>
                    <a:pt x="236" y="78"/>
                  </a:lnTo>
                  <a:lnTo>
                    <a:pt x="245" y="76"/>
                  </a:lnTo>
                  <a:lnTo>
                    <a:pt x="253" y="74"/>
                  </a:lnTo>
                  <a:lnTo>
                    <a:pt x="262" y="72"/>
                  </a:lnTo>
                  <a:lnTo>
                    <a:pt x="272" y="71"/>
                  </a:lnTo>
                  <a:lnTo>
                    <a:pt x="280" y="67"/>
                  </a:lnTo>
                  <a:lnTo>
                    <a:pt x="291" y="65"/>
                  </a:lnTo>
                  <a:lnTo>
                    <a:pt x="300" y="63"/>
                  </a:lnTo>
                  <a:lnTo>
                    <a:pt x="310" y="61"/>
                  </a:lnTo>
                  <a:lnTo>
                    <a:pt x="319" y="59"/>
                  </a:lnTo>
                  <a:lnTo>
                    <a:pt x="331" y="55"/>
                  </a:lnTo>
                  <a:lnTo>
                    <a:pt x="342" y="55"/>
                  </a:lnTo>
                  <a:lnTo>
                    <a:pt x="352" y="52"/>
                  </a:lnTo>
                  <a:lnTo>
                    <a:pt x="363" y="50"/>
                  </a:lnTo>
                  <a:lnTo>
                    <a:pt x="375" y="48"/>
                  </a:lnTo>
                  <a:lnTo>
                    <a:pt x="388" y="46"/>
                  </a:lnTo>
                  <a:lnTo>
                    <a:pt x="399" y="42"/>
                  </a:lnTo>
                  <a:lnTo>
                    <a:pt x="411" y="40"/>
                  </a:lnTo>
                  <a:lnTo>
                    <a:pt x="424" y="40"/>
                  </a:lnTo>
                  <a:lnTo>
                    <a:pt x="435" y="38"/>
                  </a:lnTo>
                  <a:lnTo>
                    <a:pt x="449" y="36"/>
                  </a:lnTo>
                  <a:lnTo>
                    <a:pt x="460" y="33"/>
                  </a:lnTo>
                  <a:lnTo>
                    <a:pt x="473" y="31"/>
                  </a:lnTo>
                  <a:lnTo>
                    <a:pt x="485" y="29"/>
                  </a:lnTo>
                  <a:lnTo>
                    <a:pt x="498" y="27"/>
                  </a:lnTo>
                  <a:lnTo>
                    <a:pt x="512" y="25"/>
                  </a:lnTo>
                  <a:lnTo>
                    <a:pt x="525" y="23"/>
                  </a:lnTo>
                  <a:lnTo>
                    <a:pt x="538" y="21"/>
                  </a:lnTo>
                  <a:lnTo>
                    <a:pt x="550" y="19"/>
                  </a:lnTo>
                  <a:lnTo>
                    <a:pt x="563" y="19"/>
                  </a:lnTo>
                  <a:lnTo>
                    <a:pt x="576" y="17"/>
                  </a:lnTo>
                  <a:lnTo>
                    <a:pt x="589" y="15"/>
                  </a:lnTo>
                  <a:lnTo>
                    <a:pt x="603" y="14"/>
                  </a:lnTo>
                  <a:lnTo>
                    <a:pt x="616" y="14"/>
                  </a:lnTo>
                  <a:lnTo>
                    <a:pt x="629" y="12"/>
                  </a:lnTo>
                  <a:lnTo>
                    <a:pt x="643" y="10"/>
                  </a:lnTo>
                  <a:lnTo>
                    <a:pt x="656" y="10"/>
                  </a:lnTo>
                  <a:lnTo>
                    <a:pt x="669" y="8"/>
                  </a:lnTo>
                  <a:lnTo>
                    <a:pt x="681" y="6"/>
                  </a:lnTo>
                  <a:lnTo>
                    <a:pt x="694" y="6"/>
                  </a:lnTo>
                  <a:lnTo>
                    <a:pt x="707" y="4"/>
                  </a:lnTo>
                  <a:lnTo>
                    <a:pt x="721" y="2"/>
                  </a:lnTo>
                  <a:lnTo>
                    <a:pt x="734" y="2"/>
                  </a:lnTo>
                  <a:lnTo>
                    <a:pt x="747" y="2"/>
                  </a:lnTo>
                  <a:lnTo>
                    <a:pt x="759" y="2"/>
                  </a:lnTo>
                  <a:lnTo>
                    <a:pt x="770" y="0"/>
                  </a:lnTo>
                  <a:lnTo>
                    <a:pt x="783" y="0"/>
                  </a:lnTo>
                  <a:lnTo>
                    <a:pt x="795" y="0"/>
                  </a:lnTo>
                  <a:lnTo>
                    <a:pt x="806" y="0"/>
                  </a:lnTo>
                  <a:lnTo>
                    <a:pt x="818" y="0"/>
                  </a:lnTo>
                  <a:lnTo>
                    <a:pt x="829" y="0"/>
                  </a:lnTo>
                  <a:lnTo>
                    <a:pt x="842" y="2"/>
                  </a:lnTo>
                  <a:lnTo>
                    <a:pt x="907" y="14"/>
                  </a:lnTo>
                  <a:lnTo>
                    <a:pt x="905" y="14"/>
                  </a:lnTo>
                  <a:lnTo>
                    <a:pt x="899" y="14"/>
                  </a:lnTo>
                  <a:lnTo>
                    <a:pt x="896" y="14"/>
                  </a:lnTo>
                  <a:lnTo>
                    <a:pt x="892" y="14"/>
                  </a:lnTo>
                  <a:lnTo>
                    <a:pt x="886" y="15"/>
                  </a:lnTo>
                  <a:lnTo>
                    <a:pt x="882" y="15"/>
                  </a:lnTo>
                  <a:lnTo>
                    <a:pt x="875" y="15"/>
                  </a:lnTo>
                  <a:lnTo>
                    <a:pt x="869" y="17"/>
                  </a:lnTo>
                  <a:lnTo>
                    <a:pt x="861" y="17"/>
                  </a:lnTo>
                  <a:lnTo>
                    <a:pt x="854" y="17"/>
                  </a:lnTo>
                  <a:lnTo>
                    <a:pt x="844" y="17"/>
                  </a:lnTo>
                  <a:lnTo>
                    <a:pt x="837" y="19"/>
                  </a:lnTo>
                  <a:lnTo>
                    <a:pt x="825" y="21"/>
                  </a:lnTo>
                  <a:lnTo>
                    <a:pt x="818" y="21"/>
                  </a:lnTo>
                  <a:lnTo>
                    <a:pt x="804" y="21"/>
                  </a:lnTo>
                  <a:lnTo>
                    <a:pt x="795" y="23"/>
                  </a:lnTo>
                  <a:lnTo>
                    <a:pt x="783" y="25"/>
                  </a:lnTo>
                  <a:lnTo>
                    <a:pt x="772" y="27"/>
                  </a:lnTo>
                  <a:lnTo>
                    <a:pt x="759" y="27"/>
                  </a:lnTo>
                  <a:lnTo>
                    <a:pt x="747" y="29"/>
                  </a:lnTo>
                  <a:lnTo>
                    <a:pt x="734" y="29"/>
                  </a:lnTo>
                  <a:lnTo>
                    <a:pt x="721" y="33"/>
                  </a:lnTo>
                  <a:lnTo>
                    <a:pt x="707" y="33"/>
                  </a:lnTo>
                  <a:lnTo>
                    <a:pt x="692" y="34"/>
                  </a:lnTo>
                  <a:lnTo>
                    <a:pt x="679" y="36"/>
                  </a:lnTo>
                  <a:lnTo>
                    <a:pt x="666" y="38"/>
                  </a:lnTo>
                  <a:lnTo>
                    <a:pt x="650" y="40"/>
                  </a:lnTo>
                  <a:lnTo>
                    <a:pt x="637" y="42"/>
                  </a:lnTo>
                  <a:lnTo>
                    <a:pt x="622" y="46"/>
                  </a:lnTo>
                  <a:lnTo>
                    <a:pt x="608" y="48"/>
                  </a:lnTo>
                  <a:lnTo>
                    <a:pt x="593" y="50"/>
                  </a:lnTo>
                  <a:lnTo>
                    <a:pt x="578" y="52"/>
                  </a:lnTo>
                  <a:lnTo>
                    <a:pt x="563" y="53"/>
                  </a:lnTo>
                  <a:lnTo>
                    <a:pt x="548" y="55"/>
                  </a:lnTo>
                  <a:lnTo>
                    <a:pt x="532" y="59"/>
                  </a:lnTo>
                  <a:lnTo>
                    <a:pt x="519" y="61"/>
                  </a:lnTo>
                  <a:lnTo>
                    <a:pt x="504" y="63"/>
                  </a:lnTo>
                  <a:lnTo>
                    <a:pt x="489" y="67"/>
                  </a:lnTo>
                  <a:lnTo>
                    <a:pt x="473" y="69"/>
                  </a:lnTo>
                  <a:lnTo>
                    <a:pt x="458" y="71"/>
                  </a:lnTo>
                  <a:lnTo>
                    <a:pt x="443" y="74"/>
                  </a:lnTo>
                  <a:lnTo>
                    <a:pt x="430" y="76"/>
                  </a:lnTo>
                  <a:lnTo>
                    <a:pt x="415" y="80"/>
                  </a:lnTo>
                  <a:lnTo>
                    <a:pt x="401" y="82"/>
                  </a:lnTo>
                  <a:lnTo>
                    <a:pt x="386" y="86"/>
                  </a:lnTo>
                  <a:lnTo>
                    <a:pt x="375" y="90"/>
                  </a:lnTo>
                  <a:lnTo>
                    <a:pt x="359" y="93"/>
                  </a:lnTo>
                  <a:lnTo>
                    <a:pt x="348" y="95"/>
                  </a:lnTo>
                  <a:lnTo>
                    <a:pt x="335" y="99"/>
                  </a:lnTo>
                  <a:lnTo>
                    <a:pt x="323" y="103"/>
                  </a:lnTo>
                  <a:lnTo>
                    <a:pt x="310" y="107"/>
                  </a:lnTo>
                  <a:lnTo>
                    <a:pt x="299" y="111"/>
                  </a:lnTo>
                  <a:lnTo>
                    <a:pt x="287" y="114"/>
                  </a:lnTo>
                  <a:lnTo>
                    <a:pt x="278" y="118"/>
                  </a:lnTo>
                  <a:lnTo>
                    <a:pt x="266" y="122"/>
                  </a:lnTo>
                  <a:lnTo>
                    <a:pt x="257" y="126"/>
                  </a:lnTo>
                  <a:lnTo>
                    <a:pt x="245" y="130"/>
                  </a:lnTo>
                  <a:lnTo>
                    <a:pt x="238" y="133"/>
                  </a:lnTo>
                  <a:lnTo>
                    <a:pt x="228" y="137"/>
                  </a:lnTo>
                  <a:lnTo>
                    <a:pt x="221" y="143"/>
                  </a:lnTo>
                  <a:lnTo>
                    <a:pt x="213" y="147"/>
                  </a:lnTo>
                  <a:lnTo>
                    <a:pt x="207" y="150"/>
                  </a:lnTo>
                  <a:lnTo>
                    <a:pt x="205" y="154"/>
                  </a:lnTo>
                  <a:lnTo>
                    <a:pt x="202" y="160"/>
                  </a:lnTo>
                  <a:lnTo>
                    <a:pt x="200" y="168"/>
                  </a:lnTo>
                  <a:lnTo>
                    <a:pt x="196" y="169"/>
                  </a:lnTo>
                  <a:lnTo>
                    <a:pt x="194" y="175"/>
                  </a:lnTo>
                  <a:lnTo>
                    <a:pt x="192" y="181"/>
                  </a:lnTo>
                  <a:lnTo>
                    <a:pt x="188" y="187"/>
                  </a:lnTo>
                  <a:lnTo>
                    <a:pt x="186" y="190"/>
                  </a:lnTo>
                  <a:lnTo>
                    <a:pt x="184" y="198"/>
                  </a:lnTo>
                  <a:lnTo>
                    <a:pt x="183" y="206"/>
                  </a:lnTo>
                  <a:lnTo>
                    <a:pt x="181" y="213"/>
                  </a:lnTo>
                  <a:lnTo>
                    <a:pt x="177" y="221"/>
                  </a:lnTo>
                  <a:lnTo>
                    <a:pt x="175" y="228"/>
                  </a:lnTo>
                  <a:lnTo>
                    <a:pt x="171" y="236"/>
                  </a:lnTo>
                  <a:lnTo>
                    <a:pt x="169" y="246"/>
                  </a:lnTo>
                  <a:lnTo>
                    <a:pt x="167" y="249"/>
                  </a:lnTo>
                  <a:lnTo>
                    <a:pt x="167" y="253"/>
                  </a:lnTo>
                  <a:lnTo>
                    <a:pt x="165" y="259"/>
                  </a:lnTo>
                  <a:lnTo>
                    <a:pt x="164" y="263"/>
                  </a:lnTo>
                  <a:lnTo>
                    <a:pt x="164" y="268"/>
                  </a:lnTo>
                  <a:lnTo>
                    <a:pt x="164" y="272"/>
                  </a:lnTo>
                  <a:lnTo>
                    <a:pt x="162" y="278"/>
                  </a:lnTo>
                  <a:lnTo>
                    <a:pt x="162" y="284"/>
                  </a:lnTo>
                  <a:lnTo>
                    <a:pt x="160" y="289"/>
                  </a:lnTo>
                  <a:lnTo>
                    <a:pt x="160" y="293"/>
                  </a:lnTo>
                  <a:lnTo>
                    <a:pt x="158" y="299"/>
                  </a:lnTo>
                  <a:lnTo>
                    <a:pt x="158" y="304"/>
                  </a:lnTo>
                  <a:lnTo>
                    <a:pt x="156" y="310"/>
                  </a:lnTo>
                  <a:lnTo>
                    <a:pt x="156" y="316"/>
                  </a:lnTo>
                  <a:lnTo>
                    <a:pt x="156" y="322"/>
                  </a:lnTo>
                  <a:lnTo>
                    <a:pt x="156" y="329"/>
                  </a:lnTo>
                  <a:lnTo>
                    <a:pt x="156" y="333"/>
                  </a:lnTo>
                  <a:lnTo>
                    <a:pt x="156" y="341"/>
                  </a:lnTo>
                  <a:lnTo>
                    <a:pt x="156" y="346"/>
                  </a:lnTo>
                  <a:lnTo>
                    <a:pt x="156" y="352"/>
                  </a:lnTo>
                  <a:lnTo>
                    <a:pt x="156" y="358"/>
                  </a:lnTo>
                  <a:lnTo>
                    <a:pt x="156" y="365"/>
                  </a:lnTo>
                  <a:lnTo>
                    <a:pt x="156" y="371"/>
                  </a:lnTo>
                  <a:lnTo>
                    <a:pt x="156" y="379"/>
                  </a:lnTo>
                  <a:lnTo>
                    <a:pt x="156" y="428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6" name="Freeform 213"/>
            <p:cNvSpPr>
              <a:spLocks/>
            </p:cNvSpPr>
            <p:nvPr/>
          </p:nvSpPr>
          <p:spPr bwMode="auto">
            <a:xfrm>
              <a:off x="4496" y="3674"/>
              <a:ext cx="118" cy="206"/>
            </a:xfrm>
            <a:custGeom>
              <a:avLst/>
              <a:gdLst>
                <a:gd name="T0" fmla="*/ 0 w 236"/>
                <a:gd name="T1" fmla="*/ 197 h 412"/>
                <a:gd name="T2" fmla="*/ 0 w 236"/>
                <a:gd name="T3" fmla="*/ 191 h 412"/>
                <a:gd name="T4" fmla="*/ 0 w 236"/>
                <a:gd name="T5" fmla="*/ 181 h 412"/>
                <a:gd name="T6" fmla="*/ 0 w 236"/>
                <a:gd name="T7" fmla="*/ 174 h 412"/>
                <a:gd name="T8" fmla="*/ 0 w 236"/>
                <a:gd name="T9" fmla="*/ 166 h 412"/>
                <a:gd name="T10" fmla="*/ 0 w 236"/>
                <a:gd name="T11" fmla="*/ 156 h 412"/>
                <a:gd name="T12" fmla="*/ 0 w 236"/>
                <a:gd name="T13" fmla="*/ 146 h 412"/>
                <a:gd name="T14" fmla="*/ 0 w 236"/>
                <a:gd name="T15" fmla="*/ 135 h 412"/>
                <a:gd name="T16" fmla="*/ 1 w 236"/>
                <a:gd name="T17" fmla="*/ 124 h 412"/>
                <a:gd name="T18" fmla="*/ 1 w 236"/>
                <a:gd name="T19" fmla="*/ 113 h 412"/>
                <a:gd name="T20" fmla="*/ 2 w 236"/>
                <a:gd name="T21" fmla="*/ 102 h 412"/>
                <a:gd name="T22" fmla="*/ 3 w 236"/>
                <a:gd name="T23" fmla="*/ 91 h 412"/>
                <a:gd name="T24" fmla="*/ 4 w 236"/>
                <a:gd name="T25" fmla="*/ 80 h 412"/>
                <a:gd name="T26" fmla="*/ 4 w 236"/>
                <a:gd name="T27" fmla="*/ 70 h 412"/>
                <a:gd name="T28" fmla="*/ 5 w 236"/>
                <a:gd name="T29" fmla="*/ 60 h 412"/>
                <a:gd name="T30" fmla="*/ 7 w 236"/>
                <a:gd name="T31" fmla="*/ 51 h 412"/>
                <a:gd name="T32" fmla="*/ 7 w 236"/>
                <a:gd name="T33" fmla="*/ 44 h 412"/>
                <a:gd name="T34" fmla="*/ 10 w 236"/>
                <a:gd name="T35" fmla="*/ 37 h 412"/>
                <a:gd name="T36" fmla="*/ 13 w 236"/>
                <a:gd name="T37" fmla="*/ 30 h 412"/>
                <a:gd name="T38" fmla="*/ 21 w 236"/>
                <a:gd name="T39" fmla="*/ 21 h 412"/>
                <a:gd name="T40" fmla="*/ 28 w 236"/>
                <a:gd name="T41" fmla="*/ 16 h 412"/>
                <a:gd name="T42" fmla="*/ 35 w 236"/>
                <a:gd name="T43" fmla="*/ 12 h 412"/>
                <a:gd name="T44" fmla="*/ 45 w 236"/>
                <a:gd name="T45" fmla="*/ 9 h 412"/>
                <a:gd name="T46" fmla="*/ 53 w 236"/>
                <a:gd name="T47" fmla="*/ 6 h 412"/>
                <a:gd name="T48" fmla="*/ 61 w 236"/>
                <a:gd name="T49" fmla="*/ 3 h 412"/>
                <a:gd name="T50" fmla="*/ 69 w 236"/>
                <a:gd name="T51" fmla="*/ 2 h 412"/>
                <a:gd name="T52" fmla="*/ 76 w 236"/>
                <a:gd name="T53" fmla="*/ 0 h 412"/>
                <a:gd name="T54" fmla="*/ 83 w 236"/>
                <a:gd name="T55" fmla="*/ 0 h 412"/>
                <a:gd name="T56" fmla="*/ 115 w 236"/>
                <a:gd name="T57" fmla="*/ 6 h 412"/>
                <a:gd name="T58" fmla="*/ 109 w 236"/>
                <a:gd name="T59" fmla="*/ 7 h 412"/>
                <a:gd name="T60" fmla="*/ 100 w 236"/>
                <a:gd name="T61" fmla="*/ 10 h 412"/>
                <a:gd name="T62" fmla="*/ 90 w 236"/>
                <a:gd name="T63" fmla="*/ 12 h 412"/>
                <a:gd name="T64" fmla="*/ 80 w 236"/>
                <a:gd name="T65" fmla="*/ 17 h 412"/>
                <a:gd name="T66" fmla="*/ 68 w 236"/>
                <a:gd name="T67" fmla="*/ 22 h 412"/>
                <a:gd name="T68" fmla="*/ 56 w 236"/>
                <a:gd name="T69" fmla="*/ 28 h 412"/>
                <a:gd name="T70" fmla="*/ 46 w 236"/>
                <a:gd name="T71" fmla="*/ 35 h 412"/>
                <a:gd name="T72" fmla="*/ 36 w 236"/>
                <a:gd name="T73" fmla="*/ 44 h 412"/>
                <a:gd name="T74" fmla="*/ 29 w 236"/>
                <a:gd name="T75" fmla="*/ 54 h 412"/>
                <a:gd name="T76" fmla="*/ 24 w 236"/>
                <a:gd name="T77" fmla="*/ 65 h 412"/>
                <a:gd name="T78" fmla="*/ 22 w 236"/>
                <a:gd name="T79" fmla="*/ 72 h 412"/>
                <a:gd name="T80" fmla="*/ 19 w 236"/>
                <a:gd name="T81" fmla="*/ 80 h 412"/>
                <a:gd name="T82" fmla="*/ 17 w 236"/>
                <a:gd name="T83" fmla="*/ 88 h 412"/>
                <a:gd name="T84" fmla="*/ 16 w 236"/>
                <a:gd name="T85" fmla="*/ 97 h 412"/>
                <a:gd name="T86" fmla="*/ 15 w 236"/>
                <a:gd name="T87" fmla="*/ 105 h 412"/>
                <a:gd name="T88" fmla="*/ 13 w 236"/>
                <a:gd name="T89" fmla="*/ 115 h 412"/>
                <a:gd name="T90" fmla="*/ 13 w 236"/>
                <a:gd name="T91" fmla="*/ 123 h 412"/>
                <a:gd name="T92" fmla="*/ 13 w 236"/>
                <a:gd name="T93" fmla="*/ 133 h 412"/>
                <a:gd name="T94" fmla="*/ 12 w 236"/>
                <a:gd name="T95" fmla="*/ 143 h 412"/>
                <a:gd name="T96" fmla="*/ 11 w 236"/>
                <a:gd name="T97" fmla="*/ 151 h 412"/>
                <a:gd name="T98" fmla="*/ 10 w 236"/>
                <a:gd name="T99" fmla="*/ 160 h 412"/>
                <a:gd name="T100" fmla="*/ 10 w 236"/>
                <a:gd name="T101" fmla="*/ 168 h 412"/>
                <a:gd name="T102" fmla="*/ 10 w 236"/>
                <a:gd name="T103" fmla="*/ 176 h 412"/>
                <a:gd name="T104" fmla="*/ 10 w 236"/>
                <a:gd name="T105" fmla="*/ 184 h 412"/>
                <a:gd name="T106" fmla="*/ 10 w 236"/>
                <a:gd name="T107" fmla="*/ 191 h 412"/>
                <a:gd name="T108" fmla="*/ 10 w 236"/>
                <a:gd name="T109" fmla="*/ 202 h 412"/>
                <a:gd name="T110" fmla="*/ 10 w 236"/>
                <a:gd name="T111" fmla="*/ 206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6"/>
                <a:gd name="T169" fmla="*/ 0 h 412"/>
                <a:gd name="T170" fmla="*/ 236 w 236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6" h="412">
                  <a:moveTo>
                    <a:pt x="19" y="412"/>
                  </a:moveTo>
                  <a:lnTo>
                    <a:pt x="0" y="395"/>
                  </a:lnTo>
                  <a:lnTo>
                    <a:pt x="0" y="393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0" y="325"/>
                  </a:lnTo>
                  <a:lnTo>
                    <a:pt x="0" y="317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0" y="277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2" y="256"/>
                  </a:lnTo>
                  <a:lnTo>
                    <a:pt x="2" y="249"/>
                  </a:lnTo>
                  <a:lnTo>
                    <a:pt x="2" y="241"/>
                  </a:lnTo>
                  <a:lnTo>
                    <a:pt x="2" y="234"/>
                  </a:lnTo>
                  <a:lnTo>
                    <a:pt x="2" y="226"/>
                  </a:lnTo>
                  <a:lnTo>
                    <a:pt x="2" y="218"/>
                  </a:lnTo>
                  <a:lnTo>
                    <a:pt x="4" y="211"/>
                  </a:lnTo>
                  <a:lnTo>
                    <a:pt x="4" y="203"/>
                  </a:lnTo>
                  <a:lnTo>
                    <a:pt x="4" y="196"/>
                  </a:lnTo>
                  <a:lnTo>
                    <a:pt x="4" y="188"/>
                  </a:lnTo>
                  <a:lnTo>
                    <a:pt x="6" y="182"/>
                  </a:lnTo>
                  <a:lnTo>
                    <a:pt x="6" y="175"/>
                  </a:lnTo>
                  <a:lnTo>
                    <a:pt x="6" y="167"/>
                  </a:lnTo>
                  <a:lnTo>
                    <a:pt x="7" y="159"/>
                  </a:lnTo>
                  <a:lnTo>
                    <a:pt x="7" y="154"/>
                  </a:lnTo>
                  <a:lnTo>
                    <a:pt x="7" y="146"/>
                  </a:lnTo>
                  <a:lnTo>
                    <a:pt x="7" y="140"/>
                  </a:lnTo>
                  <a:lnTo>
                    <a:pt x="9" y="133"/>
                  </a:lnTo>
                  <a:lnTo>
                    <a:pt x="9" y="127"/>
                  </a:lnTo>
                  <a:lnTo>
                    <a:pt x="9" y="121"/>
                  </a:lnTo>
                  <a:lnTo>
                    <a:pt x="11" y="116"/>
                  </a:lnTo>
                  <a:lnTo>
                    <a:pt x="11" y="108"/>
                  </a:lnTo>
                  <a:lnTo>
                    <a:pt x="13" y="102"/>
                  </a:lnTo>
                  <a:lnTo>
                    <a:pt x="13" y="97"/>
                  </a:lnTo>
                  <a:lnTo>
                    <a:pt x="15" y="93"/>
                  </a:lnTo>
                  <a:lnTo>
                    <a:pt x="15" y="87"/>
                  </a:lnTo>
                  <a:lnTo>
                    <a:pt x="17" y="83"/>
                  </a:lnTo>
                  <a:lnTo>
                    <a:pt x="17" y="78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1" y="66"/>
                  </a:lnTo>
                  <a:lnTo>
                    <a:pt x="25" y="61"/>
                  </a:lnTo>
                  <a:lnTo>
                    <a:pt x="26" y="57"/>
                  </a:lnTo>
                  <a:lnTo>
                    <a:pt x="32" y="49"/>
                  </a:lnTo>
                  <a:lnTo>
                    <a:pt x="42" y="42"/>
                  </a:lnTo>
                  <a:lnTo>
                    <a:pt x="45" y="38"/>
                  </a:lnTo>
                  <a:lnTo>
                    <a:pt x="49" y="34"/>
                  </a:lnTo>
                  <a:lnTo>
                    <a:pt x="55" y="32"/>
                  </a:lnTo>
                  <a:lnTo>
                    <a:pt x="61" y="30"/>
                  </a:lnTo>
                  <a:lnTo>
                    <a:pt x="64" y="26"/>
                  </a:lnTo>
                  <a:lnTo>
                    <a:pt x="70" y="24"/>
                  </a:lnTo>
                  <a:lnTo>
                    <a:pt x="76" y="21"/>
                  </a:lnTo>
                  <a:lnTo>
                    <a:pt x="83" y="19"/>
                  </a:lnTo>
                  <a:lnTo>
                    <a:pt x="89" y="17"/>
                  </a:lnTo>
                  <a:lnTo>
                    <a:pt x="95" y="15"/>
                  </a:lnTo>
                  <a:lnTo>
                    <a:pt x="101" y="13"/>
                  </a:lnTo>
                  <a:lnTo>
                    <a:pt x="106" y="13"/>
                  </a:lnTo>
                  <a:lnTo>
                    <a:pt x="112" y="9"/>
                  </a:lnTo>
                  <a:lnTo>
                    <a:pt x="118" y="7"/>
                  </a:lnTo>
                  <a:lnTo>
                    <a:pt x="122" y="5"/>
                  </a:lnTo>
                  <a:lnTo>
                    <a:pt x="127" y="5"/>
                  </a:lnTo>
                  <a:lnTo>
                    <a:pt x="133" y="4"/>
                  </a:lnTo>
                  <a:lnTo>
                    <a:pt x="137" y="4"/>
                  </a:lnTo>
                  <a:lnTo>
                    <a:pt x="141" y="2"/>
                  </a:lnTo>
                  <a:lnTo>
                    <a:pt x="146" y="2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236" y="13"/>
                  </a:lnTo>
                  <a:lnTo>
                    <a:pt x="234" y="13"/>
                  </a:lnTo>
                  <a:lnTo>
                    <a:pt x="230" y="13"/>
                  </a:lnTo>
                  <a:lnTo>
                    <a:pt x="226" y="13"/>
                  </a:lnTo>
                  <a:lnTo>
                    <a:pt x="222" y="15"/>
                  </a:lnTo>
                  <a:lnTo>
                    <a:pt x="217" y="15"/>
                  </a:lnTo>
                  <a:lnTo>
                    <a:pt x="213" y="17"/>
                  </a:lnTo>
                  <a:lnTo>
                    <a:pt x="205" y="19"/>
                  </a:lnTo>
                  <a:lnTo>
                    <a:pt x="199" y="19"/>
                  </a:lnTo>
                  <a:lnTo>
                    <a:pt x="194" y="21"/>
                  </a:lnTo>
                  <a:lnTo>
                    <a:pt x="188" y="24"/>
                  </a:lnTo>
                  <a:lnTo>
                    <a:pt x="180" y="24"/>
                  </a:lnTo>
                  <a:lnTo>
                    <a:pt x="173" y="28"/>
                  </a:lnTo>
                  <a:lnTo>
                    <a:pt x="165" y="32"/>
                  </a:lnTo>
                  <a:lnTo>
                    <a:pt x="160" y="34"/>
                  </a:lnTo>
                  <a:lnTo>
                    <a:pt x="150" y="38"/>
                  </a:lnTo>
                  <a:lnTo>
                    <a:pt x="142" y="40"/>
                  </a:lnTo>
                  <a:lnTo>
                    <a:pt x="135" y="43"/>
                  </a:lnTo>
                  <a:lnTo>
                    <a:pt x="127" y="47"/>
                  </a:lnTo>
                  <a:lnTo>
                    <a:pt x="120" y="51"/>
                  </a:lnTo>
                  <a:lnTo>
                    <a:pt x="112" y="57"/>
                  </a:lnTo>
                  <a:lnTo>
                    <a:pt x="104" y="61"/>
                  </a:lnTo>
                  <a:lnTo>
                    <a:pt x="97" y="66"/>
                  </a:lnTo>
                  <a:lnTo>
                    <a:pt x="91" y="70"/>
                  </a:lnTo>
                  <a:lnTo>
                    <a:pt x="83" y="76"/>
                  </a:lnTo>
                  <a:lnTo>
                    <a:pt x="76" y="82"/>
                  </a:lnTo>
                  <a:lnTo>
                    <a:pt x="72" y="87"/>
                  </a:lnTo>
                  <a:lnTo>
                    <a:pt x="66" y="93"/>
                  </a:lnTo>
                  <a:lnTo>
                    <a:pt x="63" y="101"/>
                  </a:lnTo>
                  <a:lnTo>
                    <a:pt x="57" y="108"/>
                  </a:lnTo>
                  <a:lnTo>
                    <a:pt x="55" y="116"/>
                  </a:lnTo>
                  <a:lnTo>
                    <a:pt x="51" y="121"/>
                  </a:lnTo>
                  <a:lnTo>
                    <a:pt x="47" y="129"/>
                  </a:lnTo>
                  <a:lnTo>
                    <a:pt x="45" y="135"/>
                  </a:lnTo>
                  <a:lnTo>
                    <a:pt x="45" y="139"/>
                  </a:lnTo>
                  <a:lnTo>
                    <a:pt x="44" y="144"/>
                  </a:lnTo>
                  <a:lnTo>
                    <a:pt x="42" y="148"/>
                  </a:lnTo>
                  <a:lnTo>
                    <a:pt x="40" y="154"/>
                  </a:lnTo>
                  <a:lnTo>
                    <a:pt x="38" y="159"/>
                  </a:lnTo>
                  <a:lnTo>
                    <a:pt x="38" y="163"/>
                  </a:lnTo>
                  <a:lnTo>
                    <a:pt x="36" y="169"/>
                  </a:lnTo>
                  <a:lnTo>
                    <a:pt x="34" y="175"/>
                  </a:lnTo>
                  <a:lnTo>
                    <a:pt x="34" y="180"/>
                  </a:lnTo>
                  <a:lnTo>
                    <a:pt x="32" y="186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30" y="205"/>
                  </a:lnTo>
                  <a:lnTo>
                    <a:pt x="30" y="211"/>
                  </a:lnTo>
                  <a:lnTo>
                    <a:pt x="28" y="217"/>
                  </a:lnTo>
                  <a:lnTo>
                    <a:pt x="28" y="222"/>
                  </a:lnTo>
                  <a:lnTo>
                    <a:pt x="26" y="230"/>
                  </a:lnTo>
                  <a:lnTo>
                    <a:pt x="26" y="236"/>
                  </a:lnTo>
                  <a:lnTo>
                    <a:pt x="26" y="241"/>
                  </a:lnTo>
                  <a:lnTo>
                    <a:pt x="26" y="247"/>
                  </a:lnTo>
                  <a:lnTo>
                    <a:pt x="25" y="255"/>
                  </a:lnTo>
                  <a:lnTo>
                    <a:pt x="25" y="260"/>
                  </a:lnTo>
                  <a:lnTo>
                    <a:pt x="25" y="266"/>
                  </a:lnTo>
                  <a:lnTo>
                    <a:pt x="23" y="272"/>
                  </a:lnTo>
                  <a:lnTo>
                    <a:pt x="23" y="279"/>
                  </a:lnTo>
                  <a:lnTo>
                    <a:pt x="23" y="285"/>
                  </a:lnTo>
                  <a:lnTo>
                    <a:pt x="23" y="291"/>
                  </a:lnTo>
                  <a:lnTo>
                    <a:pt x="21" y="296"/>
                  </a:lnTo>
                  <a:lnTo>
                    <a:pt x="21" y="302"/>
                  </a:lnTo>
                  <a:lnTo>
                    <a:pt x="19" y="308"/>
                  </a:lnTo>
                  <a:lnTo>
                    <a:pt x="19" y="314"/>
                  </a:lnTo>
                  <a:lnTo>
                    <a:pt x="19" y="319"/>
                  </a:lnTo>
                  <a:lnTo>
                    <a:pt x="19" y="325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19" y="342"/>
                  </a:lnTo>
                  <a:lnTo>
                    <a:pt x="19" y="346"/>
                  </a:lnTo>
                  <a:lnTo>
                    <a:pt x="19" y="352"/>
                  </a:lnTo>
                  <a:lnTo>
                    <a:pt x="19" y="357"/>
                  </a:lnTo>
                  <a:lnTo>
                    <a:pt x="19" y="361"/>
                  </a:lnTo>
                  <a:lnTo>
                    <a:pt x="19" y="367"/>
                  </a:lnTo>
                  <a:lnTo>
                    <a:pt x="19" y="371"/>
                  </a:lnTo>
                  <a:lnTo>
                    <a:pt x="19" y="376"/>
                  </a:lnTo>
                  <a:lnTo>
                    <a:pt x="19" y="382"/>
                  </a:lnTo>
                  <a:lnTo>
                    <a:pt x="19" y="390"/>
                  </a:lnTo>
                  <a:lnTo>
                    <a:pt x="19" y="397"/>
                  </a:lnTo>
                  <a:lnTo>
                    <a:pt x="19" y="403"/>
                  </a:lnTo>
                  <a:lnTo>
                    <a:pt x="19" y="409"/>
                  </a:lnTo>
                  <a:lnTo>
                    <a:pt x="19" y="41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7" name="Freeform 214"/>
            <p:cNvSpPr>
              <a:spLocks/>
            </p:cNvSpPr>
            <p:nvPr/>
          </p:nvSpPr>
          <p:spPr bwMode="auto">
            <a:xfrm>
              <a:off x="4654" y="3561"/>
              <a:ext cx="43" cy="148"/>
            </a:xfrm>
            <a:custGeom>
              <a:avLst/>
              <a:gdLst>
                <a:gd name="T0" fmla="*/ 43 w 88"/>
                <a:gd name="T1" fmla="*/ 23 h 297"/>
                <a:gd name="T2" fmla="*/ 42 w 88"/>
                <a:gd name="T3" fmla="*/ 26 h 297"/>
                <a:gd name="T4" fmla="*/ 41 w 88"/>
                <a:gd name="T5" fmla="*/ 29 h 297"/>
                <a:gd name="T6" fmla="*/ 40 w 88"/>
                <a:gd name="T7" fmla="*/ 34 h 297"/>
                <a:gd name="T8" fmla="*/ 38 w 88"/>
                <a:gd name="T9" fmla="*/ 40 h 297"/>
                <a:gd name="T10" fmla="*/ 38 w 88"/>
                <a:gd name="T11" fmla="*/ 47 h 297"/>
                <a:gd name="T12" fmla="*/ 37 w 88"/>
                <a:gd name="T13" fmla="*/ 54 h 297"/>
                <a:gd name="T14" fmla="*/ 36 w 88"/>
                <a:gd name="T15" fmla="*/ 59 h 297"/>
                <a:gd name="T16" fmla="*/ 36 w 88"/>
                <a:gd name="T17" fmla="*/ 64 h 297"/>
                <a:gd name="T18" fmla="*/ 34 w 88"/>
                <a:gd name="T19" fmla="*/ 72 h 297"/>
                <a:gd name="T20" fmla="*/ 33 w 88"/>
                <a:gd name="T21" fmla="*/ 77 h 297"/>
                <a:gd name="T22" fmla="*/ 33 w 88"/>
                <a:gd name="T23" fmla="*/ 82 h 297"/>
                <a:gd name="T24" fmla="*/ 32 w 88"/>
                <a:gd name="T25" fmla="*/ 86 h 297"/>
                <a:gd name="T26" fmla="*/ 31 w 88"/>
                <a:gd name="T27" fmla="*/ 91 h 297"/>
                <a:gd name="T28" fmla="*/ 31 w 88"/>
                <a:gd name="T29" fmla="*/ 97 h 297"/>
                <a:gd name="T30" fmla="*/ 31 w 88"/>
                <a:gd name="T31" fmla="*/ 102 h 297"/>
                <a:gd name="T32" fmla="*/ 31 w 88"/>
                <a:gd name="T33" fmla="*/ 106 h 297"/>
                <a:gd name="T34" fmla="*/ 31 w 88"/>
                <a:gd name="T35" fmla="*/ 111 h 297"/>
                <a:gd name="T36" fmla="*/ 31 w 88"/>
                <a:gd name="T37" fmla="*/ 116 h 297"/>
                <a:gd name="T38" fmla="*/ 31 w 88"/>
                <a:gd name="T39" fmla="*/ 122 h 297"/>
                <a:gd name="T40" fmla="*/ 31 w 88"/>
                <a:gd name="T41" fmla="*/ 126 h 297"/>
                <a:gd name="T42" fmla="*/ 32 w 88"/>
                <a:gd name="T43" fmla="*/ 132 h 297"/>
                <a:gd name="T44" fmla="*/ 33 w 88"/>
                <a:gd name="T45" fmla="*/ 137 h 297"/>
                <a:gd name="T46" fmla="*/ 34 w 88"/>
                <a:gd name="T47" fmla="*/ 142 h 297"/>
                <a:gd name="T48" fmla="*/ 14 w 88"/>
                <a:gd name="T49" fmla="*/ 147 h 297"/>
                <a:gd name="T50" fmla="*/ 12 w 88"/>
                <a:gd name="T51" fmla="*/ 144 h 297"/>
                <a:gd name="T52" fmla="*/ 11 w 88"/>
                <a:gd name="T53" fmla="*/ 139 h 297"/>
                <a:gd name="T54" fmla="*/ 10 w 88"/>
                <a:gd name="T55" fmla="*/ 133 h 297"/>
                <a:gd name="T56" fmla="*/ 9 w 88"/>
                <a:gd name="T57" fmla="*/ 126 h 297"/>
                <a:gd name="T58" fmla="*/ 9 w 88"/>
                <a:gd name="T59" fmla="*/ 120 h 297"/>
                <a:gd name="T60" fmla="*/ 8 w 88"/>
                <a:gd name="T61" fmla="*/ 111 h 297"/>
                <a:gd name="T62" fmla="*/ 6 w 88"/>
                <a:gd name="T63" fmla="*/ 105 h 297"/>
                <a:gd name="T64" fmla="*/ 5 w 88"/>
                <a:gd name="T65" fmla="*/ 100 h 297"/>
                <a:gd name="T66" fmla="*/ 5 w 88"/>
                <a:gd name="T67" fmla="*/ 94 h 297"/>
                <a:gd name="T68" fmla="*/ 4 w 88"/>
                <a:gd name="T69" fmla="*/ 89 h 297"/>
                <a:gd name="T70" fmla="*/ 4 w 88"/>
                <a:gd name="T71" fmla="*/ 84 h 297"/>
                <a:gd name="T72" fmla="*/ 3 w 88"/>
                <a:gd name="T73" fmla="*/ 78 h 297"/>
                <a:gd name="T74" fmla="*/ 2 w 88"/>
                <a:gd name="T75" fmla="*/ 72 h 297"/>
                <a:gd name="T76" fmla="*/ 2 w 88"/>
                <a:gd name="T77" fmla="*/ 67 h 297"/>
                <a:gd name="T78" fmla="*/ 1 w 88"/>
                <a:gd name="T79" fmla="*/ 62 h 297"/>
                <a:gd name="T80" fmla="*/ 1 w 88"/>
                <a:gd name="T81" fmla="*/ 55 h 297"/>
                <a:gd name="T82" fmla="*/ 0 w 88"/>
                <a:gd name="T83" fmla="*/ 49 h 297"/>
                <a:gd name="T84" fmla="*/ 0 w 88"/>
                <a:gd name="T85" fmla="*/ 43 h 297"/>
                <a:gd name="T86" fmla="*/ 0 w 88"/>
                <a:gd name="T87" fmla="*/ 37 h 297"/>
                <a:gd name="T88" fmla="*/ 0 w 88"/>
                <a:gd name="T89" fmla="*/ 31 h 297"/>
                <a:gd name="T90" fmla="*/ 0 w 88"/>
                <a:gd name="T91" fmla="*/ 25 h 297"/>
                <a:gd name="T92" fmla="*/ 0 w 88"/>
                <a:gd name="T93" fmla="*/ 19 h 297"/>
                <a:gd name="T94" fmla="*/ 5 w 88"/>
                <a:gd name="T95" fmla="*/ 0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297"/>
                <a:gd name="T146" fmla="*/ 88 w 88"/>
                <a:gd name="T147" fmla="*/ 297 h 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297">
                  <a:moveTo>
                    <a:pt x="10" y="0"/>
                  </a:moveTo>
                  <a:lnTo>
                    <a:pt x="88" y="46"/>
                  </a:lnTo>
                  <a:lnTo>
                    <a:pt x="88" y="48"/>
                  </a:lnTo>
                  <a:lnTo>
                    <a:pt x="86" y="52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4" y="63"/>
                  </a:lnTo>
                  <a:lnTo>
                    <a:pt x="82" y="69"/>
                  </a:lnTo>
                  <a:lnTo>
                    <a:pt x="80" y="73"/>
                  </a:lnTo>
                  <a:lnTo>
                    <a:pt x="78" y="80"/>
                  </a:lnTo>
                  <a:lnTo>
                    <a:pt x="78" y="86"/>
                  </a:lnTo>
                  <a:lnTo>
                    <a:pt x="77" y="94"/>
                  </a:lnTo>
                  <a:lnTo>
                    <a:pt x="75" y="101"/>
                  </a:lnTo>
                  <a:lnTo>
                    <a:pt x="75" y="109"/>
                  </a:lnTo>
                  <a:lnTo>
                    <a:pt x="73" y="113"/>
                  </a:lnTo>
                  <a:lnTo>
                    <a:pt x="73" y="118"/>
                  </a:lnTo>
                  <a:lnTo>
                    <a:pt x="73" y="122"/>
                  </a:lnTo>
                  <a:lnTo>
                    <a:pt x="73" y="128"/>
                  </a:lnTo>
                  <a:lnTo>
                    <a:pt x="69" y="135"/>
                  </a:lnTo>
                  <a:lnTo>
                    <a:pt x="69" y="145"/>
                  </a:lnTo>
                  <a:lnTo>
                    <a:pt x="67" y="149"/>
                  </a:lnTo>
                  <a:lnTo>
                    <a:pt x="67" y="154"/>
                  </a:lnTo>
                  <a:lnTo>
                    <a:pt x="67" y="158"/>
                  </a:lnTo>
                  <a:lnTo>
                    <a:pt x="67" y="164"/>
                  </a:lnTo>
                  <a:lnTo>
                    <a:pt x="65" y="170"/>
                  </a:lnTo>
                  <a:lnTo>
                    <a:pt x="65" y="173"/>
                  </a:lnTo>
                  <a:lnTo>
                    <a:pt x="63" y="179"/>
                  </a:lnTo>
                  <a:lnTo>
                    <a:pt x="63" y="183"/>
                  </a:lnTo>
                  <a:lnTo>
                    <a:pt x="63" y="189"/>
                  </a:lnTo>
                  <a:lnTo>
                    <a:pt x="63" y="194"/>
                  </a:lnTo>
                  <a:lnTo>
                    <a:pt x="63" y="198"/>
                  </a:lnTo>
                  <a:lnTo>
                    <a:pt x="63" y="204"/>
                  </a:lnTo>
                  <a:lnTo>
                    <a:pt x="63" y="208"/>
                  </a:lnTo>
                  <a:lnTo>
                    <a:pt x="63" y="213"/>
                  </a:lnTo>
                  <a:lnTo>
                    <a:pt x="63" y="219"/>
                  </a:lnTo>
                  <a:lnTo>
                    <a:pt x="63" y="223"/>
                  </a:lnTo>
                  <a:lnTo>
                    <a:pt x="63" y="229"/>
                  </a:lnTo>
                  <a:lnTo>
                    <a:pt x="63" y="232"/>
                  </a:lnTo>
                  <a:lnTo>
                    <a:pt x="63" y="238"/>
                  </a:lnTo>
                  <a:lnTo>
                    <a:pt x="63" y="244"/>
                  </a:lnTo>
                  <a:lnTo>
                    <a:pt x="63" y="250"/>
                  </a:lnTo>
                  <a:lnTo>
                    <a:pt x="63" y="253"/>
                  </a:lnTo>
                  <a:lnTo>
                    <a:pt x="65" y="259"/>
                  </a:lnTo>
                  <a:lnTo>
                    <a:pt x="65" y="265"/>
                  </a:lnTo>
                  <a:lnTo>
                    <a:pt x="65" y="269"/>
                  </a:lnTo>
                  <a:lnTo>
                    <a:pt x="67" y="274"/>
                  </a:lnTo>
                  <a:lnTo>
                    <a:pt x="67" y="278"/>
                  </a:lnTo>
                  <a:lnTo>
                    <a:pt x="69" y="284"/>
                  </a:lnTo>
                  <a:lnTo>
                    <a:pt x="29" y="297"/>
                  </a:lnTo>
                  <a:lnTo>
                    <a:pt x="29" y="295"/>
                  </a:lnTo>
                  <a:lnTo>
                    <a:pt x="27" y="291"/>
                  </a:lnTo>
                  <a:lnTo>
                    <a:pt x="25" y="288"/>
                  </a:lnTo>
                  <a:lnTo>
                    <a:pt x="25" y="284"/>
                  </a:lnTo>
                  <a:lnTo>
                    <a:pt x="23" y="278"/>
                  </a:lnTo>
                  <a:lnTo>
                    <a:pt x="23" y="274"/>
                  </a:lnTo>
                  <a:lnTo>
                    <a:pt x="21" y="267"/>
                  </a:lnTo>
                  <a:lnTo>
                    <a:pt x="21" y="261"/>
                  </a:lnTo>
                  <a:lnTo>
                    <a:pt x="19" y="253"/>
                  </a:lnTo>
                  <a:lnTo>
                    <a:pt x="19" y="248"/>
                  </a:lnTo>
                  <a:lnTo>
                    <a:pt x="18" y="240"/>
                  </a:lnTo>
                  <a:lnTo>
                    <a:pt x="16" y="232"/>
                  </a:lnTo>
                  <a:lnTo>
                    <a:pt x="16" y="223"/>
                  </a:lnTo>
                  <a:lnTo>
                    <a:pt x="14" y="213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0" y="200"/>
                  </a:lnTo>
                  <a:lnTo>
                    <a:pt x="10" y="194"/>
                  </a:lnTo>
                  <a:lnTo>
                    <a:pt x="10" y="189"/>
                  </a:lnTo>
                  <a:lnTo>
                    <a:pt x="10" y="183"/>
                  </a:lnTo>
                  <a:lnTo>
                    <a:pt x="8" y="179"/>
                  </a:lnTo>
                  <a:lnTo>
                    <a:pt x="8" y="173"/>
                  </a:lnTo>
                  <a:lnTo>
                    <a:pt x="8" y="168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6" y="151"/>
                  </a:lnTo>
                  <a:lnTo>
                    <a:pt x="4" y="145"/>
                  </a:lnTo>
                  <a:lnTo>
                    <a:pt x="4" y="141"/>
                  </a:lnTo>
                  <a:lnTo>
                    <a:pt x="4" y="135"/>
                  </a:lnTo>
                  <a:lnTo>
                    <a:pt x="4" y="130"/>
                  </a:lnTo>
                  <a:lnTo>
                    <a:pt x="2" y="124"/>
                  </a:lnTo>
                  <a:lnTo>
                    <a:pt x="2" y="118"/>
                  </a:lnTo>
                  <a:lnTo>
                    <a:pt x="2" y="111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8" name="Freeform 215"/>
            <p:cNvSpPr>
              <a:spLocks/>
            </p:cNvSpPr>
            <p:nvPr/>
          </p:nvSpPr>
          <p:spPr bwMode="auto">
            <a:xfrm>
              <a:off x="4700" y="3606"/>
              <a:ext cx="144" cy="113"/>
            </a:xfrm>
            <a:custGeom>
              <a:avLst/>
              <a:gdLst>
                <a:gd name="T0" fmla="*/ 9 w 287"/>
                <a:gd name="T1" fmla="*/ 87 h 224"/>
                <a:gd name="T2" fmla="*/ 105 w 287"/>
                <a:gd name="T3" fmla="*/ 96 h 224"/>
                <a:gd name="T4" fmla="*/ 105 w 287"/>
                <a:gd name="T5" fmla="*/ 91 h 224"/>
                <a:gd name="T6" fmla="*/ 105 w 287"/>
                <a:gd name="T7" fmla="*/ 86 h 224"/>
                <a:gd name="T8" fmla="*/ 106 w 287"/>
                <a:gd name="T9" fmla="*/ 80 h 224"/>
                <a:gd name="T10" fmla="*/ 106 w 287"/>
                <a:gd name="T11" fmla="*/ 73 h 224"/>
                <a:gd name="T12" fmla="*/ 107 w 287"/>
                <a:gd name="T13" fmla="*/ 65 h 224"/>
                <a:gd name="T14" fmla="*/ 107 w 287"/>
                <a:gd name="T15" fmla="*/ 58 h 224"/>
                <a:gd name="T16" fmla="*/ 107 w 287"/>
                <a:gd name="T17" fmla="*/ 49 h 224"/>
                <a:gd name="T18" fmla="*/ 109 w 287"/>
                <a:gd name="T19" fmla="*/ 40 h 224"/>
                <a:gd name="T20" fmla="*/ 110 w 287"/>
                <a:gd name="T21" fmla="*/ 32 h 224"/>
                <a:gd name="T22" fmla="*/ 112 w 287"/>
                <a:gd name="T23" fmla="*/ 24 h 224"/>
                <a:gd name="T24" fmla="*/ 114 w 287"/>
                <a:gd name="T25" fmla="*/ 16 h 224"/>
                <a:gd name="T26" fmla="*/ 116 w 287"/>
                <a:gd name="T27" fmla="*/ 10 h 224"/>
                <a:gd name="T28" fmla="*/ 118 w 287"/>
                <a:gd name="T29" fmla="*/ 5 h 224"/>
                <a:gd name="T30" fmla="*/ 121 w 287"/>
                <a:gd name="T31" fmla="*/ 1 h 224"/>
                <a:gd name="T32" fmla="*/ 144 w 287"/>
                <a:gd name="T33" fmla="*/ 5 h 224"/>
                <a:gd name="T34" fmla="*/ 143 w 287"/>
                <a:gd name="T35" fmla="*/ 7 h 224"/>
                <a:gd name="T36" fmla="*/ 142 w 287"/>
                <a:gd name="T37" fmla="*/ 11 h 224"/>
                <a:gd name="T38" fmla="*/ 139 w 287"/>
                <a:gd name="T39" fmla="*/ 18 h 224"/>
                <a:gd name="T40" fmla="*/ 138 w 287"/>
                <a:gd name="T41" fmla="*/ 23 h 224"/>
                <a:gd name="T42" fmla="*/ 137 w 287"/>
                <a:gd name="T43" fmla="*/ 30 h 224"/>
                <a:gd name="T44" fmla="*/ 136 w 287"/>
                <a:gd name="T45" fmla="*/ 35 h 224"/>
                <a:gd name="T46" fmla="*/ 135 w 287"/>
                <a:gd name="T47" fmla="*/ 42 h 224"/>
                <a:gd name="T48" fmla="*/ 134 w 287"/>
                <a:gd name="T49" fmla="*/ 50 h 224"/>
                <a:gd name="T50" fmla="*/ 134 w 287"/>
                <a:gd name="T51" fmla="*/ 59 h 224"/>
                <a:gd name="T52" fmla="*/ 133 w 287"/>
                <a:gd name="T53" fmla="*/ 68 h 224"/>
                <a:gd name="T54" fmla="*/ 133 w 287"/>
                <a:gd name="T55" fmla="*/ 73 h 224"/>
                <a:gd name="T56" fmla="*/ 133 w 287"/>
                <a:gd name="T57" fmla="*/ 78 h 224"/>
                <a:gd name="T58" fmla="*/ 133 w 287"/>
                <a:gd name="T59" fmla="*/ 82 h 224"/>
                <a:gd name="T60" fmla="*/ 133 w 287"/>
                <a:gd name="T61" fmla="*/ 87 h 224"/>
                <a:gd name="T62" fmla="*/ 134 w 287"/>
                <a:gd name="T63" fmla="*/ 93 h 224"/>
                <a:gd name="T64" fmla="*/ 135 w 287"/>
                <a:gd name="T65" fmla="*/ 99 h 224"/>
                <a:gd name="T66" fmla="*/ 0 w 287"/>
                <a:gd name="T67" fmla="*/ 99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7"/>
                <a:gd name="T103" fmla="*/ 0 h 224"/>
                <a:gd name="T104" fmla="*/ 287 w 287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7" h="224">
                  <a:moveTo>
                    <a:pt x="0" y="196"/>
                  </a:moveTo>
                  <a:lnTo>
                    <a:pt x="17" y="173"/>
                  </a:lnTo>
                  <a:lnTo>
                    <a:pt x="209" y="192"/>
                  </a:lnTo>
                  <a:lnTo>
                    <a:pt x="209" y="190"/>
                  </a:lnTo>
                  <a:lnTo>
                    <a:pt x="209" y="184"/>
                  </a:lnTo>
                  <a:lnTo>
                    <a:pt x="209" y="180"/>
                  </a:lnTo>
                  <a:lnTo>
                    <a:pt x="209" y="175"/>
                  </a:lnTo>
                  <a:lnTo>
                    <a:pt x="209" y="171"/>
                  </a:lnTo>
                  <a:lnTo>
                    <a:pt x="211" y="165"/>
                  </a:lnTo>
                  <a:lnTo>
                    <a:pt x="211" y="159"/>
                  </a:lnTo>
                  <a:lnTo>
                    <a:pt x="211" y="152"/>
                  </a:lnTo>
                  <a:lnTo>
                    <a:pt x="211" y="144"/>
                  </a:lnTo>
                  <a:lnTo>
                    <a:pt x="213" y="139"/>
                  </a:lnTo>
                  <a:lnTo>
                    <a:pt x="213" y="129"/>
                  </a:lnTo>
                  <a:lnTo>
                    <a:pt x="213" y="121"/>
                  </a:lnTo>
                  <a:lnTo>
                    <a:pt x="214" y="114"/>
                  </a:lnTo>
                  <a:lnTo>
                    <a:pt x="214" y="106"/>
                  </a:lnTo>
                  <a:lnTo>
                    <a:pt x="214" y="97"/>
                  </a:lnTo>
                  <a:lnTo>
                    <a:pt x="216" y="89"/>
                  </a:lnTo>
                  <a:lnTo>
                    <a:pt x="218" y="80"/>
                  </a:lnTo>
                  <a:lnTo>
                    <a:pt x="220" y="72"/>
                  </a:lnTo>
                  <a:lnTo>
                    <a:pt x="220" y="64"/>
                  </a:lnTo>
                  <a:lnTo>
                    <a:pt x="222" y="55"/>
                  </a:lnTo>
                  <a:lnTo>
                    <a:pt x="224" y="47"/>
                  </a:lnTo>
                  <a:lnTo>
                    <a:pt x="226" y="40"/>
                  </a:lnTo>
                  <a:lnTo>
                    <a:pt x="228" y="32"/>
                  </a:lnTo>
                  <a:lnTo>
                    <a:pt x="230" y="26"/>
                  </a:lnTo>
                  <a:lnTo>
                    <a:pt x="232" y="19"/>
                  </a:lnTo>
                  <a:lnTo>
                    <a:pt x="233" y="15"/>
                  </a:lnTo>
                  <a:lnTo>
                    <a:pt x="235" y="9"/>
                  </a:lnTo>
                  <a:lnTo>
                    <a:pt x="239" y="5"/>
                  </a:lnTo>
                  <a:lnTo>
                    <a:pt x="241" y="2"/>
                  </a:lnTo>
                  <a:lnTo>
                    <a:pt x="245" y="0"/>
                  </a:lnTo>
                  <a:lnTo>
                    <a:pt x="287" y="9"/>
                  </a:lnTo>
                  <a:lnTo>
                    <a:pt x="285" y="13"/>
                  </a:lnTo>
                  <a:lnTo>
                    <a:pt x="283" y="15"/>
                  </a:lnTo>
                  <a:lnTo>
                    <a:pt x="283" y="21"/>
                  </a:lnTo>
                  <a:lnTo>
                    <a:pt x="279" y="28"/>
                  </a:lnTo>
                  <a:lnTo>
                    <a:pt x="277" y="36"/>
                  </a:lnTo>
                  <a:lnTo>
                    <a:pt x="277" y="42"/>
                  </a:lnTo>
                  <a:lnTo>
                    <a:pt x="275" y="45"/>
                  </a:lnTo>
                  <a:lnTo>
                    <a:pt x="273" y="51"/>
                  </a:lnTo>
                  <a:lnTo>
                    <a:pt x="273" y="59"/>
                  </a:lnTo>
                  <a:lnTo>
                    <a:pt x="272" y="64"/>
                  </a:lnTo>
                  <a:lnTo>
                    <a:pt x="272" y="70"/>
                  </a:lnTo>
                  <a:lnTo>
                    <a:pt x="272" y="78"/>
                  </a:lnTo>
                  <a:lnTo>
                    <a:pt x="270" y="83"/>
                  </a:lnTo>
                  <a:lnTo>
                    <a:pt x="270" y="91"/>
                  </a:lnTo>
                  <a:lnTo>
                    <a:pt x="268" y="99"/>
                  </a:lnTo>
                  <a:lnTo>
                    <a:pt x="268" y="108"/>
                  </a:lnTo>
                  <a:lnTo>
                    <a:pt x="268" y="116"/>
                  </a:lnTo>
                  <a:lnTo>
                    <a:pt x="266" y="125"/>
                  </a:lnTo>
                  <a:lnTo>
                    <a:pt x="266" y="135"/>
                  </a:lnTo>
                  <a:lnTo>
                    <a:pt x="266" y="139"/>
                  </a:lnTo>
                  <a:lnTo>
                    <a:pt x="266" y="144"/>
                  </a:lnTo>
                  <a:lnTo>
                    <a:pt x="266" y="148"/>
                  </a:lnTo>
                  <a:lnTo>
                    <a:pt x="266" y="154"/>
                  </a:lnTo>
                  <a:lnTo>
                    <a:pt x="266" y="159"/>
                  </a:lnTo>
                  <a:lnTo>
                    <a:pt x="266" y="163"/>
                  </a:lnTo>
                  <a:lnTo>
                    <a:pt x="266" y="169"/>
                  </a:lnTo>
                  <a:lnTo>
                    <a:pt x="266" y="173"/>
                  </a:lnTo>
                  <a:lnTo>
                    <a:pt x="266" y="178"/>
                  </a:lnTo>
                  <a:lnTo>
                    <a:pt x="268" y="184"/>
                  </a:lnTo>
                  <a:lnTo>
                    <a:pt x="268" y="190"/>
                  </a:lnTo>
                  <a:lnTo>
                    <a:pt x="270" y="196"/>
                  </a:lnTo>
                  <a:lnTo>
                    <a:pt x="270" y="224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209" name="Freeform 216"/>
            <p:cNvSpPr>
              <a:spLocks/>
            </p:cNvSpPr>
            <p:nvPr/>
          </p:nvSpPr>
          <p:spPr bwMode="auto">
            <a:xfrm>
              <a:off x="4677" y="3210"/>
              <a:ext cx="213" cy="120"/>
            </a:xfrm>
            <a:custGeom>
              <a:avLst/>
              <a:gdLst>
                <a:gd name="T0" fmla="*/ 15 w 426"/>
                <a:gd name="T1" fmla="*/ 102 h 239"/>
                <a:gd name="T2" fmla="*/ 20 w 426"/>
                <a:gd name="T3" fmla="*/ 98 h 239"/>
                <a:gd name="T4" fmla="*/ 25 w 426"/>
                <a:gd name="T5" fmla="*/ 94 h 239"/>
                <a:gd name="T6" fmla="*/ 33 w 426"/>
                <a:gd name="T7" fmla="*/ 89 h 239"/>
                <a:gd name="T8" fmla="*/ 38 w 426"/>
                <a:gd name="T9" fmla="*/ 86 h 239"/>
                <a:gd name="T10" fmla="*/ 43 w 426"/>
                <a:gd name="T11" fmla="*/ 83 h 239"/>
                <a:gd name="T12" fmla="*/ 48 w 426"/>
                <a:gd name="T13" fmla="*/ 80 h 239"/>
                <a:gd name="T14" fmla="*/ 53 w 426"/>
                <a:gd name="T15" fmla="*/ 76 h 239"/>
                <a:gd name="T16" fmla="*/ 58 w 426"/>
                <a:gd name="T17" fmla="*/ 73 h 239"/>
                <a:gd name="T18" fmla="*/ 63 w 426"/>
                <a:gd name="T19" fmla="*/ 70 h 239"/>
                <a:gd name="T20" fmla="*/ 70 w 426"/>
                <a:gd name="T21" fmla="*/ 66 h 239"/>
                <a:gd name="T22" fmla="*/ 76 w 426"/>
                <a:gd name="T23" fmla="*/ 61 h 239"/>
                <a:gd name="T24" fmla="*/ 82 w 426"/>
                <a:gd name="T25" fmla="*/ 57 h 239"/>
                <a:gd name="T26" fmla="*/ 89 w 426"/>
                <a:gd name="T27" fmla="*/ 53 h 239"/>
                <a:gd name="T28" fmla="*/ 96 w 426"/>
                <a:gd name="T29" fmla="*/ 49 h 239"/>
                <a:gd name="T30" fmla="*/ 103 w 426"/>
                <a:gd name="T31" fmla="*/ 45 h 239"/>
                <a:gd name="T32" fmla="*/ 110 w 426"/>
                <a:gd name="T33" fmla="*/ 41 h 239"/>
                <a:gd name="T34" fmla="*/ 118 w 426"/>
                <a:gd name="T35" fmla="*/ 36 h 239"/>
                <a:gd name="T36" fmla="*/ 125 w 426"/>
                <a:gd name="T37" fmla="*/ 31 h 239"/>
                <a:gd name="T38" fmla="*/ 133 w 426"/>
                <a:gd name="T39" fmla="*/ 28 h 239"/>
                <a:gd name="T40" fmla="*/ 141 w 426"/>
                <a:gd name="T41" fmla="*/ 23 h 239"/>
                <a:gd name="T42" fmla="*/ 150 w 426"/>
                <a:gd name="T43" fmla="*/ 19 h 239"/>
                <a:gd name="T44" fmla="*/ 157 w 426"/>
                <a:gd name="T45" fmla="*/ 14 h 239"/>
                <a:gd name="T46" fmla="*/ 166 w 426"/>
                <a:gd name="T47" fmla="*/ 10 h 239"/>
                <a:gd name="T48" fmla="*/ 174 w 426"/>
                <a:gd name="T49" fmla="*/ 6 h 239"/>
                <a:gd name="T50" fmla="*/ 183 w 426"/>
                <a:gd name="T51" fmla="*/ 1 h 239"/>
                <a:gd name="T52" fmla="*/ 213 w 426"/>
                <a:gd name="T53" fmla="*/ 6 h 239"/>
                <a:gd name="T54" fmla="*/ 211 w 426"/>
                <a:gd name="T55" fmla="*/ 7 h 239"/>
                <a:gd name="T56" fmla="*/ 208 w 426"/>
                <a:gd name="T57" fmla="*/ 10 h 239"/>
                <a:gd name="T58" fmla="*/ 201 w 426"/>
                <a:gd name="T59" fmla="*/ 13 h 239"/>
                <a:gd name="T60" fmla="*/ 192 w 426"/>
                <a:gd name="T61" fmla="*/ 19 h 239"/>
                <a:gd name="T62" fmla="*/ 188 w 426"/>
                <a:gd name="T63" fmla="*/ 21 h 239"/>
                <a:gd name="T64" fmla="*/ 183 w 426"/>
                <a:gd name="T65" fmla="*/ 25 h 239"/>
                <a:gd name="T66" fmla="*/ 176 w 426"/>
                <a:gd name="T67" fmla="*/ 29 h 239"/>
                <a:gd name="T68" fmla="*/ 170 w 426"/>
                <a:gd name="T69" fmla="*/ 31 h 239"/>
                <a:gd name="T70" fmla="*/ 165 w 426"/>
                <a:gd name="T71" fmla="*/ 35 h 239"/>
                <a:gd name="T72" fmla="*/ 158 w 426"/>
                <a:gd name="T73" fmla="*/ 40 h 239"/>
                <a:gd name="T74" fmla="*/ 151 w 426"/>
                <a:gd name="T75" fmla="*/ 44 h 239"/>
                <a:gd name="T76" fmla="*/ 145 w 426"/>
                <a:gd name="T77" fmla="*/ 49 h 239"/>
                <a:gd name="T78" fmla="*/ 138 w 426"/>
                <a:gd name="T79" fmla="*/ 53 h 239"/>
                <a:gd name="T80" fmla="*/ 131 w 426"/>
                <a:gd name="T81" fmla="*/ 57 h 239"/>
                <a:gd name="T82" fmla="*/ 123 w 426"/>
                <a:gd name="T83" fmla="*/ 62 h 239"/>
                <a:gd name="T84" fmla="*/ 117 w 426"/>
                <a:gd name="T85" fmla="*/ 67 h 239"/>
                <a:gd name="T86" fmla="*/ 109 w 426"/>
                <a:gd name="T87" fmla="*/ 71 h 239"/>
                <a:gd name="T88" fmla="*/ 103 w 426"/>
                <a:gd name="T89" fmla="*/ 76 h 239"/>
                <a:gd name="T90" fmla="*/ 96 w 426"/>
                <a:gd name="T91" fmla="*/ 81 h 239"/>
                <a:gd name="T92" fmla="*/ 90 w 426"/>
                <a:gd name="T93" fmla="*/ 86 h 239"/>
                <a:gd name="T94" fmla="*/ 83 w 426"/>
                <a:gd name="T95" fmla="*/ 90 h 239"/>
                <a:gd name="T96" fmla="*/ 77 w 426"/>
                <a:gd name="T97" fmla="*/ 95 h 239"/>
                <a:gd name="T98" fmla="*/ 71 w 426"/>
                <a:gd name="T99" fmla="*/ 99 h 239"/>
                <a:gd name="T100" fmla="*/ 66 w 426"/>
                <a:gd name="T101" fmla="*/ 104 h 239"/>
                <a:gd name="T102" fmla="*/ 60 w 426"/>
                <a:gd name="T103" fmla="*/ 108 h 239"/>
                <a:gd name="T104" fmla="*/ 55 w 426"/>
                <a:gd name="T105" fmla="*/ 111 h 239"/>
                <a:gd name="T106" fmla="*/ 52 w 426"/>
                <a:gd name="T107" fmla="*/ 115 h 239"/>
                <a:gd name="T108" fmla="*/ 48 w 426"/>
                <a:gd name="T109" fmla="*/ 120 h 239"/>
                <a:gd name="T110" fmla="*/ 14 w 426"/>
                <a:gd name="T111" fmla="*/ 103 h 2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6"/>
                <a:gd name="T169" fmla="*/ 0 h 239"/>
                <a:gd name="T170" fmla="*/ 426 w 426"/>
                <a:gd name="T171" fmla="*/ 239 h 2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6" h="239">
                  <a:moveTo>
                    <a:pt x="29" y="205"/>
                  </a:moveTo>
                  <a:lnTo>
                    <a:pt x="31" y="203"/>
                  </a:lnTo>
                  <a:lnTo>
                    <a:pt x="36" y="199"/>
                  </a:lnTo>
                  <a:lnTo>
                    <a:pt x="40" y="196"/>
                  </a:lnTo>
                  <a:lnTo>
                    <a:pt x="46" y="192"/>
                  </a:lnTo>
                  <a:lnTo>
                    <a:pt x="50" y="188"/>
                  </a:lnTo>
                  <a:lnTo>
                    <a:pt x="57" y="184"/>
                  </a:lnTo>
                  <a:lnTo>
                    <a:pt x="65" y="178"/>
                  </a:lnTo>
                  <a:lnTo>
                    <a:pt x="72" y="175"/>
                  </a:lnTo>
                  <a:lnTo>
                    <a:pt x="76" y="171"/>
                  </a:lnTo>
                  <a:lnTo>
                    <a:pt x="80" y="169"/>
                  </a:lnTo>
                  <a:lnTo>
                    <a:pt x="86" y="165"/>
                  </a:lnTo>
                  <a:lnTo>
                    <a:pt x="89" y="163"/>
                  </a:lnTo>
                  <a:lnTo>
                    <a:pt x="95" y="159"/>
                  </a:lnTo>
                  <a:lnTo>
                    <a:pt x="99" y="156"/>
                  </a:lnTo>
                  <a:lnTo>
                    <a:pt x="105" y="152"/>
                  </a:lnTo>
                  <a:lnTo>
                    <a:pt x="110" y="150"/>
                  </a:lnTo>
                  <a:lnTo>
                    <a:pt x="116" y="146"/>
                  </a:lnTo>
                  <a:lnTo>
                    <a:pt x="122" y="142"/>
                  </a:lnTo>
                  <a:lnTo>
                    <a:pt x="127" y="139"/>
                  </a:lnTo>
                  <a:lnTo>
                    <a:pt x="135" y="135"/>
                  </a:lnTo>
                  <a:lnTo>
                    <a:pt x="139" y="131"/>
                  </a:lnTo>
                  <a:lnTo>
                    <a:pt x="146" y="127"/>
                  </a:lnTo>
                  <a:lnTo>
                    <a:pt x="152" y="121"/>
                  </a:lnTo>
                  <a:lnTo>
                    <a:pt x="158" y="120"/>
                  </a:lnTo>
                  <a:lnTo>
                    <a:pt x="164" y="114"/>
                  </a:lnTo>
                  <a:lnTo>
                    <a:pt x="171" y="110"/>
                  </a:lnTo>
                  <a:lnTo>
                    <a:pt x="177" y="106"/>
                  </a:lnTo>
                  <a:lnTo>
                    <a:pt x="185" y="102"/>
                  </a:lnTo>
                  <a:lnTo>
                    <a:pt x="192" y="97"/>
                  </a:lnTo>
                  <a:lnTo>
                    <a:pt x="198" y="93"/>
                  </a:lnTo>
                  <a:lnTo>
                    <a:pt x="205" y="89"/>
                  </a:lnTo>
                  <a:lnTo>
                    <a:pt x="213" y="85"/>
                  </a:lnTo>
                  <a:lnTo>
                    <a:pt x="221" y="82"/>
                  </a:lnTo>
                  <a:lnTo>
                    <a:pt x="228" y="76"/>
                  </a:lnTo>
                  <a:lnTo>
                    <a:pt x="236" y="72"/>
                  </a:lnTo>
                  <a:lnTo>
                    <a:pt x="243" y="68"/>
                  </a:lnTo>
                  <a:lnTo>
                    <a:pt x="251" y="62"/>
                  </a:lnTo>
                  <a:lnTo>
                    <a:pt x="259" y="59"/>
                  </a:lnTo>
                  <a:lnTo>
                    <a:pt x="266" y="55"/>
                  </a:lnTo>
                  <a:lnTo>
                    <a:pt x="274" y="51"/>
                  </a:lnTo>
                  <a:lnTo>
                    <a:pt x="281" y="45"/>
                  </a:lnTo>
                  <a:lnTo>
                    <a:pt x="289" y="42"/>
                  </a:lnTo>
                  <a:lnTo>
                    <a:pt x="299" y="38"/>
                  </a:lnTo>
                  <a:lnTo>
                    <a:pt x="306" y="32"/>
                  </a:lnTo>
                  <a:lnTo>
                    <a:pt x="314" y="28"/>
                  </a:lnTo>
                  <a:lnTo>
                    <a:pt x="323" y="23"/>
                  </a:lnTo>
                  <a:lnTo>
                    <a:pt x="331" y="19"/>
                  </a:lnTo>
                  <a:lnTo>
                    <a:pt x="339" y="15"/>
                  </a:lnTo>
                  <a:lnTo>
                    <a:pt x="348" y="11"/>
                  </a:lnTo>
                  <a:lnTo>
                    <a:pt x="356" y="5"/>
                  </a:lnTo>
                  <a:lnTo>
                    <a:pt x="365" y="2"/>
                  </a:lnTo>
                  <a:lnTo>
                    <a:pt x="373" y="0"/>
                  </a:lnTo>
                  <a:lnTo>
                    <a:pt x="426" y="11"/>
                  </a:lnTo>
                  <a:lnTo>
                    <a:pt x="424" y="11"/>
                  </a:lnTo>
                  <a:lnTo>
                    <a:pt x="422" y="13"/>
                  </a:lnTo>
                  <a:lnTo>
                    <a:pt x="418" y="15"/>
                  </a:lnTo>
                  <a:lnTo>
                    <a:pt x="415" y="19"/>
                  </a:lnTo>
                  <a:lnTo>
                    <a:pt x="407" y="21"/>
                  </a:lnTo>
                  <a:lnTo>
                    <a:pt x="401" y="26"/>
                  </a:lnTo>
                  <a:lnTo>
                    <a:pt x="394" y="30"/>
                  </a:lnTo>
                  <a:lnTo>
                    <a:pt x="384" y="38"/>
                  </a:lnTo>
                  <a:lnTo>
                    <a:pt x="378" y="40"/>
                  </a:lnTo>
                  <a:lnTo>
                    <a:pt x="375" y="42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58" y="51"/>
                  </a:lnTo>
                  <a:lnTo>
                    <a:pt x="352" y="57"/>
                  </a:lnTo>
                  <a:lnTo>
                    <a:pt x="346" y="59"/>
                  </a:lnTo>
                  <a:lnTo>
                    <a:pt x="340" y="62"/>
                  </a:lnTo>
                  <a:lnTo>
                    <a:pt x="335" y="66"/>
                  </a:lnTo>
                  <a:lnTo>
                    <a:pt x="329" y="70"/>
                  </a:lnTo>
                  <a:lnTo>
                    <a:pt x="321" y="74"/>
                  </a:lnTo>
                  <a:lnTo>
                    <a:pt x="316" y="80"/>
                  </a:lnTo>
                  <a:lnTo>
                    <a:pt x="308" y="83"/>
                  </a:lnTo>
                  <a:lnTo>
                    <a:pt x="302" y="87"/>
                  </a:lnTo>
                  <a:lnTo>
                    <a:pt x="295" y="93"/>
                  </a:lnTo>
                  <a:lnTo>
                    <a:pt x="289" y="97"/>
                  </a:lnTo>
                  <a:lnTo>
                    <a:pt x="281" y="101"/>
                  </a:lnTo>
                  <a:lnTo>
                    <a:pt x="276" y="106"/>
                  </a:lnTo>
                  <a:lnTo>
                    <a:pt x="268" y="110"/>
                  </a:lnTo>
                  <a:lnTo>
                    <a:pt x="262" y="114"/>
                  </a:lnTo>
                  <a:lnTo>
                    <a:pt x="255" y="120"/>
                  </a:lnTo>
                  <a:lnTo>
                    <a:pt x="247" y="123"/>
                  </a:lnTo>
                  <a:lnTo>
                    <a:pt x="240" y="129"/>
                  </a:lnTo>
                  <a:lnTo>
                    <a:pt x="234" y="133"/>
                  </a:lnTo>
                  <a:lnTo>
                    <a:pt x="226" y="139"/>
                  </a:lnTo>
                  <a:lnTo>
                    <a:pt x="219" y="142"/>
                  </a:lnTo>
                  <a:lnTo>
                    <a:pt x="213" y="148"/>
                  </a:lnTo>
                  <a:lnTo>
                    <a:pt x="205" y="152"/>
                  </a:lnTo>
                  <a:lnTo>
                    <a:pt x="198" y="158"/>
                  </a:lnTo>
                  <a:lnTo>
                    <a:pt x="192" y="161"/>
                  </a:lnTo>
                  <a:lnTo>
                    <a:pt x="185" y="167"/>
                  </a:lnTo>
                  <a:lnTo>
                    <a:pt x="179" y="171"/>
                  </a:lnTo>
                  <a:lnTo>
                    <a:pt x="173" y="177"/>
                  </a:lnTo>
                  <a:lnTo>
                    <a:pt x="166" y="180"/>
                  </a:lnTo>
                  <a:lnTo>
                    <a:pt x="160" y="184"/>
                  </a:lnTo>
                  <a:lnTo>
                    <a:pt x="154" y="190"/>
                  </a:lnTo>
                  <a:lnTo>
                    <a:pt x="146" y="194"/>
                  </a:lnTo>
                  <a:lnTo>
                    <a:pt x="141" y="198"/>
                  </a:lnTo>
                  <a:lnTo>
                    <a:pt x="135" y="203"/>
                  </a:lnTo>
                  <a:lnTo>
                    <a:pt x="131" y="207"/>
                  </a:lnTo>
                  <a:lnTo>
                    <a:pt x="126" y="211"/>
                  </a:lnTo>
                  <a:lnTo>
                    <a:pt x="120" y="215"/>
                  </a:lnTo>
                  <a:lnTo>
                    <a:pt x="116" y="218"/>
                  </a:lnTo>
                  <a:lnTo>
                    <a:pt x="110" y="222"/>
                  </a:lnTo>
                  <a:lnTo>
                    <a:pt x="107" y="226"/>
                  </a:lnTo>
                  <a:lnTo>
                    <a:pt x="103" y="230"/>
                  </a:lnTo>
                  <a:lnTo>
                    <a:pt x="97" y="236"/>
                  </a:lnTo>
                  <a:lnTo>
                    <a:pt x="95" y="239"/>
                  </a:lnTo>
                  <a:lnTo>
                    <a:pt x="0" y="232"/>
                  </a:lnTo>
                  <a:lnTo>
                    <a:pt x="29" y="205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 rot="1376154">
            <a:off x="152400" y="5072063"/>
            <a:ext cx="1919288" cy="1176337"/>
            <a:chOff x="1033" y="1680"/>
            <a:chExt cx="1463" cy="1104"/>
          </a:xfrm>
        </p:grpSpPr>
        <p:sp>
          <p:nvSpPr>
            <p:cNvPr id="44122" name="AutoShape 128"/>
            <p:cNvSpPr>
              <a:spLocks noChangeArrowheads="1"/>
            </p:cNvSpPr>
            <p:nvPr/>
          </p:nvSpPr>
          <p:spPr bwMode="auto">
            <a:xfrm>
              <a:off x="1897" y="2496"/>
              <a:ext cx="480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  <p:grpSp>
          <p:nvGrpSpPr>
            <p:cNvPr id="44123" name="Group 129"/>
            <p:cNvGrpSpPr>
              <a:grpSpLocks/>
            </p:cNvGrpSpPr>
            <p:nvPr/>
          </p:nvGrpSpPr>
          <p:grpSpPr bwMode="auto">
            <a:xfrm rot="-3310095">
              <a:off x="1348" y="1365"/>
              <a:ext cx="833" cy="1463"/>
              <a:chOff x="1200" y="1356"/>
              <a:chExt cx="833" cy="1463"/>
            </a:xfrm>
          </p:grpSpPr>
          <p:sp>
            <p:nvSpPr>
              <p:cNvPr id="44124" name="Freeform 130"/>
              <p:cNvSpPr>
                <a:spLocks/>
              </p:cNvSpPr>
              <p:nvPr/>
            </p:nvSpPr>
            <p:spPr bwMode="auto">
              <a:xfrm>
                <a:off x="1200" y="1416"/>
                <a:ext cx="771" cy="1403"/>
              </a:xfrm>
              <a:custGeom>
                <a:avLst/>
                <a:gdLst>
                  <a:gd name="T0" fmla="*/ 211 w 1542"/>
                  <a:gd name="T1" fmla="*/ 968 h 2806"/>
                  <a:gd name="T2" fmla="*/ 232 w 1542"/>
                  <a:gd name="T3" fmla="*/ 1021 h 2806"/>
                  <a:gd name="T4" fmla="*/ 275 w 1542"/>
                  <a:gd name="T5" fmla="*/ 1066 h 2806"/>
                  <a:gd name="T6" fmla="*/ 335 w 1542"/>
                  <a:gd name="T7" fmla="*/ 1092 h 2806"/>
                  <a:gd name="T8" fmla="*/ 402 w 1542"/>
                  <a:gd name="T9" fmla="*/ 1098 h 2806"/>
                  <a:gd name="T10" fmla="*/ 466 w 1542"/>
                  <a:gd name="T11" fmla="*/ 1081 h 2806"/>
                  <a:gd name="T12" fmla="*/ 518 w 1542"/>
                  <a:gd name="T13" fmla="*/ 1045 h 2806"/>
                  <a:gd name="T14" fmla="*/ 551 w 1542"/>
                  <a:gd name="T15" fmla="*/ 996 h 2806"/>
                  <a:gd name="T16" fmla="*/ 558 w 1542"/>
                  <a:gd name="T17" fmla="*/ 940 h 2806"/>
                  <a:gd name="T18" fmla="*/ 539 w 1542"/>
                  <a:gd name="T19" fmla="*/ 884 h 2806"/>
                  <a:gd name="T20" fmla="*/ 498 w 1542"/>
                  <a:gd name="T21" fmla="*/ 839 h 2806"/>
                  <a:gd name="T22" fmla="*/ 439 w 1542"/>
                  <a:gd name="T23" fmla="*/ 810 h 2806"/>
                  <a:gd name="T24" fmla="*/ 165 w 1542"/>
                  <a:gd name="T25" fmla="*/ 717 h 2806"/>
                  <a:gd name="T26" fmla="*/ 92 w 1542"/>
                  <a:gd name="T27" fmla="*/ 660 h 2806"/>
                  <a:gd name="T28" fmla="*/ 38 w 1542"/>
                  <a:gd name="T29" fmla="*/ 588 h 2806"/>
                  <a:gd name="T30" fmla="*/ 7 w 1542"/>
                  <a:gd name="T31" fmla="*/ 507 h 2806"/>
                  <a:gd name="T32" fmla="*/ 3 w 1542"/>
                  <a:gd name="T33" fmla="*/ 422 h 2806"/>
                  <a:gd name="T34" fmla="*/ 25 w 1542"/>
                  <a:gd name="T35" fmla="*/ 339 h 2806"/>
                  <a:gd name="T36" fmla="*/ 72 w 1542"/>
                  <a:gd name="T37" fmla="*/ 266 h 2806"/>
                  <a:gd name="T38" fmla="*/ 140 w 1542"/>
                  <a:gd name="T39" fmla="*/ 203 h 2806"/>
                  <a:gd name="T40" fmla="*/ 223 w 1542"/>
                  <a:gd name="T41" fmla="*/ 158 h 2806"/>
                  <a:gd name="T42" fmla="*/ 320 w 1542"/>
                  <a:gd name="T43" fmla="*/ 133 h 2806"/>
                  <a:gd name="T44" fmla="*/ 446 w 1542"/>
                  <a:gd name="T45" fmla="*/ 0 h 2806"/>
                  <a:gd name="T46" fmla="*/ 485 w 1542"/>
                  <a:gd name="T47" fmla="*/ 140 h 2806"/>
                  <a:gd name="T48" fmla="*/ 579 w 1542"/>
                  <a:gd name="T49" fmla="*/ 172 h 2806"/>
                  <a:gd name="T50" fmla="*/ 659 w 1542"/>
                  <a:gd name="T51" fmla="*/ 223 h 2806"/>
                  <a:gd name="T52" fmla="*/ 720 w 1542"/>
                  <a:gd name="T53" fmla="*/ 290 h 2806"/>
                  <a:gd name="T54" fmla="*/ 758 w 1542"/>
                  <a:gd name="T55" fmla="*/ 368 h 2806"/>
                  <a:gd name="T56" fmla="*/ 771 w 1542"/>
                  <a:gd name="T57" fmla="*/ 453 h 2806"/>
                  <a:gd name="T58" fmla="*/ 561 w 1542"/>
                  <a:gd name="T59" fmla="*/ 455 h 2806"/>
                  <a:gd name="T60" fmla="*/ 549 w 1542"/>
                  <a:gd name="T61" fmla="*/ 398 h 2806"/>
                  <a:gd name="T62" fmla="*/ 511 w 1542"/>
                  <a:gd name="T63" fmla="*/ 349 h 2806"/>
                  <a:gd name="T64" fmla="*/ 457 w 1542"/>
                  <a:gd name="T65" fmla="*/ 317 h 2806"/>
                  <a:gd name="T66" fmla="*/ 391 w 1542"/>
                  <a:gd name="T67" fmla="*/ 305 h 2806"/>
                  <a:gd name="T68" fmla="*/ 326 w 1542"/>
                  <a:gd name="T69" fmla="*/ 316 h 2806"/>
                  <a:gd name="T70" fmla="*/ 268 w 1542"/>
                  <a:gd name="T71" fmla="*/ 344 h 2806"/>
                  <a:gd name="T72" fmla="*/ 229 w 1542"/>
                  <a:gd name="T73" fmla="*/ 388 h 2806"/>
                  <a:gd name="T74" fmla="*/ 213 w 1542"/>
                  <a:gd name="T75" fmla="*/ 444 h 2806"/>
                  <a:gd name="T76" fmla="*/ 222 w 1542"/>
                  <a:gd name="T77" fmla="*/ 500 h 2806"/>
                  <a:gd name="T78" fmla="*/ 257 w 1542"/>
                  <a:gd name="T79" fmla="*/ 551 h 2806"/>
                  <a:gd name="T80" fmla="*/ 310 w 1542"/>
                  <a:gd name="T81" fmla="*/ 585 h 2806"/>
                  <a:gd name="T82" fmla="*/ 549 w 1542"/>
                  <a:gd name="T83" fmla="*/ 662 h 2806"/>
                  <a:gd name="T84" fmla="*/ 632 w 1542"/>
                  <a:gd name="T85" fmla="*/ 702 h 2806"/>
                  <a:gd name="T86" fmla="*/ 699 w 1542"/>
                  <a:gd name="T87" fmla="*/ 766 h 2806"/>
                  <a:gd name="T88" fmla="*/ 746 w 1542"/>
                  <a:gd name="T89" fmla="*/ 841 h 2806"/>
                  <a:gd name="T90" fmla="*/ 767 w 1542"/>
                  <a:gd name="T91" fmla="*/ 922 h 2806"/>
                  <a:gd name="T92" fmla="*/ 763 w 1542"/>
                  <a:gd name="T93" fmla="*/ 1008 h 2806"/>
                  <a:gd name="T94" fmla="*/ 732 w 1542"/>
                  <a:gd name="T95" fmla="*/ 1089 h 2806"/>
                  <a:gd name="T96" fmla="*/ 678 w 1542"/>
                  <a:gd name="T97" fmla="*/ 1161 h 2806"/>
                  <a:gd name="T98" fmla="*/ 604 w 1542"/>
                  <a:gd name="T99" fmla="*/ 1216 h 2806"/>
                  <a:gd name="T100" fmla="*/ 515 w 1542"/>
                  <a:gd name="T101" fmla="*/ 1256 h 2806"/>
                  <a:gd name="T102" fmla="*/ 446 w 1542"/>
                  <a:gd name="T103" fmla="*/ 1271 h 2806"/>
                  <a:gd name="T104" fmla="*/ 331 w 1542"/>
                  <a:gd name="T105" fmla="*/ 1274 h 2806"/>
                  <a:gd name="T106" fmla="*/ 252 w 1542"/>
                  <a:gd name="T107" fmla="*/ 1256 h 2806"/>
                  <a:gd name="T108" fmla="*/ 164 w 1542"/>
                  <a:gd name="T109" fmla="*/ 1216 h 2806"/>
                  <a:gd name="T110" fmla="*/ 90 w 1542"/>
                  <a:gd name="T111" fmla="*/ 1160 h 2806"/>
                  <a:gd name="T112" fmla="*/ 36 w 1542"/>
                  <a:gd name="T113" fmla="*/ 1089 h 2806"/>
                  <a:gd name="T114" fmla="*/ 6 w 1542"/>
                  <a:gd name="T115" fmla="*/ 1007 h 2806"/>
                  <a:gd name="T116" fmla="*/ 0 w 1542"/>
                  <a:gd name="T117" fmla="*/ 944 h 28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42"/>
                  <a:gd name="T178" fmla="*/ 0 h 2806"/>
                  <a:gd name="T179" fmla="*/ 1542 w 1542"/>
                  <a:gd name="T180" fmla="*/ 2806 h 28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42" h="2806">
                    <a:moveTo>
                      <a:pt x="419" y="1888"/>
                    </a:moveTo>
                    <a:lnTo>
                      <a:pt x="419" y="1898"/>
                    </a:lnTo>
                    <a:lnTo>
                      <a:pt x="423" y="1936"/>
                    </a:lnTo>
                    <a:lnTo>
                      <a:pt x="432" y="1974"/>
                    </a:lnTo>
                    <a:lnTo>
                      <a:pt x="445" y="2012"/>
                    </a:lnTo>
                    <a:lnTo>
                      <a:pt x="464" y="2043"/>
                    </a:lnTo>
                    <a:lnTo>
                      <a:pt x="489" y="2076"/>
                    </a:lnTo>
                    <a:lnTo>
                      <a:pt x="518" y="2105"/>
                    </a:lnTo>
                    <a:lnTo>
                      <a:pt x="549" y="2132"/>
                    </a:lnTo>
                    <a:lnTo>
                      <a:pt x="588" y="2152"/>
                    </a:lnTo>
                    <a:lnTo>
                      <a:pt x="626" y="2170"/>
                    </a:lnTo>
                    <a:lnTo>
                      <a:pt x="669" y="2184"/>
                    </a:lnTo>
                    <a:lnTo>
                      <a:pt x="712" y="2193"/>
                    </a:lnTo>
                    <a:lnTo>
                      <a:pt x="757" y="2196"/>
                    </a:lnTo>
                    <a:lnTo>
                      <a:pt x="804" y="2195"/>
                    </a:lnTo>
                    <a:lnTo>
                      <a:pt x="845" y="2187"/>
                    </a:lnTo>
                    <a:lnTo>
                      <a:pt x="890" y="2177"/>
                    </a:lnTo>
                    <a:lnTo>
                      <a:pt x="932" y="2161"/>
                    </a:lnTo>
                    <a:lnTo>
                      <a:pt x="969" y="2139"/>
                    </a:lnTo>
                    <a:lnTo>
                      <a:pt x="1007" y="2119"/>
                    </a:lnTo>
                    <a:lnTo>
                      <a:pt x="1036" y="2089"/>
                    </a:lnTo>
                    <a:lnTo>
                      <a:pt x="1063" y="2060"/>
                    </a:lnTo>
                    <a:lnTo>
                      <a:pt x="1083" y="2026"/>
                    </a:lnTo>
                    <a:lnTo>
                      <a:pt x="1102" y="1992"/>
                    </a:lnTo>
                    <a:lnTo>
                      <a:pt x="1112" y="1954"/>
                    </a:lnTo>
                    <a:lnTo>
                      <a:pt x="1117" y="1917"/>
                    </a:lnTo>
                    <a:lnTo>
                      <a:pt x="1115" y="1880"/>
                    </a:lnTo>
                    <a:lnTo>
                      <a:pt x="1108" y="1839"/>
                    </a:lnTo>
                    <a:lnTo>
                      <a:pt x="1097" y="1802"/>
                    </a:lnTo>
                    <a:lnTo>
                      <a:pt x="1077" y="1768"/>
                    </a:lnTo>
                    <a:lnTo>
                      <a:pt x="1053" y="1736"/>
                    </a:lnTo>
                    <a:lnTo>
                      <a:pt x="1027" y="1708"/>
                    </a:lnTo>
                    <a:lnTo>
                      <a:pt x="996" y="1679"/>
                    </a:lnTo>
                    <a:lnTo>
                      <a:pt x="959" y="1656"/>
                    </a:lnTo>
                    <a:lnTo>
                      <a:pt x="919" y="1637"/>
                    </a:lnTo>
                    <a:lnTo>
                      <a:pt x="878" y="1620"/>
                    </a:lnTo>
                    <a:lnTo>
                      <a:pt x="442" y="1484"/>
                    </a:lnTo>
                    <a:lnTo>
                      <a:pt x="381" y="1461"/>
                    </a:lnTo>
                    <a:lnTo>
                      <a:pt x="330" y="1434"/>
                    </a:lnTo>
                    <a:lnTo>
                      <a:pt x="278" y="1399"/>
                    </a:lnTo>
                    <a:lnTo>
                      <a:pt x="228" y="1361"/>
                    </a:lnTo>
                    <a:lnTo>
                      <a:pt x="183" y="1320"/>
                    </a:lnTo>
                    <a:lnTo>
                      <a:pt x="141" y="1275"/>
                    </a:lnTo>
                    <a:lnTo>
                      <a:pt x="104" y="1227"/>
                    </a:lnTo>
                    <a:lnTo>
                      <a:pt x="75" y="1176"/>
                    </a:lnTo>
                    <a:lnTo>
                      <a:pt x="50" y="1123"/>
                    </a:lnTo>
                    <a:lnTo>
                      <a:pt x="30" y="1070"/>
                    </a:lnTo>
                    <a:lnTo>
                      <a:pt x="14" y="1015"/>
                    </a:lnTo>
                    <a:lnTo>
                      <a:pt x="6" y="959"/>
                    </a:lnTo>
                    <a:lnTo>
                      <a:pt x="4" y="902"/>
                    </a:lnTo>
                    <a:lnTo>
                      <a:pt x="6" y="844"/>
                    </a:lnTo>
                    <a:lnTo>
                      <a:pt x="14" y="789"/>
                    </a:lnTo>
                    <a:lnTo>
                      <a:pt x="30" y="734"/>
                    </a:lnTo>
                    <a:lnTo>
                      <a:pt x="50" y="678"/>
                    </a:lnTo>
                    <a:lnTo>
                      <a:pt x="76" y="630"/>
                    </a:lnTo>
                    <a:lnTo>
                      <a:pt x="108" y="580"/>
                    </a:lnTo>
                    <a:lnTo>
                      <a:pt x="144" y="531"/>
                    </a:lnTo>
                    <a:lnTo>
                      <a:pt x="183" y="484"/>
                    </a:lnTo>
                    <a:lnTo>
                      <a:pt x="229" y="445"/>
                    </a:lnTo>
                    <a:lnTo>
                      <a:pt x="280" y="406"/>
                    </a:lnTo>
                    <a:lnTo>
                      <a:pt x="333" y="373"/>
                    </a:lnTo>
                    <a:lnTo>
                      <a:pt x="390" y="342"/>
                    </a:lnTo>
                    <a:lnTo>
                      <a:pt x="447" y="315"/>
                    </a:lnTo>
                    <a:lnTo>
                      <a:pt x="512" y="296"/>
                    </a:lnTo>
                    <a:lnTo>
                      <a:pt x="575" y="279"/>
                    </a:lnTo>
                    <a:lnTo>
                      <a:pt x="639" y="266"/>
                    </a:lnTo>
                    <a:lnTo>
                      <a:pt x="661" y="261"/>
                    </a:lnTo>
                    <a:lnTo>
                      <a:pt x="661" y="0"/>
                    </a:lnTo>
                    <a:lnTo>
                      <a:pt x="892" y="0"/>
                    </a:lnTo>
                    <a:lnTo>
                      <a:pt x="892" y="261"/>
                    </a:lnTo>
                    <a:lnTo>
                      <a:pt x="908" y="263"/>
                    </a:lnTo>
                    <a:lnTo>
                      <a:pt x="971" y="279"/>
                    </a:lnTo>
                    <a:lnTo>
                      <a:pt x="1036" y="296"/>
                    </a:lnTo>
                    <a:lnTo>
                      <a:pt x="1098" y="315"/>
                    </a:lnTo>
                    <a:lnTo>
                      <a:pt x="1157" y="344"/>
                    </a:lnTo>
                    <a:lnTo>
                      <a:pt x="1214" y="373"/>
                    </a:lnTo>
                    <a:lnTo>
                      <a:pt x="1266" y="407"/>
                    </a:lnTo>
                    <a:lnTo>
                      <a:pt x="1317" y="446"/>
                    </a:lnTo>
                    <a:lnTo>
                      <a:pt x="1360" y="487"/>
                    </a:lnTo>
                    <a:lnTo>
                      <a:pt x="1403" y="532"/>
                    </a:lnTo>
                    <a:lnTo>
                      <a:pt x="1439" y="580"/>
                    </a:lnTo>
                    <a:lnTo>
                      <a:pt x="1468" y="631"/>
                    </a:lnTo>
                    <a:lnTo>
                      <a:pt x="1494" y="684"/>
                    </a:lnTo>
                    <a:lnTo>
                      <a:pt x="1515" y="736"/>
                    </a:lnTo>
                    <a:lnTo>
                      <a:pt x="1529" y="790"/>
                    </a:lnTo>
                    <a:lnTo>
                      <a:pt x="1539" y="847"/>
                    </a:lnTo>
                    <a:lnTo>
                      <a:pt x="1542" y="906"/>
                    </a:lnTo>
                    <a:lnTo>
                      <a:pt x="1542" y="917"/>
                    </a:lnTo>
                    <a:lnTo>
                      <a:pt x="1121" y="917"/>
                    </a:lnTo>
                    <a:lnTo>
                      <a:pt x="1121" y="910"/>
                    </a:lnTo>
                    <a:lnTo>
                      <a:pt x="1117" y="870"/>
                    </a:lnTo>
                    <a:lnTo>
                      <a:pt x="1110" y="834"/>
                    </a:lnTo>
                    <a:lnTo>
                      <a:pt x="1097" y="797"/>
                    </a:lnTo>
                    <a:lnTo>
                      <a:pt x="1077" y="762"/>
                    </a:lnTo>
                    <a:lnTo>
                      <a:pt x="1050" y="730"/>
                    </a:lnTo>
                    <a:lnTo>
                      <a:pt x="1022" y="698"/>
                    </a:lnTo>
                    <a:lnTo>
                      <a:pt x="991" y="673"/>
                    </a:lnTo>
                    <a:lnTo>
                      <a:pt x="954" y="653"/>
                    </a:lnTo>
                    <a:lnTo>
                      <a:pt x="914" y="634"/>
                    </a:lnTo>
                    <a:lnTo>
                      <a:pt x="870" y="622"/>
                    </a:lnTo>
                    <a:lnTo>
                      <a:pt x="828" y="613"/>
                    </a:lnTo>
                    <a:lnTo>
                      <a:pt x="782" y="609"/>
                    </a:lnTo>
                    <a:lnTo>
                      <a:pt x="738" y="613"/>
                    </a:lnTo>
                    <a:lnTo>
                      <a:pt x="694" y="618"/>
                    </a:lnTo>
                    <a:lnTo>
                      <a:pt x="651" y="631"/>
                    </a:lnTo>
                    <a:lnTo>
                      <a:pt x="609" y="644"/>
                    </a:lnTo>
                    <a:lnTo>
                      <a:pt x="571" y="664"/>
                    </a:lnTo>
                    <a:lnTo>
                      <a:pt x="536" y="687"/>
                    </a:lnTo>
                    <a:lnTo>
                      <a:pt x="505" y="716"/>
                    </a:lnTo>
                    <a:lnTo>
                      <a:pt x="476" y="747"/>
                    </a:lnTo>
                    <a:lnTo>
                      <a:pt x="458" y="777"/>
                    </a:lnTo>
                    <a:lnTo>
                      <a:pt x="438" y="817"/>
                    </a:lnTo>
                    <a:lnTo>
                      <a:pt x="428" y="853"/>
                    </a:lnTo>
                    <a:lnTo>
                      <a:pt x="426" y="889"/>
                    </a:lnTo>
                    <a:lnTo>
                      <a:pt x="426" y="926"/>
                    </a:lnTo>
                    <a:lnTo>
                      <a:pt x="432" y="964"/>
                    </a:lnTo>
                    <a:lnTo>
                      <a:pt x="445" y="1001"/>
                    </a:lnTo>
                    <a:lnTo>
                      <a:pt x="464" y="1037"/>
                    </a:lnTo>
                    <a:lnTo>
                      <a:pt x="486" y="1070"/>
                    </a:lnTo>
                    <a:lnTo>
                      <a:pt x="513" y="1101"/>
                    </a:lnTo>
                    <a:lnTo>
                      <a:pt x="545" y="1127"/>
                    </a:lnTo>
                    <a:lnTo>
                      <a:pt x="581" y="1149"/>
                    </a:lnTo>
                    <a:lnTo>
                      <a:pt x="620" y="1169"/>
                    </a:lnTo>
                    <a:lnTo>
                      <a:pt x="702" y="1196"/>
                    </a:lnTo>
                    <a:lnTo>
                      <a:pt x="1086" y="1318"/>
                    </a:lnTo>
                    <a:lnTo>
                      <a:pt x="1097" y="1324"/>
                    </a:lnTo>
                    <a:lnTo>
                      <a:pt x="1155" y="1344"/>
                    </a:lnTo>
                    <a:lnTo>
                      <a:pt x="1211" y="1372"/>
                    </a:lnTo>
                    <a:lnTo>
                      <a:pt x="1264" y="1404"/>
                    </a:lnTo>
                    <a:lnTo>
                      <a:pt x="1314" y="1446"/>
                    </a:lnTo>
                    <a:lnTo>
                      <a:pt x="1358" y="1487"/>
                    </a:lnTo>
                    <a:lnTo>
                      <a:pt x="1398" y="1532"/>
                    </a:lnTo>
                    <a:lnTo>
                      <a:pt x="1436" y="1581"/>
                    </a:lnTo>
                    <a:lnTo>
                      <a:pt x="1464" y="1631"/>
                    </a:lnTo>
                    <a:lnTo>
                      <a:pt x="1491" y="1682"/>
                    </a:lnTo>
                    <a:lnTo>
                      <a:pt x="1511" y="1736"/>
                    </a:lnTo>
                    <a:lnTo>
                      <a:pt x="1525" y="1790"/>
                    </a:lnTo>
                    <a:lnTo>
                      <a:pt x="1533" y="1845"/>
                    </a:lnTo>
                    <a:lnTo>
                      <a:pt x="1539" y="1903"/>
                    </a:lnTo>
                    <a:lnTo>
                      <a:pt x="1536" y="1961"/>
                    </a:lnTo>
                    <a:lnTo>
                      <a:pt x="1525" y="2017"/>
                    </a:lnTo>
                    <a:lnTo>
                      <a:pt x="1511" y="2073"/>
                    </a:lnTo>
                    <a:lnTo>
                      <a:pt x="1491" y="2125"/>
                    </a:lnTo>
                    <a:lnTo>
                      <a:pt x="1464" y="2177"/>
                    </a:lnTo>
                    <a:lnTo>
                      <a:pt x="1434" y="2228"/>
                    </a:lnTo>
                    <a:lnTo>
                      <a:pt x="1396" y="2274"/>
                    </a:lnTo>
                    <a:lnTo>
                      <a:pt x="1356" y="2321"/>
                    </a:lnTo>
                    <a:lnTo>
                      <a:pt x="1310" y="2359"/>
                    </a:lnTo>
                    <a:lnTo>
                      <a:pt x="1259" y="2399"/>
                    </a:lnTo>
                    <a:lnTo>
                      <a:pt x="1207" y="2432"/>
                    </a:lnTo>
                    <a:lnTo>
                      <a:pt x="1151" y="2463"/>
                    </a:lnTo>
                    <a:lnTo>
                      <a:pt x="1092" y="2489"/>
                    </a:lnTo>
                    <a:lnTo>
                      <a:pt x="1029" y="2511"/>
                    </a:lnTo>
                    <a:lnTo>
                      <a:pt x="967" y="2527"/>
                    </a:lnTo>
                    <a:lnTo>
                      <a:pt x="901" y="2540"/>
                    </a:lnTo>
                    <a:lnTo>
                      <a:pt x="892" y="2542"/>
                    </a:lnTo>
                    <a:lnTo>
                      <a:pt x="892" y="2806"/>
                    </a:lnTo>
                    <a:lnTo>
                      <a:pt x="661" y="2806"/>
                    </a:lnTo>
                    <a:lnTo>
                      <a:pt x="661" y="2548"/>
                    </a:lnTo>
                    <a:lnTo>
                      <a:pt x="631" y="2542"/>
                    </a:lnTo>
                    <a:lnTo>
                      <a:pt x="568" y="2527"/>
                    </a:lnTo>
                    <a:lnTo>
                      <a:pt x="505" y="2511"/>
                    </a:lnTo>
                    <a:lnTo>
                      <a:pt x="442" y="2489"/>
                    </a:lnTo>
                    <a:lnTo>
                      <a:pt x="383" y="2462"/>
                    </a:lnTo>
                    <a:lnTo>
                      <a:pt x="328" y="2432"/>
                    </a:lnTo>
                    <a:lnTo>
                      <a:pt x="274" y="2399"/>
                    </a:lnTo>
                    <a:lnTo>
                      <a:pt x="222" y="2359"/>
                    </a:lnTo>
                    <a:lnTo>
                      <a:pt x="179" y="2319"/>
                    </a:lnTo>
                    <a:lnTo>
                      <a:pt x="139" y="2273"/>
                    </a:lnTo>
                    <a:lnTo>
                      <a:pt x="102" y="2226"/>
                    </a:lnTo>
                    <a:lnTo>
                      <a:pt x="71" y="2177"/>
                    </a:lnTo>
                    <a:lnTo>
                      <a:pt x="45" y="2121"/>
                    </a:lnTo>
                    <a:lnTo>
                      <a:pt x="26" y="2069"/>
                    </a:lnTo>
                    <a:lnTo>
                      <a:pt x="12" y="2015"/>
                    </a:lnTo>
                    <a:lnTo>
                      <a:pt x="4" y="1957"/>
                    </a:lnTo>
                    <a:lnTo>
                      <a:pt x="0" y="1900"/>
                    </a:lnTo>
                    <a:lnTo>
                      <a:pt x="0" y="1888"/>
                    </a:lnTo>
                    <a:lnTo>
                      <a:pt x="419" y="18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44125" name="Freeform 131"/>
              <p:cNvSpPr>
                <a:spLocks/>
              </p:cNvSpPr>
              <p:nvPr/>
            </p:nvSpPr>
            <p:spPr bwMode="auto">
              <a:xfrm>
                <a:off x="1263" y="1356"/>
                <a:ext cx="770" cy="1401"/>
              </a:xfrm>
              <a:custGeom>
                <a:avLst/>
                <a:gdLst>
                  <a:gd name="T0" fmla="*/ 211 w 1540"/>
                  <a:gd name="T1" fmla="*/ 967 h 2804"/>
                  <a:gd name="T2" fmla="*/ 231 w 1540"/>
                  <a:gd name="T3" fmla="*/ 1020 h 2804"/>
                  <a:gd name="T4" fmla="*/ 275 w 1540"/>
                  <a:gd name="T5" fmla="*/ 1066 h 2804"/>
                  <a:gd name="T6" fmla="*/ 334 w 1540"/>
                  <a:gd name="T7" fmla="*/ 1091 h 2804"/>
                  <a:gd name="T8" fmla="*/ 401 w 1540"/>
                  <a:gd name="T9" fmla="*/ 1096 h 2804"/>
                  <a:gd name="T10" fmla="*/ 465 w 1540"/>
                  <a:gd name="T11" fmla="*/ 1079 h 2804"/>
                  <a:gd name="T12" fmla="*/ 518 w 1540"/>
                  <a:gd name="T13" fmla="*/ 1043 h 2804"/>
                  <a:gd name="T14" fmla="*/ 551 w 1540"/>
                  <a:gd name="T15" fmla="*/ 995 h 2804"/>
                  <a:gd name="T16" fmla="*/ 558 w 1540"/>
                  <a:gd name="T17" fmla="*/ 939 h 2804"/>
                  <a:gd name="T18" fmla="*/ 539 w 1540"/>
                  <a:gd name="T19" fmla="*/ 883 h 2804"/>
                  <a:gd name="T20" fmla="*/ 497 w 1540"/>
                  <a:gd name="T21" fmla="*/ 838 h 2804"/>
                  <a:gd name="T22" fmla="*/ 438 w 1540"/>
                  <a:gd name="T23" fmla="*/ 809 h 2804"/>
                  <a:gd name="T24" fmla="*/ 165 w 1540"/>
                  <a:gd name="T25" fmla="*/ 715 h 2804"/>
                  <a:gd name="T26" fmla="*/ 92 w 1540"/>
                  <a:gd name="T27" fmla="*/ 660 h 2804"/>
                  <a:gd name="T28" fmla="*/ 37 w 1540"/>
                  <a:gd name="T29" fmla="*/ 587 h 2804"/>
                  <a:gd name="T30" fmla="*/ 7 w 1540"/>
                  <a:gd name="T31" fmla="*/ 507 h 2804"/>
                  <a:gd name="T32" fmla="*/ 3 w 1540"/>
                  <a:gd name="T33" fmla="*/ 421 h 2804"/>
                  <a:gd name="T34" fmla="*/ 25 w 1540"/>
                  <a:gd name="T35" fmla="*/ 340 h 2804"/>
                  <a:gd name="T36" fmla="*/ 72 w 1540"/>
                  <a:gd name="T37" fmla="*/ 264 h 2804"/>
                  <a:gd name="T38" fmla="*/ 140 w 1540"/>
                  <a:gd name="T39" fmla="*/ 202 h 2804"/>
                  <a:gd name="T40" fmla="*/ 223 w 1540"/>
                  <a:gd name="T41" fmla="*/ 157 h 2804"/>
                  <a:gd name="T42" fmla="*/ 319 w 1540"/>
                  <a:gd name="T43" fmla="*/ 132 h 2804"/>
                  <a:gd name="T44" fmla="*/ 446 w 1540"/>
                  <a:gd name="T45" fmla="*/ 0 h 2804"/>
                  <a:gd name="T46" fmla="*/ 486 w 1540"/>
                  <a:gd name="T47" fmla="*/ 138 h 2804"/>
                  <a:gd name="T48" fmla="*/ 579 w 1540"/>
                  <a:gd name="T49" fmla="*/ 171 h 2804"/>
                  <a:gd name="T50" fmla="*/ 659 w 1540"/>
                  <a:gd name="T51" fmla="*/ 222 h 2804"/>
                  <a:gd name="T52" fmla="*/ 720 w 1540"/>
                  <a:gd name="T53" fmla="*/ 289 h 2804"/>
                  <a:gd name="T54" fmla="*/ 757 w 1540"/>
                  <a:gd name="T55" fmla="*/ 368 h 2804"/>
                  <a:gd name="T56" fmla="*/ 770 w 1540"/>
                  <a:gd name="T57" fmla="*/ 452 h 2804"/>
                  <a:gd name="T58" fmla="*/ 561 w 1540"/>
                  <a:gd name="T59" fmla="*/ 454 h 2804"/>
                  <a:gd name="T60" fmla="*/ 548 w 1540"/>
                  <a:gd name="T61" fmla="*/ 397 h 2804"/>
                  <a:gd name="T62" fmla="*/ 511 w 1540"/>
                  <a:gd name="T63" fmla="*/ 350 h 2804"/>
                  <a:gd name="T64" fmla="*/ 456 w 1540"/>
                  <a:gd name="T65" fmla="*/ 317 h 2804"/>
                  <a:gd name="T66" fmla="*/ 391 w 1540"/>
                  <a:gd name="T67" fmla="*/ 304 h 2804"/>
                  <a:gd name="T68" fmla="*/ 325 w 1540"/>
                  <a:gd name="T69" fmla="*/ 315 h 2804"/>
                  <a:gd name="T70" fmla="*/ 268 w 1540"/>
                  <a:gd name="T71" fmla="*/ 343 h 2804"/>
                  <a:gd name="T72" fmla="*/ 227 w 1540"/>
                  <a:gd name="T73" fmla="*/ 389 h 2804"/>
                  <a:gd name="T74" fmla="*/ 212 w 1540"/>
                  <a:gd name="T75" fmla="*/ 444 h 2804"/>
                  <a:gd name="T76" fmla="*/ 222 w 1540"/>
                  <a:gd name="T77" fmla="*/ 501 h 2804"/>
                  <a:gd name="T78" fmla="*/ 257 w 1540"/>
                  <a:gd name="T79" fmla="*/ 549 h 2804"/>
                  <a:gd name="T80" fmla="*/ 310 w 1540"/>
                  <a:gd name="T81" fmla="*/ 584 h 2804"/>
                  <a:gd name="T82" fmla="*/ 549 w 1540"/>
                  <a:gd name="T83" fmla="*/ 660 h 2804"/>
                  <a:gd name="T84" fmla="*/ 632 w 1540"/>
                  <a:gd name="T85" fmla="*/ 701 h 2804"/>
                  <a:gd name="T86" fmla="*/ 700 w 1540"/>
                  <a:gd name="T87" fmla="*/ 765 h 2804"/>
                  <a:gd name="T88" fmla="*/ 745 w 1540"/>
                  <a:gd name="T89" fmla="*/ 839 h 2804"/>
                  <a:gd name="T90" fmla="*/ 767 w 1540"/>
                  <a:gd name="T91" fmla="*/ 921 h 2804"/>
                  <a:gd name="T92" fmla="*/ 763 w 1540"/>
                  <a:gd name="T93" fmla="*/ 1007 h 2804"/>
                  <a:gd name="T94" fmla="*/ 733 w 1540"/>
                  <a:gd name="T95" fmla="*/ 1087 h 2804"/>
                  <a:gd name="T96" fmla="*/ 679 w 1540"/>
                  <a:gd name="T97" fmla="*/ 1158 h 2804"/>
                  <a:gd name="T98" fmla="*/ 604 w 1540"/>
                  <a:gd name="T99" fmla="*/ 1216 h 2804"/>
                  <a:gd name="T100" fmla="*/ 515 w 1540"/>
                  <a:gd name="T101" fmla="*/ 1254 h 2804"/>
                  <a:gd name="T102" fmla="*/ 446 w 1540"/>
                  <a:gd name="T103" fmla="*/ 1270 h 2804"/>
                  <a:gd name="T104" fmla="*/ 331 w 1540"/>
                  <a:gd name="T105" fmla="*/ 1272 h 2804"/>
                  <a:gd name="T106" fmla="*/ 252 w 1540"/>
                  <a:gd name="T107" fmla="*/ 1254 h 2804"/>
                  <a:gd name="T108" fmla="*/ 164 w 1540"/>
                  <a:gd name="T109" fmla="*/ 1216 h 2804"/>
                  <a:gd name="T110" fmla="*/ 90 w 1540"/>
                  <a:gd name="T111" fmla="*/ 1158 h 2804"/>
                  <a:gd name="T112" fmla="*/ 36 w 1540"/>
                  <a:gd name="T113" fmla="*/ 1087 h 2804"/>
                  <a:gd name="T114" fmla="*/ 6 w 1540"/>
                  <a:gd name="T115" fmla="*/ 1006 h 2804"/>
                  <a:gd name="T116" fmla="*/ 0 w 1540"/>
                  <a:gd name="T117" fmla="*/ 943 h 28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40"/>
                  <a:gd name="T178" fmla="*/ 0 h 2804"/>
                  <a:gd name="T179" fmla="*/ 1540 w 1540"/>
                  <a:gd name="T180" fmla="*/ 2804 h 28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40" h="2804">
                    <a:moveTo>
                      <a:pt x="419" y="1888"/>
                    </a:moveTo>
                    <a:lnTo>
                      <a:pt x="419" y="1897"/>
                    </a:lnTo>
                    <a:lnTo>
                      <a:pt x="423" y="1935"/>
                    </a:lnTo>
                    <a:lnTo>
                      <a:pt x="432" y="1973"/>
                    </a:lnTo>
                    <a:lnTo>
                      <a:pt x="445" y="2011"/>
                    </a:lnTo>
                    <a:lnTo>
                      <a:pt x="463" y="2042"/>
                    </a:lnTo>
                    <a:lnTo>
                      <a:pt x="489" y="2075"/>
                    </a:lnTo>
                    <a:lnTo>
                      <a:pt x="518" y="2105"/>
                    </a:lnTo>
                    <a:lnTo>
                      <a:pt x="549" y="2133"/>
                    </a:lnTo>
                    <a:lnTo>
                      <a:pt x="586" y="2151"/>
                    </a:lnTo>
                    <a:lnTo>
                      <a:pt x="626" y="2169"/>
                    </a:lnTo>
                    <a:lnTo>
                      <a:pt x="667" y="2183"/>
                    </a:lnTo>
                    <a:lnTo>
                      <a:pt x="714" y="2191"/>
                    </a:lnTo>
                    <a:lnTo>
                      <a:pt x="759" y="2194"/>
                    </a:lnTo>
                    <a:lnTo>
                      <a:pt x="802" y="2194"/>
                    </a:lnTo>
                    <a:lnTo>
                      <a:pt x="845" y="2187"/>
                    </a:lnTo>
                    <a:lnTo>
                      <a:pt x="891" y="2176"/>
                    </a:lnTo>
                    <a:lnTo>
                      <a:pt x="931" y="2160"/>
                    </a:lnTo>
                    <a:lnTo>
                      <a:pt x="971" y="2138"/>
                    </a:lnTo>
                    <a:lnTo>
                      <a:pt x="1004" y="2118"/>
                    </a:lnTo>
                    <a:lnTo>
                      <a:pt x="1035" y="2088"/>
                    </a:lnTo>
                    <a:lnTo>
                      <a:pt x="1062" y="2060"/>
                    </a:lnTo>
                    <a:lnTo>
                      <a:pt x="1084" y="2024"/>
                    </a:lnTo>
                    <a:lnTo>
                      <a:pt x="1102" y="1991"/>
                    </a:lnTo>
                    <a:lnTo>
                      <a:pt x="1111" y="1953"/>
                    </a:lnTo>
                    <a:lnTo>
                      <a:pt x="1116" y="1915"/>
                    </a:lnTo>
                    <a:lnTo>
                      <a:pt x="1115" y="1879"/>
                    </a:lnTo>
                    <a:lnTo>
                      <a:pt x="1108" y="1839"/>
                    </a:lnTo>
                    <a:lnTo>
                      <a:pt x="1095" y="1803"/>
                    </a:lnTo>
                    <a:lnTo>
                      <a:pt x="1077" y="1768"/>
                    </a:lnTo>
                    <a:lnTo>
                      <a:pt x="1054" y="1734"/>
                    </a:lnTo>
                    <a:lnTo>
                      <a:pt x="1027" y="1707"/>
                    </a:lnTo>
                    <a:lnTo>
                      <a:pt x="995" y="1678"/>
                    </a:lnTo>
                    <a:lnTo>
                      <a:pt x="958" y="1655"/>
                    </a:lnTo>
                    <a:lnTo>
                      <a:pt x="919" y="1635"/>
                    </a:lnTo>
                    <a:lnTo>
                      <a:pt x="877" y="1619"/>
                    </a:lnTo>
                    <a:lnTo>
                      <a:pt x="441" y="1483"/>
                    </a:lnTo>
                    <a:lnTo>
                      <a:pt x="379" y="1460"/>
                    </a:lnTo>
                    <a:lnTo>
                      <a:pt x="330" y="1432"/>
                    </a:lnTo>
                    <a:lnTo>
                      <a:pt x="278" y="1398"/>
                    </a:lnTo>
                    <a:lnTo>
                      <a:pt x="226" y="1358"/>
                    </a:lnTo>
                    <a:lnTo>
                      <a:pt x="183" y="1320"/>
                    </a:lnTo>
                    <a:lnTo>
                      <a:pt x="143" y="1274"/>
                    </a:lnTo>
                    <a:lnTo>
                      <a:pt x="104" y="1226"/>
                    </a:lnTo>
                    <a:lnTo>
                      <a:pt x="73" y="1175"/>
                    </a:lnTo>
                    <a:lnTo>
                      <a:pt x="51" y="1122"/>
                    </a:lnTo>
                    <a:lnTo>
                      <a:pt x="30" y="1069"/>
                    </a:lnTo>
                    <a:lnTo>
                      <a:pt x="15" y="1015"/>
                    </a:lnTo>
                    <a:lnTo>
                      <a:pt x="5" y="958"/>
                    </a:lnTo>
                    <a:lnTo>
                      <a:pt x="3" y="902"/>
                    </a:lnTo>
                    <a:lnTo>
                      <a:pt x="5" y="843"/>
                    </a:lnTo>
                    <a:lnTo>
                      <a:pt x="15" y="787"/>
                    </a:lnTo>
                    <a:lnTo>
                      <a:pt x="30" y="733"/>
                    </a:lnTo>
                    <a:lnTo>
                      <a:pt x="51" y="680"/>
                    </a:lnTo>
                    <a:lnTo>
                      <a:pt x="76" y="629"/>
                    </a:lnTo>
                    <a:lnTo>
                      <a:pt x="107" y="578"/>
                    </a:lnTo>
                    <a:lnTo>
                      <a:pt x="144" y="528"/>
                    </a:lnTo>
                    <a:lnTo>
                      <a:pt x="183" y="486"/>
                    </a:lnTo>
                    <a:lnTo>
                      <a:pt x="230" y="445"/>
                    </a:lnTo>
                    <a:lnTo>
                      <a:pt x="280" y="405"/>
                    </a:lnTo>
                    <a:lnTo>
                      <a:pt x="333" y="373"/>
                    </a:lnTo>
                    <a:lnTo>
                      <a:pt x="388" y="341"/>
                    </a:lnTo>
                    <a:lnTo>
                      <a:pt x="447" y="315"/>
                    </a:lnTo>
                    <a:lnTo>
                      <a:pt x="510" y="293"/>
                    </a:lnTo>
                    <a:lnTo>
                      <a:pt x="575" y="277"/>
                    </a:lnTo>
                    <a:lnTo>
                      <a:pt x="638" y="265"/>
                    </a:lnTo>
                    <a:lnTo>
                      <a:pt x="661" y="261"/>
                    </a:lnTo>
                    <a:lnTo>
                      <a:pt x="661" y="0"/>
                    </a:lnTo>
                    <a:lnTo>
                      <a:pt x="892" y="0"/>
                    </a:lnTo>
                    <a:lnTo>
                      <a:pt x="892" y="261"/>
                    </a:lnTo>
                    <a:lnTo>
                      <a:pt x="906" y="262"/>
                    </a:lnTo>
                    <a:lnTo>
                      <a:pt x="972" y="277"/>
                    </a:lnTo>
                    <a:lnTo>
                      <a:pt x="1035" y="293"/>
                    </a:lnTo>
                    <a:lnTo>
                      <a:pt x="1099" y="315"/>
                    </a:lnTo>
                    <a:lnTo>
                      <a:pt x="1158" y="343"/>
                    </a:lnTo>
                    <a:lnTo>
                      <a:pt x="1214" y="373"/>
                    </a:lnTo>
                    <a:lnTo>
                      <a:pt x="1265" y="408"/>
                    </a:lnTo>
                    <a:lnTo>
                      <a:pt x="1317" y="445"/>
                    </a:lnTo>
                    <a:lnTo>
                      <a:pt x="1362" y="486"/>
                    </a:lnTo>
                    <a:lnTo>
                      <a:pt x="1403" y="531"/>
                    </a:lnTo>
                    <a:lnTo>
                      <a:pt x="1439" y="578"/>
                    </a:lnTo>
                    <a:lnTo>
                      <a:pt x="1468" y="630"/>
                    </a:lnTo>
                    <a:lnTo>
                      <a:pt x="1494" y="683"/>
                    </a:lnTo>
                    <a:lnTo>
                      <a:pt x="1513" y="737"/>
                    </a:lnTo>
                    <a:lnTo>
                      <a:pt x="1529" y="788"/>
                    </a:lnTo>
                    <a:lnTo>
                      <a:pt x="1538" y="847"/>
                    </a:lnTo>
                    <a:lnTo>
                      <a:pt x="1540" y="905"/>
                    </a:lnTo>
                    <a:lnTo>
                      <a:pt x="1540" y="918"/>
                    </a:lnTo>
                    <a:lnTo>
                      <a:pt x="1121" y="918"/>
                    </a:lnTo>
                    <a:lnTo>
                      <a:pt x="1121" y="909"/>
                    </a:lnTo>
                    <a:lnTo>
                      <a:pt x="1119" y="869"/>
                    </a:lnTo>
                    <a:lnTo>
                      <a:pt x="1110" y="833"/>
                    </a:lnTo>
                    <a:lnTo>
                      <a:pt x="1095" y="794"/>
                    </a:lnTo>
                    <a:lnTo>
                      <a:pt x="1077" y="761"/>
                    </a:lnTo>
                    <a:lnTo>
                      <a:pt x="1050" y="730"/>
                    </a:lnTo>
                    <a:lnTo>
                      <a:pt x="1023" y="701"/>
                    </a:lnTo>
                    <a:lnTo>
                      <a:pt x="991" y="674"/>
                    </a:lnTo>
                    <a:lnTo>
                      <a:pt x="953" y="653"/>
                    </a:lnTo>
                    <a:lnTo>
                      <a:pt x="913" y="634"/>
                    </a:lnTo>
                    <a:lnTo>
                      <a:pt x="872" y="622"/>
                    </a:lnTo>
                    <a:lnTo>
                      <a:pt x="828" y="612"/>
                    </a:lnTo>
                    <a:lnTo>
                      <a:pt x="783" y="608"/>
                    </a:lnTo>
                    <a:lnTo>
                      <a:pt x="737" y="612"/>
                    </a:lnTo>
                    <a:lnTo>
                      <a:pt x="694" y="617"/>
                    </a:lnTo>
                    <a:lnTo>
                      <a:pt x="649" y="630"/>
                    </a:lnTo>
                    <a:lnTo>
                      <a:pt x="609" y="644"/>
                    </a:lnTo>
                    <a:lnTo>
                      <a:pt x="571" y="663"/>
                    </a:lnTo>
                    <a:lnTo>
                      <a:pt x="535" y="686"/>
                    </a:lnTo>
                    <a:lnTo>
                      <a:pt x="504" y="715"/>
                    </a:lnTo>
                    <a:lnTo>
                      <a:pt x="477" y="746"/>
                    </a:lnTo>
                    <a:lnTo>
                      <a:pt x="455" y="778"/>
                    </a:lnTo>
                    <a:lnTo>
                      <a:pt x="438" y="815"/>
                    </a:lnTo>
                    <a:lnTo>
                      <a:pt x="428" y="852"/>
                    </a:lnTo>
                    <a:lnTo>
                      <a:pt x="424" y="888"/>
                    </a:lnTo>
                    <a:lnTo>
                      <a:pt x="424" y="928"/>
                    </a:lnTo>
                    <a:lnTo>
                      <a:pt x="432" y="964"/>
                    </a:lnTo>
                    <a:lnTo>
                      <a:pt x="445" y="1003"/>
                    </a:lnTo>
                    <a:lnTo>
                      <a:pt x="463" y="1035"/>
                    </a:lnTo>
                    <a:lnTo>
                      <a:pt x="486" y="1069"/>
                    </a:lnTo>
                    <a:lnTo>
                      <a:pt x="513" y="1099"/>
                    </a:lnTo>
                    <a:lnTo>
                      <a:pt x="545" y="1126"/>
                    </a:lnTo>
                    <a:lnTo>
                      <a:pt x="582" y="1148"/>
                    </a:lnTo>
                    <a:lnTo>
                      <a:pt x="620" y="1168"/>
                    </a:lnTo>
                    <a:lnTo>
                      <a:pt x="702" y="1195"/>
                    </a:lnTo>
                    <a:lnTo>
                      <a:pt x="1086" y="1317"/>
                    </a:lnTo>
                    <a:lnTo>
                      <a:pt x="1098" y="1321"/>
                    </a:lnTo>
                    <a:lnTo>
                      <a:pt x="1155" y="1342"/>
                    </a:lnTo>
                    <a:lnTo>
                      <a:pt x="1210" y="1370"/>
                    </a:lnTo>
                    <a:lnTo>
                      <a:pt x="1264" y="1403"/>
                    </a:lnTo>
                    <a:lnTo>
                      <a:pt x="1314" y="1445"/>
                    </a:lnTo>
                    <a:lnTo>
                      <a:pt x="1359" y="1487"/>
                    </a:lnTo>
                    <a:lnTo>
                      <a:pt x="1399" y="1532"/>
                    </a:lnTo>
                    <a:lnTo>
                      <a:pt x="1435" y="1579"/>
                    </a:lnTo>
                    <a:lnTo>
                      <a:pt x="1466" y="1628"/>
                    </a:lnTo>
                    <a:lnTo>
                      <a:pt x="1490" y="1680"/>
                    </a:lnTo>
                    <a:lnTo>
                      <a:pt x="1509" y="1734"/>
                    </a:lnTo>
                    <a:lnTo>
                      <a:pt x="1525" y="1789"/>
                    </a:lnTo>
                    <a:lnTo>
                      <a:pt x="1534" y="1844"/>
                    </a:lnTo>
                    <a:lnTo>
                      <a:pt x="1538" y="1902"/>
                    </a:lnTo>
                    <a:lnTo>
                      <a:pt x="1534" y="1960"/>
                    </a:lnTo>
                    <a:lnTo>
                      <a:pt x="1525" y="2015"/>
                    </a:lnTo>
                    <a:lnTo>
                      <a:pt x="1509" y="2072"/>
                    </a:lnTo>
                    <a:lnTo>
                      <a:pt x="1490" y="2126"/>
                    </a:lnTo>
                    <a:lnTo>
                      <a:pt x="1466" y="2176"/>
                    </a:lnTo>
                    <a:lnTo>
                      <a:pt x="1435" y="2226"/>
                    </a:lnTo>
                    <a:lnTo>
                      <a:pt x="1396" y="2275"/>
                    </a:lnTo>
                    <a:lnTo>
                      <a:pt x="1358" y="2318"/>
                    </a:lnTo>
                    <a:lnTo>
                      <a:pt x="1310" y="2361"/>
                    </a:lnTo>
                    <a:lnTo>
                      <a:pt x="1260" y="2399"/>
                    </a:lnTo>
                    <a:lnTo>
                      <a:pt x="1207" y="2433"/>
                    </a:lnTo>
                    <a:lnTo>
                      <a:pt x="1152" y="2463"/>
                    </a:lnTo>
                    <a:lnTo>
                      <a:pt x="1093" y="2487"/>
                    </a:lnTo>
                    <a:lnTo>
                      <a:pt x="1029" y="2510"/>
                    </a:lnTo>
                    <a:lnTo>
                      <a:pt x="966" y="2526"/>
                    </a:lnTo>
                    <a:lnTo>
                      <a:pt x="901" y="2539"/>
                    </a:lnTo>
                    <a:lnTo>
                      <a:pt x="892" y="2542"/>
                    </a:lnTo>
                    <a:lnTo>
                      <a:pt x="892" y="2804"/>
                    </a:lnTo>
                    <a:lnTo>
                      <a:pt x="661" y="2804"/>
                    </a:lnTo>
                    <a:lnTo>
                      <a:pt x="661" y="2546"/>
                    </a:lnTo>
                    <a:lnTo>
                      <a:pt x="633" y="2542"/>
                    </a:lnTo>
                    <a:lnTo>
                      <a:pt x="568" y="2526"/>
                    </a:lnTo>
                    <a:lnTo>
                      <a:pt x="504" y="2510"/>
                    </a:lnTo>
                    <a:lnTo>
                      <a:pt x="441" y="2487"/>
                    </a:lnTo>
                    <a:lnTo>
                      <a:pt x="382" y="2461"/>
                    </a:lnTo>
                    <a:lnTo>
                      <a:pt x="328" y="2433"/>
                    </a:lnTo>
                    <a:lnTo>
                      <a:pt x="274" y="2399"/>
                    </a:lnTo>
                    <a:lnTo>
                      <a:pt x="225" y="2361"/>
                    </a:lnTo>
                    <a:lnTo>
                      <a:pt x="179" y="2318"/>
                    </a:lnTo>
                    <a:lnTo>
                      <a:pt x="138" y="2272"/>
                    </a:lnTo>
                    <a:lnTo>
                      <a:pt x="102" y="2226"/>
                    </a:lnTo>
                    <a:lnTo>
                      <a:pt x="71" y="2176"/>
                    </a:lnTo>
                    <a:lnTo>
                      <a:pt x="46" y="2122"/>
                    </a:lnTo>
                    <a:lnTo>
                      <a:pt x="26" y="2068"/>
                    </a:lnTo>
                    <a:lnTo>
                      <a:pt x="12" y="2014"/>
                    </a:lnTo>
                    <a:lnTo>
                      <a:pt x="3" y="1957"/>
                    </a:lnTo>
                    <a:lnTo>
                      <a:pt x="0" y="1899"/>
                    </a:lnTo>
                    <a:lnTo>
                      <a:pt x="0" y="1888"/>
                    </a:lnTo>
                    <a:lnTo>
                      <a:pt x="419" y="1888"/>
                    </a:lnTo>
                    <a:close/>
                  </a:path>
                </a:pathLst>
              </a:custGeom>
              <a:solidFill>
                <a:srgbClr val="0CC1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</p:grpSp>
      <p:grpSp>
        <p:nvGrpSpPr>
          <p:cNvPr id="44037" name="Group 217"/>
          <p:cNvGrpSpPr>
            <a:grpSpLocks/>
          </p:cNvGrpSpPr>
          <p:nvPr/>
        </p:nvGrpSpPr>
        <p:grpSpPr bwMode="auto">
          <a:xfrm>
            <a:off x="6288088" y="3986213"/>
            <a:ext cx="2779712" cy="2719387"/>
            <a:chOff x="1728" y="1310"/>
            <a:chExt cx="1751" cy="1713"/>
          </a:xfrm>
        </p:grpSpPr>
        <p:sp>
          <p:nvSpPr>
            <p:cNvPr id="44039" name="Freeform 218"/>
            <p:cNvSpPr>
              <a:spLocks/>
            </p:cNvSpPr>
            <p:nvPr/>
          </p:nvSpPr>
          <p:spPr bwMode="auto">
            <a:xfrm>
              <a:off x="1740" y="2037"/>
              <a:ext cx="1721" cy="968"/>
            </a:xfrm>
            <a:custGeom>
              <a:avLst/>
              <a:gdLst>
                <a:gd name="T0" fmla="*/ 344 w 13772"/>
                <a:gd name="T1" fmla="*/ 44 h 7748"/>
                <a:gd name="T2" fmla="*/ 323 w 13772"/>
                <a:gd name="T3" fmla="*/ 98 h 7748"/>
                <a:gd name="T4" fmla="*/ 306 w 13772"/>
                <a:gd name="T5" fmla="*/ 223 h 7748"/>
                <a:gd name="T6" fmla="*/ 257 w 13772"/>
                <a:gd name="T7" fmla="*/ 234 h 7748"/>
                <a:gd name="T8" fmla="*/ 246 w 13772"/>
                <a:gd name="T9" fmla="*/ 261 h 7748"/>
                <a:gd name="T10" fmla="*/ 240 w 13772"/>
                <a:gd name="T11" fmla="*/ 315 h 7748"/>
                <a:gd name="T12" fmla="*/ 230 w 13772"/>
                <a:gd name="T13" fmla="*/ 337 h 7748"/>
                <a:gd name="T14" fmla="*/ 158 w 13772"/>
                <a:gd name="T15" fmla="*/ 392 h 7748"/>
                <a:gd name="T16" fmla="*/ 98 w 13772"/>
                <a:gd name="T17" fmla="*/ 414 h 7748"/>
                <a:gd name="T18" fmla="*/ 88 w 13772"/>
                <a:gd name="T19" fmla="*/ 462 h 7748"/>
                <a:gd name="T20" fmla="*/ 44 w 13772"/>
                <a:gd name="T21" fmla="*/ 495 h 7748"/>
                <a:gd name="T22" fmla="*/ 16 w 13772"/>
                <a:gd name="T23" fmla="*/ 517 h 7748"/>
                <a:gd name="T24" fmla="*/ 0 w 13772"/>
                <a:gd name="T25" fmla="*/ 577 h 7748"/>
                <a:gd name="T26" fmla="*/ 0 w 13772"/>
                <a:gd name="T27" fmla="*/ 658 h 7748"/>
                <a:gd name="T28" fmla="*/ 15 w 13772"/>
                <a:gd name="T29" fmla="*/ 712 h 7748"/>
                <a:gd name="T30" fmla="*/ 248 w 13772"/>
                <a:gd name="T31" fmla="*/ 751 h 7748"/>
                <a:gd name="T32" fmla="*/ 476 w 13772"/>
                <a:gd name="T33" fmla="*/ 571 h 7748"/>
                <a:gd name="T34" fmla="*/ 1000 w 13772"/>
                <a:gd name="T35" fmla="*/ 865 h 7748"/>
                <a:gd name="T36" fmla="*/ 1606 w 13772"/>
                <a:gd name="T37" fmla="*/ 968 h 7748"/>
                <a:gd name="T38" fmla="*/ 1699 w 13772"/>
                <a:gd name="T39" fmla="*/ 898 h 7748"/>
                <a:gd name="T40" fmla="*/ 1721 w 13772"/>
                <a:gd name="T41" fmla="*/ 773 h 7748"/>
                <a:gd name="T42" fmla="*/ 1710 w 13772"/>
                <a:gd name="T43" fmla="*/ 723 h 7748"/>
                <a:gd name="T44" fmla="*/ 1661 w 13772"/>
                <a:gd name="T45" fmla="*/ 658 h 7748"/>
                <a:gd name="T46" fmla="*/ 1628 w 13772"/>
                <a:gd name="T47" fmla="*/ 609 h 7748"/>
                <a:gd name="T48" fmla="*/ 1633 w 13772"/>
                <a:gd name="T49" fmla="*/ 555 h 7748"/>
                <a:gd name="T50" fmla="*/ 1617 w 13772"/>
                <a:gd name="T51" fmla="*/ 528 h 7748"/>
                <a:gd name="T52" fmla="*/ 1579 w 13772"/>
                <a:gd name="T53" fmla="*/ 500 h 7748"/>
                <a:gd name="T54" fmla="*/ 1579 w 13772"/>
                <a:gd name="T55" fmla="*/ 414 h 7748"/>
                <a:gd name="T56" fmla="*/ 1529 w 13772"/>
                <a:gd name="T57" fmla="*/ 337 h 7748"/>
                <a:gd name="T58" fmla="*/ 1508 w 13772"/>
                <a:gd name="T59" fmla="*/ 315 h 7748"/>
                <a:gd name="T60" fmla="*/ 1535 w 13772"/>
                <a:gd name="T61" fmla="*/ 261 h 7748"/>
                <a:gd name="T62" fmla="*/ 1546 w 13772"/>
                <a:gd name="T63" fmla="*/ 191 h 7748"/>
                <a:gd name="T64" fmla="*/ 1535 w 13772"/>
                <a:gd name="T65" fmla="*/ 152 h 7748"/>
                <a:gd name="T66" fmla="*/ 1525 w 13772"/>
                <a:gd name="T67" fmla="*/ 98 h 7748"/>
                <a:gd name="T68" fmla="*/ 1481 w 13772"/>
                <a:gd name="T69" fmla="*/ 54 h 7748"/>
                <a:gd name="T70" fmla="*/ 1431 w 13772"/>
                <a:gd name="T71" fmla="*/ 44 h 7748"/>
                <a:gd name="T72" fmla="*/ 1185 w 13772"/>
                <a:gd name="T73" fmla="*/ 0 h 7748"/>
                <a:gd name="T74" fmla="*/ 503 w 13772"/>
                <a:gd name="T75" fmla="*/ 11 h 7748"/>
                <a:gd name="T76" fmla="*/ 344 w 13772"/>
                <a:gd name="T77" fmla="*/ 44 h 77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772"/>
                <a:gd name="T118" fmla="*/ 0 h 7748"/>
                <a:gd name="T119" fmla="*/ 13772 w 13772"/>
                <a:gd name="T120" fmla="*/ 7748 h 77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772" h="7748">
                  <a:moveTo>
                    <a:pt x="2754" y="351"/>
                  </a:moveTo>
                  <a:lnTo>
                    <a:pt x="2585" y="786"/>
                  </a:lnTo>
                  <a:lnTo>
                    <a:pt x="2448" y="1785"/>
                  </a:lnTo>
                  <a:lnTo>
                    <a:pt x="2059" y="1876"/>
                  </a:lnTo>
                  <a:lnTo>
                    <a:pt x="1967" y="2091"/>
                  </a:lnTo>
                  <a:lnTo>
                    <a:pt x="1922" y="2525"/>
                  </a:lnTo>
                  <a:lnTo>
                    <a:pt x="1838" y="2700"/>
                  </a:lnTo>
                  <a:lnTo>
                    <a:pt x="1266" y="3135"/>
                  </a:lnTo>
                  <a:lnTo>
                    <a:pt x="786" y="3311"/>
                  </a:lnTo>
                  <a:lnTo>
                    <a:pt x="702" y="3700"/>
                  </a:lnTo>
                  <a:lnTo>
                    <a:pt x="352" y="3965"/>
                  </a:lnTo>
                  <a:lnTo>
                    <a:pt x="130" y="4135"/>
                  </a:lnTo>
                  <a:lnTo>
                    <a:pt x="0" y="4615"/>
                  </a:lnTo>
                  <a:lnTo>
                    <a:pt x="0" y="5270"/>
                  </a:lnTo>
                  <a:lnTo>
                    <a:pt x="118" y="5702"/>
                  </a:lnTo>
                  <a:lnTo>
                    <a:pt x="1985" y="6013"/>
                  </a:lnTo>
                  <a:lnTo>
                    <a:pt x="3806" y="4569"/>
                  </a:lnTo>
                  <a:lnTo>
                    <a:pt x="7999" y="6924"/>
                  </a:lnTo>
                  <a:lnTo>
                    <a:pt x="12849" y="7748"/>
                  </a:lnTo>
                  <a:lnTo>
                    <a:pt x="13596" y="7184"/>
                  </a:lnTo>
                  <a:lnTo>
                    <a:pt x="13772" y="6184"/>
                  </a:lnTo>
                  <a:lnTo>
                    <a:pt x="13680" y="5789"/>
                  </a:lnTo>
                  <a:lnTo>
                    <a:pt x="13291" y="5270"/>
                  </a:lnTo>
                  <a:lnTo>
                    <a:pt x="13026" y="4874"/>
                  </a:lnTo>
                  <a:lnTo>
                    <a:pt x="13071" y="4439"/>
                  </a:lnTo>
                  <a:lnTo>
                    <a:pt x="12940" y="4225"/>
                  </a:lnTo>
                  <a:lnTo>
                    <a:pt x="12635" y="4004"/>
                  </a:lnTo>
                  <a:lnTo>
                    <a:pt x="12635" y="3311"/>
                  </a:lnTo>
                  <a:lnTo>
                    <a:pt x="12239" y="2700"/>
                  </a:lnTo>
                  <a:lnTo>
                    <a:pt x="12064" y="2525"/>
                  </a:lnTo>
                  <a:lnTo>
                    <a:pt x="12285" y="2091"/>
                  </a:lnTo>
                  <a:lnTo>
                    <a:pt x="12369" y="1525"/>
                  </a:lnTo>
                  <a:lnTo>
                    <a:pt x="12285" y="1220"/>
                  </a:lnTo>
                  <a:lnTo>
                    <a:pt x="12200" y="786"/>
                  </a:lnTo>
                  <a:lnTo>
                    <a:pt x="11850" y="436"/>
                  </a:lnTo>
                  <a:lnTo>
                    <a:pt x="11453" y="351"/>
                  </a:lnTo>
                  <a:lnTo>
                    <a:pt x="9486" y="0"/>
                  </a:lnTo>
                  <a:lnTo>
                    <a:pt x="4026" y="92"/>
                  </a:lnTo>
                  <a:lnTo>
                    <a:pt x="2754" y="351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0" name="Freeform 219"/>
            <p:cNvSpPr>
              <a:spLocks/>
            </p:cNvSpPr>
            <p:nvPr/>
          </p:nvSpPr>
          <p:spPr bwMode="auto">
            <a:xfrm>
              <a:off x="2090" y="1841"/>
              <a:ext cx="1108" cy="1061"/>
            </a:xfrm>
            <a:custGeom>
              <a:avLst/>
              <a:gdLst>
                <a:gd name="T0" fmla="*/ 6 w 8862"/>
                <a:gd name="T1" fmla="*/ 234 h 8488"/>
                <a:gd name="T2" fmla="*/ 0 w 8862"/>
                <a:gd name="T3" fmla="*/ 326 h 8488"/>
                <a:gd name="T4" fmla="*/ 0 w 8862"/>
                <a:gd name="T5" fmla="*/ 435 h 8488"/>
                <a:gd name="T6" fmla="*/ 33 w 8862"/>
                <a:gd name="T7" fmla="*/ 539 h 8488"/>
                <a:gd name="T8" fmla="*/ 76 w 8862"/>
                <a:gd name="T9" fmla="*/ 702 h 8488"/>
                <a:gd name="T10" fmla="*/ 132 w 8862"/>
                <a:gd name="T11" fmla="*/ 930 h 8488"/>
                <a:gd name="T12" fmla="*/ 135 w 8862"/>
                <a:gd name="T13" fmla="*/ 986 h 8488"/>
                <a:gd name="T14" fmla="*/ 650 w 8862"/>
                <a:gd name="T15" fmla="*/ 1061 h 8488"/>
                <a:gd name="T16" fmla="*/ 666 w 8862"/>
                <a:gd name="T17" fmla="*/ 968 h 8488"/>
                <a:gd name="T18" fmla="*/ 666 w 8862"/>
                <a:gd name="T19" fmla="*/ 822 h 8488"/>
                <a:gd name="T20" fmla="*/ 754 w 8862"/>
                <a:gd name="T21" fmla="*/ 848 h 8488"/>
                <a:gd name="T22" fmla="*/ 891 w 8862"/>
                <a:gd name="T23" fmla="*/ 876 h 8488"/>
                <a:gd name="T24" fmla="*/ 929 w 8862"/>
                <a:gd name="T25" fmla="*/ 539 h 8488"/>
                <a:gd name="T26" fmla="*/ 1006 w 8862"/>
                <a:gd name="T27" fmla="*/ 414 h 8488"/>
                <a:gd name="T28" fmla="*/ 1033 w 8862"/>
                <a:gd name="T29" fmla="*/ 316 h 8488"/>
                <a:gd name="T30" fmla="*/ 1055 w 8862"/>
                <a:gd name="T31" fmla="*/ 272 h 8488"/>
                <a:gd name="T32" fmla="*/ 1108 w 8862"/>
                <a:gd name="T33" fmla="*/ 245 h 8488"/>
                <a:gd name="T34" fmla="*/ 1050 w 8862"/>
                <a:gd name="T35" fmla="*/ 214 h 8488"/>
                <a:gd name="T36" fmla="*/ 979 w 8862"/>
                <a:gd name="T37" fmla="*/ 196 h 8488"/>
                <a:gd name="T38" fmla="*/ 901 w 8862"/>
                <a:gd name="T39" fmla="*/ 182 h 8488"/>
                <a:gd name="T40" fmla="*/ 832 w 8862"/>
                <a:gd name="T41" fmla="*/ 174 h 8488"/>
                <a:gd name="T42" fmla="*/ 789 w 8862"/>
                <a:gd name="T43" fmla="*/ 148 h 8488"/>
                <a:gd name="T44" fmla="*/ 751 w 8862"/>
                <a:gd name="T45" fmla="*/ 152 h 8488"/>
                <a:gd name="T46" fmla="*/ 736 w 8862"/>
                <a:gd name="T47" fmla="*/ 104 h 8488"/>
                <a:gd name="T48" fmla="*/ 688 w 8862"/>
                <a:gd name="T49" fmla="*/ 92 h 8488"/>
                <a:gd name="T50" fmla="*/ 584 w 8862"/>
                <a:gd name="T51" fmla="*/ 0 h 8488"/>
                <a:gd name="T52" fmla="*/ 240 w 8862"/>
                <a:gd name="T53" fmla="*/ 109 h 8488"/>
                <a:gd name="T54" fmla="*/ 148 w 8862"/>
                <a:gd name="T55" fmla="*/ 179 h 8488"/>
                <a:gd name="T56" fmla="*/ 71 w 8862"/>
                <a:gd name="T57" fmla="*/ 185 h 8488"/>
                <a:gd name="T58" fmla="*/ 22 w 8862"/>
                <a:gd name="T59" fmla="*/ 212 h 8488"/>
                <a:gd name="T60" fmla="*/ 6 w 8862"/>
                <a:gd name="T61" fmla="*/ 234 h 84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862"/>
                <a:gd name="T94" fmla="*/ 0 h 8488"/>
                <a:gd name="T95" fmla="*/ 8862 w 8862"/>
                <a:gd name="T96" fmla="*/ 8488 h 84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862" h="8488">
                  <a:moveTo>
                    <a:pt x="45" y="1870"/>
                  </a:moveTo>
                  <a:lnTo>
                    <a:pt x="0" y="2609"/>
                  </a:lnTo>
                  <a:lnTo>
                    <a:pt x="0" y="3479"/>
                  </a:lnTo>
                  <a:lnTo>
                    <a:pt x="260" y="4309"/>
                  </a:lnTo>
                  <a:lnTo>
                    <a:pt x="610" y="5614"/>
                  </a:lnTo>
                  <a:lnTo>
                    <a:pt x="1052" y="7444"/>
                  </a:lnTo>
                  <a:lnTo>
                    <a:pt x="1078" y="7888"/>
                  </a:lnTo>
                  <a:lnTo>
                    <a:pt x="5200" y="8488"/>
                  </a:lnTo>
                  <a:lnTo>
                    <a:pt x="5330" y="7748"/>
                  </a:lnTo>
                  <a:lnTo>
                    <a:pt x="5330" y="6575"/>
                  </a:lnTo>
                  <a:lnTo>
                    <a:pt x="6031" y="6788"/>
                  </a:lnTo>
                  <a:lnTo>
                    <a:pt x="7128" y="7009"/>
                  </a:lnTo>
                  <a:lnTo>
                    <a:pt x="7428" y="4309"/>
                  </a:lnTo>
                  <a:lnTo>
                    <a:pt x="8044" y="3311"/>
                  </a:lnTo>
                  <a:lnTo>
                    <a:pt x="8266" y="2525"/>
                  </a:lnTo>
                  <a:lnTo>
                    <a:pt x="8441" y="2175"/>
                  </a:lnTo>
                  <a:lnTo>
                    <a:pt x="8862" y="1962"/>
                  </a:lnTo>
                  <a:lnTo>
                    <a:pt x="8402" y="1709"/>
                  </a:lnTo>
                  <a:lnTo>
                    <a:pt x="7828" y="1572"/>
                  </a:lnTo>
                  <a:lnTo>
                    <a:pt x="7208" y="1458"/>
                  </a:lnTo>
                  <a:lnTo>
                    <a:pt x="6656" y="1389"/>
                  </a:lnTo>
                  <a:lnTo>
                    <a:pt x="6311" y="1182"/>
                  </a:lnTo>
                  <a:lnTo>
                    <a:pt x="6008" y="1214"/>
                  </a:lnTo>
                  <a:lnTo>
                    <a:pt x="5888" y="831"/>
                  </a:lnTo>
                  <a:lnTo>
                    <a:pt x="5505" y="735"/>
                  </a:lnTo>
                  <a:lnTo>
                    <a:pt x="4674" y="0"/>
                  </a:lnTo>
                  <a:lnTo>
                    <a:pt x="1923" y="871"/>
                  </a:lnTo>
                  <a:lnTo>
                    <a:pt x="1182" y="1435"/>
                  </a:lnTo>
                  <a:lnTo>
                    <a:pt x="571" y="1480"/>
                  </a:lnTo>
                  <a:lnTo>
                    <a:pt x="175" y="1695"/>
                  </a:lnTo>
                  <a:lnTo>
                    <a:pt x="45" y="187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1" name="Freeform 220"/>
            <p:cNvSpPr>
              <a:spLocks/>
            </p:cNvSpPr>
            <p:nvPr/>
          </p:nvSpPr>
          <p:spPr bwMode="auto">
            <a:xfrm>
              <a:off x="2274" y="1400"/>
              <a:ext cx="468" cy="1018"/>
            </a:xfrm>
            <a:custGeom>
              <a:avLst/>
              <a:gdLst>
                <a:gd name="T0" fmla="*/ 37 w 3739"/>
                <a:gd name="T1" fmla="*/ 54 h 8144"/>
                <a:gd name="T2" fmla="*/ 0 w 3739"/>
                <a:gd name="T3" fmla="*/ 148 h 8144"/>
                <a:gd name="T4" fmla="*/ 0 w 3739"/>
                <a:gd name="T5" fmla="*/ 348 h 8144"/>
                <a:gd name="T6" fmla="*/ 46 w 3739"/>
                <a:gd name="T7" fmla="*/ 516 h 8144"/>
                <a:gd name="T8" fmla="*/ 164 w 3739"/>
                <a:gd name="T9" fmla="*/ 636 h 8144"/>
                <a:gd name="T10" fmla="*/ 189 w 3739"/>
                <a:gd name="T11" fmla="*/ 712 h 8144"/>
                <a:gd name="T12" fmla="*/ 198 w 3739"/>
                <a:gd name="T13" fmla="*/ 830 h 8144"/>
                <a:gd name="T14" fmla="*/ 206 w 3739"/>
                <a:gd name="T15" fmla="*/ 907 h 8144"/>
                <a:gd name="T16" fmla="*/ 221 w 3739"/>
                <a:gd name="T17" fmla="*/ 1009 h 8144"/>
                <a:gd name="T18" fmla="*/ 261 w 3739"/>
                <a:gd name="T19" fmla="*/ 1015 h 8144"/>
                <a:gd name="T20" fmla="*/ 313 w 3739"/>
                <a:gd name="T21" fmla="*/ 1018 h 8144"/>
                <a:gd name="T22" fmla="*/ 330 w 3739"/>
                <a:gd name="T23" fmla="*/ 1012 h 8144"/>
                <a:gd name="T24" fmla="*/ 350 w 3739"/>
                <a:gd name="T25" fmla="*/ 958 h 8144"/>
                <a:gd name="T26" fmla="*/ 388 w 3739"/>
                <a:gd name="T27" fmla="*/ 875 h 8144"/>
                <a:gd name="T28" fmla="*/ 405 w 3739"/>
                <a:gd name="T29" fmla="*/ 810 h 8144"/>
                <a:gd name="T30" fmla="*/ 427 w 3739"/>
                <a:gd name="T31" fmla="*/ 693 h 8144"/>
                <a:gd name="T32" fmla="*/ 453 w 3739"/>
                <a:gd name="T33" fmla="*/ 591 h 8144"/>
                <a:gd name="T34" fmla="*/ 431 w 3739"/>
                <a:gd name="T35" fmla="*/ 525 h 8144"/>
                <a:gd name="T36" fmla="*/ 431 w 3739"/>
                <a:gd name="T37" fmla="*/ 416 h 8144"/>
                <a:gd name="T38" fmla="*/ 468 w 3739"/>
                <a:gd name="T39" fmla="*/ 265 h 8144"/>
                <a:gd name="T40" fmla="*/ 362 w 3739"/>
                <a:gd name="T41" fmla="*/ 97 h 8144"/>
                <a:gd name="T42" fmla="*/ 247 w 3739"/>
                <a:gd name="T43" fmla="*/ 0 h 8144"/>
                <a:gd name="T44" fmla="*/ 103 w 3739"/>
                <a:gd name="T45" fmla="*/ 8 h 8144"/>
                <a:gd name="T46" fmla="*/ 37 w 3739"/>
                <a:gd name="T47" fmla="*/ 54 h 8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39"/>
                <a:gd name="T73" fmla="*/ 0 h 8144"/>
                <a:gd name="T74" fmla="*/ 3739 w 3739"/>
                <a:gd name="T75" fmla="*/ 8144 h 8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39" h="8144">
                  <a:moveTo>
                    <a:pt x="299" y="435"/>
                  </a:moveTo>
                  <a:lnTo>
                    <a:pt x="0" y="1187"/>
                  </a:lnTo>
                  <a:lnTo>
                    <a:pt x="0" y="2784"/>
                  </a:lnTo>
                  <a:lnTo>
                    <a:pt x="370" y="4127"/>
                  </a:lnTo>
                  <a:lnTo>
                    <a:pt x="1311" y="5087"/>
                  </a:lnTo>
                  <a:lnTo>
                    <a:pt x="1512" y="5697"/>
                  </a:lnTo>
                  <a:lnTo>
                    <a:pt x="1584" y="6638"/>
                  </a:lnTo>
                  <a:lnTo>
                    <a:pt x="1649" y="7256"/>
                  </a:lnTo>
                  <a:lnTo>
                    <a:pt x="1765" y="8073"/>
                  </a:lnTo>
                  <a:lnTo>
                    <a:pt x="2084" y="8118"/>
                  </a:lnTo>
                  <a:lnTo>
                    <a:pt x="2500" y="8144"/>
                  </a:lnTo>
                  <a:lnTo>
                    <a:pt x="2636" y="8098"/>
                  </a:lnTo>
                  <a:lnTo>
                    <a:pt x="2798" y="7664"/>
                  </a:lnTo>
                  <a:lnTo>
                    <a:pt x="3097" y="7001"/>
                  </a:lnTo>
                  <a:lnTo>
                    <a:pt x="3233" y="6476"/>
                  </a:lnTo>
                  <a:lnTo>
                    <a:pt x="3415" y="5541"/>
                  </a:lnTo>
                  <a:lnTo>
                    <a:pt x="3622" y="4724"/>
                  </a:lnTo>
                  <a:lnTo>
                    <a:pt x="3440" y="4198"/>
                  </a:lnTo>
                  <a:lnTo>
                    <a:pt x="3440" y="3329"/>
                  </a:lnTo>
                  <a:lnTo>
                    <a:pt x="3739" y="2122"/>
                  </a:lnTo>
                  <a:lnTo>
                    <a:pt x="2889" y="773"/>
                  </a:lnTo>
                  <a:lnTo>
                    <a:pt x="1974" y="0"/>
                  </a:lnTo>
                  <a:lnTo>
                    <a:pt x="824" y="65"/>
                  </a:lnTo>
                  <a:lnTo>
                    <a:pt x="299" y="435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2" name="Freeform 221"/>
            <p:cNvSpPr>
              <a:spLocks/>
            </p:cNvSpPr>
            <p:nvPr/>
          </p:nvSpPr>
          <p:spPr bwMode="auto">
            <a:xfrm>
              <a:off x="2441" y="2016"/>
              <a:ext cx="118" cy="399"/>
            </a:xfrm>
            <a:custGeom>
              <a:avLst/>
              <a:gdLst>
                <a:gd name="T0" fmla="*/ 103 w 945"/>
                <a:gd name="T1" fmla="*/ 7 h 3194"/>
                <a:gd name="T2" fmla="*/ 89 w 945"/>
                <a:gd name="T3" fmla="*/ 26 h 3194"/>
                <a:gd name="T4" fmla="*/ 92 w 945"/>
                <a:gd name="T5" fmla="*/ 56 h 3194"/>
                <a:gd name="T6" fmla="*/ 118 w 945"/>
                <a:gd name="T7" fmla="*/ 96 h 3194"/>
                <a:gd name="T8" fmla="*/ 91 w 945"/>
                <a:gd name="T9" fmla="*/ 91 h 3194"/>
                <a:gd name="T10" fmla="*/ 88 w 945"/>
                <a:gd name="T11" fmla="*/ 114 h 3194"/>
                <a:gd name="T12" fmla="*/ 71 w 945"/>
                <a:gd name="T13" fmla="*/ 120 h 3194"/>
                <a:gd name="T14" fmla="*/ 74 w 945"/>
                <a:gd name="T15" fmla="*/ 138 h 3194"/>
                <a:gd name="T16" fmla="*/ 102 w 945"/>
                <a:gd name="T17" fmla="*/ 155 h 3194"/>
                <a:gd name="T18" fmla="*/ 80 w 945"/>
                <a:gd name="T19" fmla="*/ 165 h 3194"/>
                <a:gd name="T20" fmla="*/ 48 w 945"/>
                <a:gd name="T21" fmla="*/ 159 h 3194"/>
                <a:gd name="T22" fmla="*/ 58 w 945"/>
                <a:gd name="T23" fmla="*/ 391 h 3194"/>
                <a:gd name="T24" fmla="*/ 56 w 945"/>
                <a:gd name="T25" fmla="*/ 399 h 3194"/>
                <a:gd name="T26" fmla="*/ 48 w 945"/>
                <a:gd name="T27" fmla="*/ 392 h 3194"/>
                <a:gd name="T28" fmla="*/ 32 w 945"/>
                <a:gd name="T29" fmla="*/ 237 h 3194"/>
                <a:gd name="T30" fmla="*/ 17 w 945"/>
                <a:gd name="T31" fmla="*/ 62 h 3194"/>
                <a:gd name="T32" fmla="*/ 0 w 945"/>
                <a:gd name="T33" fmla="*/ 0 h 3194"/>
                <a:gd name="T34" fmla="*/ 103 w 945"/>
                <a:gd name="T35" fmla="*/ 7 h 31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5"/>
                <a:gd name="T55" fmla="*/ 0 h 3194"/>
                <a:gd name="T56" fmla="*/ 945 w 945"/>
                <a:gd name="T57" fmla="*/ 3194 h 31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5" h="3194">
                  <a:moveTo>
                    <a:pt x="828" y="54"/>
                  </a:moveTo>
                  <a:lnTo>
                    <a:pt x="712" y="205"/>
                  </a:lnTo>
                  <a:lnTo>
                    <a:pt x="733" y="451"/>
                  </a:lnTo>
                  <a:lnTo>
                    <a:pt x="945" y="772"/>
                  </a:lnTo>
                  <a:lnTo>
                    <a:pt x="726" y="732"/>
                  </a:lnTo>
                  <a:lnTo>
                    <a:pt x="706" y="910"/>
                  </a:lnTo>
                  <a:lnTo>
                    <a:pt x="568" y="957"/>
                  </a:lnTo>
                  <a:lnTo>
                    <a:pt x="590" y="1101"/>
                  </a:lnTo>
                  <a:lnTo>
                    <a:pt x="815" y="1238"/>
                  </a:lnTo>
                  <a:lnTo>
                    <a:pt x="644" y="1319"/>
                  </a:lnTo>
                  <a:lnTo>
                    <a:pt x="384" y="1272"/>
                  </a:lnTo>
                  <a:lnTo>
                    <a:pt x="466" y="3132"/>
                  </a:lnTo>
                  <a:lnTo>
                    <a:pt x="452" y="3194"/>
                  </a:lnTo>
                  <a:lnTo>
                    <a:pt x="384" y="3140"/>
                  </a:lnTo>
                  <a:lnTo>
                    <a:pt x="254" y="1901"/>
                  </a:lnTo>
                  <a:lnTo>
                    <a:pt x="137" y="498"/>
                  </a:lnTo>
                  <a:lnTo>
                    <a:pt x="0" y="0"/>
                  </a:lnTo>
                  <a:lnTo>
                    <a:pt x="828" y="54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3" name="Freeform 222"/>
            <p:cNvSpPr>
              <a:spLocks/>
            </p:cNvSpPr>
            <p:nvPr/>
          </p:nvSpPr>
          <p:spPr bwMode="auto">
            <a:xfrm>
              <a:off x="2480" y="1619"/>
              <a:ext cx="156" cy="94"/>
            </a:xfrm>
            <a:custGeom>
              <a:avLst/>
              <a:gdLst>
                <a:gd name="T0" fmla="*/ 19 w 1246"/>
                <a:gd name="T1" fmla="*/ 48 h 749"/>
                <a:gd name="T2" fmla="*/ 24 w 1246"/>
                <a:gd name="T3" fmla="*/ 18 h 749"/>
                <a:gd name="T4" fmla="*/ 52 w 1246"/>
                <a:gd name="T5" fmla="*/ 6 h 749"/>
                <a:gd name="T6" fmla="*/ 122 w 1246"/>
                <a:gd name="T7" fmla="*/ 0 h 749"/>
                <a:gd name="T8" fmla="*/ 115 w 1246"/>
                <a:gd name="T9" fmla="*/ 9 h 749"/>
                <a:gd name="T10" fmla="*/ 120 w 1246"/>
                <a:gd name="T11" fmla="*/ 16 h 749"/>
                <a:gd name="T12" fmla="*/ 133 w 1246"/>
                <a:gd name="T13" fmla="*/ 25 h 749"/>
                <a:gd name="T14" fmla="*/ 147 w 1246"/>
                <a:gd name="T15" fmla="*/ 33 h 749"/>
                <a:gd name="T16" fmla="*/ 156 w 1246"/>
                <a:gd name="T17" fmla="*/ 47 h 749"/>
                <a:gd name="T18" fmla="*/ 153 w 1246"/>
                <a:gd name="T19" fmla="*/ 60 h 749"/>
                <a:gd name="T20" fmla="*/ 135 w 1246"/>
                <a:gd name="T21" fmla="*/ 64 h 749"/>
                <a:gd name="T22" fmla="*/ 118 w 1246"/>
                <a:gd name="T23" fmla="*/ 48 h 749"/>
                <a:gd name="T24" fmla="*/ 77 w 1246"/>
                <a:gd name="T25" fmla="*/ 47 h 749"/>
                <a:gd name="T26" fmla="*/ 52 w 1246"/>
                <a:gd name="T27" fmla="*/ 56 h 749"/>
                <a:gd name="T28" fmla="*/ 46 w 1246"/>
                <a:gd name="T29" fmla="*/ 71 h 749"/>
                <a:gd name="T30" fmla="*/ 73 w 1246"/>
                <a:gd name="T31" fmla="*/ 82 h 749"/>
                <a:gd name="T32" fmla="*/ 63 w 1246"/>
                <a:gd name="T33" fmla="*/ 94 h 749"/>
                <a:gd name="T34" fmla="*/ 41 w 1246"/>
                <a:gd name="T35" fmla="*/ 87 h 749"/>
                <a:gd name="T36" fmla="*/ 25 w 1246"/>
                <a:gd name="T37" fmla="*/ 72 h 749"/>
                <a:gd name="T38" fmla="*/ 8 w 1246"/>
                <a:gd name="T39" fmla="*/ 80 h 749"/>
                <a:gd name="T40" fmla="*/ 0 w 1246"/>
                <a:gd name="T41" fmla="*/ 66 h 749"/>
                <a:gd name="T42" fmla="*/ 19 w 1246"/>
                <a:gd name="T43" fmla="*/ 48 h 7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6"/>
                <a:gd name="T67" fmla="*/ 0 h 749"/>
                <a:gd name="T68" fmla="*/ 1246 w 1246"/>
                <a:gd name="T69" fmla="*/ 749 h 7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6" h="749">
                  <a:moveTo>
                    <a:pt x="148" y="385"/>
                  </a:moveTo>
                  <a:lnTo>
                    <a:pt x="189" y="143"/>
                  </a:lnTo>
                  <a:lnTo>
                    <a:pt x="417" y="47"/>
                  </a:lnTo>
                  <a:lnTo>
                    <a:pt x="977" y="0"/>
                  </a:lnTo>
                  <a:lnTo>
                    <a:pt x="917" y="74"/>
                  </a:lnTo>
                  <a:lnTo>
                    <a:pt x="957" y="128"/>
                  </a:lnTo>
                  <a:lnTo>
                    <a:pt x="1065" y="203"/>
                  </a:lnTo>
                  <a:lnTo>
                    <a:pt x="1173" y="263"/>
                  </a:lnTo>
                  <a:lnTo>
                    <a:pt x="1246" y="371"/>
                  </a:lnTo>
                  <a:lnTo>
                    <a:pt x="1220" y="479"/>
                  </a:lnTo>
                  <a:lnTo>
                    <a:pt x="1079" y="506"/>
                  </a:lnTo>
                  <a:lnTo>
                    <a:pt x="944" y="385"/>
                  </a:lnTo>
                  <a:lnTo>
                    <a:pt x="613" y="378"/>
                  </a:lnTo>
                  <a:lnTo>
                    <a:pt x="417" y="445"/>
                  </a:lnTo>
                  <a:lnTo>
                    <a:pt x="371" y="567"/>
                  </a:lnTo>
                  <a:lnTo>
                    <a:pt x="580" y="654"/>
                  </a:lnTo>
                  <a:lnTo>
                    <a:pt x="506" y="749"/>
                  </a:lnTo>
                  <a:lnTo>
                    <a:pt x="330" y="695"/>
                  </a:lnTo>
                  <a:lnTo>
                    <a:pt x="202" y="574"/>
                  </a:lnTo>
                  <a:lnTo>
                    <a:pt x="67" y="634"/>
                  </a:lnTo>
                  <a:lnTo>
                    <a:pt x="0" y="526"/>
                  </a:lnTo>
                  <a:lnTo>
                    <a:pt x="148" y="385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4" name="Freeform 223"/>
            <p:cNvSpPr>
              <a:spLocks/>
            </p:cNvSpPr>
            <p:nvPr/>
          </p:nvSpPr>
          <p:spPr bwMode="auto">
            <a:xfrm>
              <a:off x="2035" y="2503"/>
              <a:ext cx="726" cy="316"/>
            </a:xfrm>
            <a:custGeom>
              <a:avLst/>
              <a:gdLst>
                <a:gd name="T0" fmla="*/ 110 w 5806"/>
                <a:gd name="T1" fmla="*/ 3 h 2523"/>
                <a:gd name="T2" fmla="*/ 42 w 5806"/>
                <a:gd name="T3" fmla="*/ 27 h 2523"/>
                <a:gd name="T4" fmla="*/ 16 w 5806"/>
                <a:gd name="T5" fmla="*/ 79 h 2523"/>
                <a:gd name="T6" fmla="*/ 0 w 5806"/>
                <a:gd name="T7" fmla="*/ 134 h 2523"/>
                <a:gd name="T8" fmla="*/ 3 w 5806"/>
                <a:gd name="T9" fmla="*/ 187 h 2523"/>
                <a:gd name="T10" fmla="*/ 32 w 5806"/>
                <a:gd name="T11" fmla="*/ 233 h 2523"/>
                <a:gd name="T12" fmla="*/ 97 w 5806"/>
                <a:gd name="T13" fmla="*/ 227 h 2523"/>
                <a:gd name="T14" fmla="*/ 125 w 5806"/>
                <a:gd name="T15" fmla="*/ 247 h 2523"/>
                <a:gd name="T16" fmla="*/ 158 w 5806"/>
                <a:gd name="T17" fmla="*/ 245 h 2523"/>
                <a:gd name="T18" fmla="*/ 182 w 5806"/>
                <a:gd name="T19" fmla="*/ 241 h 2523"/>
                <a:gd name="T20" fmla="*/ 257 w 5806"/>
                <a:gd name="T21" fmla="*/ 223 h 2523"/>
                <a:gd name="T22" fmla="*/ 309 w 5806"/>
                <a:gd name="T23" fmla="*/ 200 h 2523"/>
                <a:gd name="T24" fmla="*/ 331 w 5806"/>
                <a:gd name="T25" fmla="*/ 220 h 2523"/>
                <a:gd name="T26" fmla="*/ 393 w 5806"/>
                <a:gd name="T27" fmla="*/ 255 h 2523"/>
                <a:gd name="T28" fmla="*/ 444 w 5806"/>
                <a:gd name="T29" fmla="*/ 279 h 2523"/>
                <a:gd name="T30" fmla="*/ 499 w 5806"/>
                <a:gd name="T31" fmla="*/ 301 h 2523"/>
                <a:gd name="T32" fmla="*/ 650 w 5806"/>
                <a:gd name="T33" fmla="*/ 313 h 2523"/>
                <a:gd name="T34" fmla="*/ 710 w 5806"/>
                <a:gd name="T35" fmla="*/ 316 h 2523"/>
                <a:gd name="T36" fmla="*/ 726 w 5806"/>
                <a:gd name="T37" fmla="*/ 264 h 2523"/>
                <a:gd name="T38" fmla="*/ 724 w 5806"/>
                <a:gd name="T39" fmla="*/ 168 h 2523"/>
                <a:gd name="T40" fmla="*/ 662 w 5806"/>
                <a:gd name="T41" fmla="*/ 137 h 2523"/>
                <a:gd name="T42" fmla="*/ 596 w 5806"/>
                <a:gd name="T43" fmla="*/ 94 h 2523"/>
                <a:gd name="T44" fmla="*/ 555 w 5806"/>
                <a:gd name="T45" fmla="*/ 63 h 2523"/>
                <a:gd name="T46" fmla="*/ 508 w 5806"/>
                <a:gd name="T47" fmla="*/ 45 h 2523"/>
                <a:gd name="T48" fmla="*/ 296 w 5806"/>
                <a:gd name="T49" fmla="*/ 0 h 2523"/>
                <a:gd name="T50" fmla="*/ 110 w 5806"/>
                <a:gd name="T51" fmla="*/ 3 h 25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06"/>
                <a:gd name="T79" fmla="*/ 0 h 2523"/>
                <a:gd name="T80" fmla="*/ 5806 w 5806"/>
                <a:gd name="T81" fmla="*/ 2523 h 25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06" h="2523">
                  <a:moveTo>
                    <a:pt x="878" y="26"/>
                  </a:moveTo>
                  <a:lnTo>
                    <a:pt x="338" y="214"/>
                  </a:lnTo>
                  <a:lnTo>
                    <a:pt x="124" y="629"/>
                  </a:lnTo>
                  <a:lnTo>
                    <a:pt x="0" y="1071"/>
                  </a:lnTo>
                  <a:lnTo>
                    <a:pt x="27" y="1492"/>
                  </a:lnTo>
                  <a:lnTo>
                    <a:pt x="254" y="1862"/>
                  </a:lnTo>
                  <a:lnTo>
                    <a:pt x="773" y="1810"/>
                  </a:lnTo>
                  <a:lnTo>
                    <a:pt x="1001" y="1972"/>
                  </a:lnTo>
                  <a:lnTo>
                    <a:pt x="1260" y="1959"/>
                  </a:lnTo>
                  <a:lnTo>
                    <a:pt x="1455" y="1921"/>
                  </a:lnTo>
                  <a:lnTo>
                    <a:pt x="2053" y="1783"/>
                  </a:lnTo>
                  <a:lnTo>
                    <a:pt x="2469" y="1596"/>
                  </a:lnTo>
                  <a:lnTo>
                    <a:pt x="2650" y="1759"/>
                  </a:lnTo>
                  <a:lnTo>
                    <a:pt x="3144" y="2037"/>
                  </a:lnTo>
                  <a:lnTo>
                    <a:pt x="3552" y="2225"/>
                  </a:lnTo>
                  <a:lnTo>
                    <a:pt x="3994" y="2407"/>
                  </a:lnTo>
                  <a:lnTo>
                    <a:pt x="5195" y="2498"/>
                  </a:lnTo>
                  <a:lnTo>
                    <a:pt x="5682" y="2523"/>
                  </a:lnTo>
                  <a:lnTo>
                    <a:pt x="5806" y="2108"/>
                  </a:lnTo>
                  <a:lnTo>
                    <a:pt x="5792" y="1343"/>
                  </a:lnTo>
                  <a:lnTo>
                    <a:pt x="5293" y="1096"/>
                  </a:lnTo>
                  <a:lnTo>
                    <a:pt x="4766" y="752"/>
                  </a:lnTo>
                  <a:lnTo>
                    <a:pt x="4442" y="506"/>
                  </a:lnTo>
                  <a:lnTo>
                    <a:pt x="4065" y="363"/>
                  </a:lnTo>
                  <a:lnTo>
                    <a:pt x="2364" y="0"/>
                  </a:lnTo>
                  <a:lnTo>
                    <a:pt x="878" y="26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5" name="Freeform 224"/>
            <p:cNvSpPr>
              <a:spLocks/>
            </p:cNvSpPr>
            <p:nvPr/>
          </p:nvSpPr>
          <p:spPr bwMode="auto">
            <a:xfrm>
              <a:off x="2320" y="2634"/>
              <a:ext cx="429" cy="181"/>
            </a:xfrm>
            <a:custGeom>
              <a:avLst/>
              <a:gdLst>
                <a:gd name="T0" fmla="*/ 0 w 3431"/>
                <a:gd name="T1" fmla="*/ 20 h 1446"/>
                <a:gd name="T2" fmla="*/ 51 w 3431"/>
                <a:gd name="T3" fmla="*/ 11 h 1446"/>
                <a:gd name="T4" fmla="*/ 59 w 3431"/>
                <a:gd name="T5" fmla="*/ 0 h 1446"/>
                <a:gd name="T6" fmla="*/ 81 w 3431"/>
                <a:gd name="T7" fmla="*/ 16 h 1446"/>
                <a:gd name="T8" fmla="*/ 109 w 3431"/>
                <a:gd name="T9" fmla="*/ 26 h 1446"/>
                <a:gd name="T10" fmla="*/ 151 w 3431"/>
                <a:gd name="T11" fmla="*/ 34 h 1446"/>
                <a:gd name="T12" fmla="*/ 197 w 3431"/>
                <a:gd name="T13" fmla="*/ 50 h 1446"/>
                <a:gd name="T14" fmla="*/ 222 w 3431"/>
                <a:gd name="T15" fmla="*/ 69 h 1446"/>
                <a:gd name="T16" fmla="*/ 186 w 3431"/>
                <a:gd name="T17" fmla="*/ 64 h 1446"/>
                <a:gd name="T18" fmla="*/ 106 w 3431"/>
                <a:gd name="T19" fmla="*/ 66 h 1446"/>
                <a:gd name="T20" fmla="*/ 100 w 3431"/>
                <a:gd name="T21" fmla="*/ 78 h 1446"/>
                <a:gd name="T22" fmla="*/ 120 w 3431"/>
                <a:gd name="T23" fmla="*/ 89 h 1446"/>
                <a:gd name="T24" fmla="*/ 149 w 3431"/>
                <a:gd name="T25" fmla="*/ 99 h 1446"/>
                <a:gd name="T26" fmla="*/ 225 w 3431"/>
                <a:gd name="T27" fmla="*/ 101 h 1446"/>
                <a:gd name="T28" fmla="*/ 221 w 3431"/>
                <a:gd name="T29" fmla="*/ 117 h 1446"/>
                <a:gd name="T30" fmla="*/ 248 w 3431"/>
                <a:gd name="T31" fmla="*/ 134 h 1446"/>
                <a:gd name="T32" fmla="*/ 288 w 3431"/>
                <a:gd name="T33" fmla="*/ 137 h 1446"/>
                <a:gd name="T34" fmla="*/ 338 w 3431"/>
                <a:gd name="T35" fmla="*/ 145 h 1446"/>
                <a:gd name="T36" fmla="*/ 377 w 3431"/>
                <a:gd name="T37" fmla="*/ 157 h 1446"/>
                <a:gd name="T38" fmla="*/ 407 w 3431"/>
                <a:gd name="T39" fmla="*/ 163 h 1446"/>
                <a:gd name="T40" fmla="*/ 429 w 3431"/>
                <a:gd name="T41" fmla="*/ 181 h 1446"/>
                <a:gd name="T42" fmla="*/ 255 w 3431"/>
                <a:gd name="T43" fmla="*/ 173 h 1446"/>
                <a:gd name="T44" fmla="*/ 179 w 3431"/>
                <a:gd name="T45" fmla="*/ 164 h 1446"/>
                <a:gd name="T46" fmla="*/ 33 w 3431"/>
                <a:gd name="T47" fmla="*/ 83 h 1446"/>
                <a:gd name="T48" fmla="*/ 48 w 3431"/>
                <a:gd name="T49" fmla="*/ 50 h 1446"/>
                <a:gd name="T50" fmla="*/ 36 w 3431"/>
                <a:gd name="T51" fmla="*/ 35 h 1446"/>
                <a:gd name="T52" fmla="*/ 0 w 3431"/>
                <a:gd name="T53" fmla="*/ 20 h 14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31"/>
                <a:gd name="T82" fmla="*/ 0 h 1446"/>
                <a:gd name="T83" fmla="*/ 3431 w 3431"/>
                <a:gd name="T84" fmla="*/ 1446 h 14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31" h="1446">
                  <a:moveTo>
                    <a:pt x="0" y="163"/>
                  </a:moveTo>
                  <a:lnTo>
                    <a:pt x="410" y="91"/>
                  </a:lnTo>
                  <a:lnTo>
                    <a:pt x="473" y="0"/>
                  </a:lnTo>
                  <a:lnTo>
                    <a:pt x="647" y="127"/>
                  </a:lnTo>
                  <a:lnTo>
                    <a:pt x="874" y="209"/>
                  </a:lnTo>
                  <a:lnTo>
                    <a:pt x="1210" y="273"/>
                  </a:lnTo>
                  <a:lnTo>
                    <a:pt x="1575" y="400"/>
                  </a:lnTo>
                  <a:lnTo>
                    <a:pt x="1775" y="554"/>
                  </a:lnTo>
                  <a:lnTo>
                    <a:pt x="1484" y="509"/>
                  </a:lnTo>
                  <a:lnTo>
                    <a:pt x="847" y="527"/>
                  </a:lnTo>
                  <a:lnTo>
                    <a:pt x="802" y="627"/>
                  </a:lnTo>
                  <a:lnTo>
                    <a:pt x="956" y="710"/>
                  </a:lnTo>
                  <a:lnTo>
                    <a:pt x="1192" y="792"/>
                  </a:lnTo>
                  <a:lnTo>
                    <a:pt x="1802" y="810"/>
                  </a:lnTo>
                  <a:lnTo>
                    <a:pt x="1766" y="937"/>
                  </a:lnTo>
                  <a:lnTo>
                    <a:pt x="1984" y="1073"/>
                  </a:lnTo>
                  <a:lnTo>
                    <a:pt x="2303" y="1091"/>
                  </a:lnTo>
                  <a:lnTo>
                    <a:pt x="2703" y="1155"/>
                  </a:lnTo>
                  <a:lnTo>
                    <a:pt x="3013" y="1255"/>
                  </a:lnTo>
                  <a:lnTo>
                    <a:pt x="3259" y="1301"/>
                  </a:lnTo>
                  <a:lnTo>
                    <a:pt x="3431" y="1446"/>
                  </a:lnTo>
                  <a:lnTo>
                    <a:pt x="2039" y="1382"/>
                  </a:lnTo>
                  <a:lnTo>
                    <a:pt x="1429" y="1310"/>
                  </a:lnTo>
                  <a:lnTo>
                    <a:pt x="264" y="665"/>
                  </a:lnTo>
                  <a:lnTo>
                    <a:pt x="382" y="400"/>
                  </a:lnTo>
                  <a:lnTo>
                    <a:pt x="291" y="282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6" name="Freeform 225"/>
            <p:cNvSpPr>
              <a:spLocks/>
            </p:cNvSpPr>
            <p:nvPr/>
          </p:nvSpPr>
          <p:spPr bwMode="auto">
            <a:xfrm>
              <a:off x="2028" y="2585"/>
              <a:ext cx="321" cy="166"/>
            </a:xfrm>
            <a:custGeom>
              <a:avLst/>
              <a:gdLst>
                <a:gd name="T0" fmla="*/ 8 w 2567"/>
                <a:gd name="T1" fmla="*/ 40 h 1328"/>
                <a:gd name="T2" fmla="*/ 18 w 2567"/>
                <a:gd name="T3" fmla="*/ 72 h 1328"/>
                <a:gd name="T4" fmla="*/ 38 w 2567"/>
                <a:gd name="T5" fmla="*/ 97 h 1328"/>
                <a:gd name="T6" fmla="*/ 55 w 2567"/>
                <a:gd name="T7" fmla="*/ 93 h 1328"/>
                <a:gd name="T8" fmla="*/ 63 w 2567"/>
                <a:gd name="T9" fmla="*/ 58 h 1328"/>
                <a:gd name="T10" fmla="*/ 58 w 2567"/>
                <a:gd name="T11" fmla="*/ 20 h 1328"/>
                <a:gd name="T12" fmla="*/ 65 w 2567"/>
                <a:gd name="T13" fmla="*/ 0 h 1328"/>
                <a:gd name="T14" fmla="*/ 69 w 2567"/>
                <a:gd name="T15" fmla="*/ 20 h 1328"/>
                <a:gd name="T16" fmla="*/ 80 w 2567"/>
                <a:gd name="T17" fmla="*/ 36 h 1328"/>
                <a:gd name="T18" fmla="*/ 99 w 2567"/>
                <a:gd name="T19" fmla="*/ 50 h 1328"/>
                <a:gd name="T20" fmla="*/ 120 w 2567"/>
                <a:gd name="T21" fmla="*/ 51 h 1328"/>
                <a:gd name="T22" fmla="*/ 131 w 2567"/>
                <a:gd name="T23" fmla="*/ 61 h 1328"/>
                <a:gd name="T24" fmla="*/ 163 w 2567"/>
                <a:gd name="T25" fmla="*/ 59 h 1328"/>
                <a:gd name="T26" fmla="*/ 226 w 2567"/>
                <a:gd name="T27" fmla="*/ 67 h 1328"/>
                <a:gd name="T28" fmla="*/ 151 w 2567"/>
                <a:gd name="T29" fmla="*/ 74 h 1328"/>
                <a:gd name="T30" fmla="*/ 126 w 2567"/>
                <a:gd name="T31" fmla="*/ 81 h 1328"/>
                <a:gd name="T32" fmla="*/ 106 w 2567"/>
                <a:gd name="T33" fmla="*/ 80 h 1328"/>
                <a:gd name="T34" fmla="*/ 105 w 2567"/>
                <a:gd name="T35" fmla="*/ 97 h 1328"/>
                <a:gd name="T36" fmla="*/ 118 w 2567"/>
                <a:gd name="T37" fmla="*/ 108 h 1328"/>
                <a:gd name="T38" fmla="*/ 147 w 2567"/>
                <a:gd name="T39" fmla="*/ 111 h 1328"/>
                <a:gd name="T40" fmla="*/ 174 w 2567"/>
                <a:gd name="T41" fmla="*/ 107 h 1328"/>
                <a:gd name="T42" fmla="*/ 212 w 2567"/>
                <a:gd name="T43" fmla="*/ 103 h 1328"/>
                <a:gd name="T44" fmla="*/ 250 w 2567"/>
                <a:gd name="T45" fmla="*/ 115 h 1328"/>
                <a:gd name="T46" fmla="*/ 277 w 2567"/>
                <a:gd name="T47" fmla="*/ 115 h 1328"/>
                <a:gd name="T48" fmla="*/ 321 w 2567"/>
                <a:gd name="T49" fmla="*/ 106 h 1328"/>
                <a:gd name="T50" fmla="*/ 320 w 2567"/>
                <a:gd name="T51" fmla="*/ 119 h 1328"/>
                <a:gd name="T52" fmla="*/ 226 w 2567"/>
                <a:gd name="T53" fmla="*/ 152 h 1328"/>
                <a:gd name="T54" fmla="*/ 155 w 2567"/>
                <a:gd name="T55" fmla="*/ 166 h 1328"/>
                <a:gd name="T56" fmla="*/ 131 w 2567"/>
                <a:gd name="T57" fmla="*/ 165 h 1328"/>
                <a:gd name="T58" fmla="*/ 39 w 2567"/>
                <a:gd name="T59" fmla="*/ 147 h 1328"/>
                <a:gd name="T60" fmla="*/ 6 w 2567"/>
                <a:gd name="T61" fmla="*/ 120 h 1328"/>
                <a:gd name="T62" fmla="*/ 0 w 2567"/>
                <a:gd name="T63" fmla="*/ 89 h 1328"/>
                <a:gd name="T64" fmla="*/ 8 w 2567"/>
                <a:gd name="T65" fmla="*/ 40 h 13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7"/>
                <a:gd name="T100" fmla="*/ 0 h 1328"/>
                <a:gd name="T101" fmla="*/ 2567 w 2567"/>
                <a:gd name="T102" fmla="*/ 1328 h 13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7" h="1328">
                  <a:moveTo>
                    <a:pt x="63" y="318"/>
                  </a:moveTo>
                  <a:lnTo>
                    <a:pt x="145" y="572"/>
                  </a:lnTo>
                  <a:lnTo>
                    <a:pt x="300" y="773"/>
                  </a:lnTo>
                  <a:lnTo>
                    <a:pt x="436" y="745"/>
                  </a:lnTo>
                  <a:lnTo>
                    <a:pt x="500" y="464"/>
                  </a:lnTo>
                  <a:lnTo>
                    <a:pt x="464" y="163"/>
                  </a:lnTo>
                  <a:lnTo>
                    <a:pt x="518" y="0"/>
                  </a:lnTo>
                  <a:lnTo>
                    <a:pt x="554" y="163"/>
                  </a:lnTo>
                  <a:lnTo>
                    <a:pt x="636" y="291"/>
                  </a:lnTo>
                  <a:lnTo>
                    <a:pt x="792" y="400"/>
                  </a:lnTo>
                  <a:lnTo>
                    <a:pt x="956" y="409"/>
                  </a:lnTo>
                  <a:lnTo>
                    <a:pt x="1046" y="491"/>
                  </a:lnTo>
                  <a:lnTo>
                    <a:pt x="1301" y="472"/>
                  </a:lnTo>
                  <a:lnTo>
                    <a:pt x="1811" y="536"/>
                  </a:lnTo>
                  <a:lnTo>
                    <a:pt x="1210" y="591"/>
                  </a:lnTo>
                  <a:lnTo>
                    <a:pt x="1010" y="646"/>
                  </a:lnTo>
                  <a:lnTo>
                    <a:pt x="846" y="636"/>
                  </a:lnTo>
                  <a:lnTo>
                    <a:pt x="837" y="773"/>
                  </a:lnTo>
                  <a:lnTo>
                    <a:pt x="946" y="863"/>
                  </a:lnTo>
                  <a:lnTo>
                    <a:pt x="1173" y="891"/>
                  </a:lnTo>
                  <a:lnTo>
                    <a:pt x="1392" y="855"/>
                  </a:lnTo>
                  <a:lnTo>
                    <a:pt x="1692" y="827"/>
                  </a:lnTo>
                  <a:lnTo>
                    <a:pt x="2002" y="918"/>
                  </a:lnTo>
                  <a:lnTo>
                    <a:pt x="2212" y="918"/>
                  </a:lnTo>
                  <a:lnTo>
                    <a:pt x="2567" y="845"/>
                  </a:lnTo>
                  <a:lnTo>
                    <a:pt x="2557" y="955"/>
                  </a:lnTo>
                  <a:lnTo>
                    <a:pt x="1811" y="1219"/>
                  </a:lnTo>
                  <a:lnTo>
                    <a:pt x="1237" y="1328"/>
                  </a:lnTo>
                  <a:lnTo>
                    <a:pt x="1046" y="1319"/>
                  </a:lnTo>
                  <a:lnTo>
                    <a:pt x="309" y="1172"/>
                  </a:lnTo>
                  <a:lnTo>
                    <a:pt x="45" y="963"/>
                  </a:lnTo>
                  <a:lnTo>
                    <a:pt x="0" y="709"/>
                  </a:lnTo>
                  <a:lnTo>
                    <a:pt x="63" y="318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7" name="Freeform 226"/>
            <p:cNvSpPr>
              <a:spLocks/>
            </p:cNvSpPr>
            <p:nvPr/>
          </p:nvSpPr>
          <p:spPr bwMode="auto">
            <a:xfrm>
              <a:off x="2268" y="1431"/>
              <a:ext cx="334" cy="591"/>
            </a:xfrm>
            <a:custGeom>
              <a:avLst/>
              <a:gdLst>
                <a:gd name="T0" fmla="*/ 118 w 2678"/>
                <a:gd name="T1" fmla="*/ 41 h 4728"/>
                <a:gd name="T2" fmla="*/ 60 w 2678"/>
                <a:gd name="T3" fmla="*/ 80 h 4728"/>
                <a:gd name="T4" fmla="*/ 41 w 2678"/>
                <a:gd name="T5" fmla="*/ 126 h 4728"/>
                <a:gd name="T6" fmla="*/ 45 w 2678"/>
                <a:gd name="T7" fmla="*/ 174 h 4728"/>
                <a:gd name="T8" fmla="*/ 53 w 2678"/>
                <a:gd name="T9" fmla="*/ 220 h 4728"/>
                <a:gd name="T10" fmla="*/ 146 w 2678"/>
                <a:gd name="T11" fmla="*/ 228 h 4728"/>
                <a:gd name="T12" fmla="*/ 166 w 2678"/>
                <a:gd name="T13" fmla="*/ 278 h 4728"/>
                <a:gd name="T14" fmla="*/ 166 w 2678"/>
                <a:gd name="T15" fmla="*/ 336 h 4728"/>
                <a:gd name="T16" fmla="*/ 163 w 2678"/>
                <a:gd name="T17" fmla="*/ 358 h 4728"/>
                <a:gd name="T18" fmla="*/ 181 w 2678"/>
                <a:gd name="T19" fmla="*/ 373 h 4728"/>
                <a:gd name="T20" fmla="*/ 206 w 2678"/>
                <a:gd name="T21" fmla="*/ 376 h 4728"/>
                <a:gd name="T22" fmla="*/ 162 w 2678"/>
                <a:gd name="T23" fmla="*/ 382 h 4728"/>
                <a:gd name="T24" fmla="*/ 133 w 2678"/>
                <a:gd name="T25" fmla="*/ 383 h 4728"/>
                <a:gd name="T26" fmla="*/ 132 w 2678"/>
                <a:gd name="T27" fmla="*/ 348 h 4728"/>
                <a:gd name="T28" fmla="*/ 146 w 2678"/>
                <a:gd name="T29" fmla="*/ 281 h 4728"/>
                <a:gd name="T30" fmla="*/ 102 w 2678"/>
                <a:gd name="T31" fmla="*/ 250 h 4728"/>
                <a:gd name="T32" fmla="*/ 65 w 2678"/>
                <a:gd name="T33" fmla="*/ 293 h 4728"/>
                <a:gd name="T34" fmla="*/ 78 w 2678"/>
                <a:gd name="T35" fmla="*/ 309 h 4728"/>
                <a:gd name="T36" fmla="*/ 58 w 2678"/>
                <a:gd name="T37" fmla="*/ 347 h 4728"/>
                <a:gd name="T38" fmla="*/ 73 w 2678"/>
                <a:gd name="T39" fmla="*/ 398 h 4728"/>
                <a:gd name="T40" fmla="*/ 104 w 2678"/>
                <a:gd name="T41" fmla="*/ 448 h 4728"/>
                <a:gd name="T42" fmla="*/ 149 w 2678"/>
                <a:gd name="T43" fmla="*/ 518 h 4728"/>
                <a:gd name="T44" fmla="*/ 186 w 2678"/>
                <a:gd name="T45" fmla="*/ 554 h 4728"/>
                <a:gd name="T46" fmla="*/ 222 w 2678"/>
                <a:gd name="T47" fmla="*/ 561 h 4728"/>
                <a:gd name="T48" fmla="*/ 267 w 2678"/>
                <a:gd name="T49" fmla="*/ 556 h 4728"/>
                <a:gd name="T50" fmla="*/ 305 w 2678"/>
                <a:gd name="T51" fmla="*/ 559 h 4728"/>
                <a:gd name="T52" fmla="*/ 303 w 2678"/>
                <a:gd name="T53" fmla="*/ 582 h 4728"/>
                <a:gd name="T54" fmla="*/ 94 w 2678"/>
                <a:gd name="T55" fmla="*/ 529 h 4728"/>
                <a:gd name="T56" fmla="*/ 0 w 2678"/>
                <a:gd name="T57" fmla="*/ 266 h 4728"/>
                <a:gd name="T58" fmla="*/ 1 w 2678"/>
                <a:gd name="T59" fmla="*/ 96 h 4728"/>
                <a:gd name="T60" fmla="*/ 117 w 2678"/>
                <a:gd name="T61" fmla="*/ 6 h 4728"/>
                <a:gd name="T62" fmla="*/ 153 w 2678"/>
                <a:gd name="T63" fmla="*/ 15 h 47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78"/>
                <a:gd name="T97" fmla="*/ 0 h 4728"/>
                <a:gd name="T98" fmla="*/ 2678 w 2678"/>
                <a:gd name="T99" fmla="*/ 4728 h 47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78" h="4728">
                  <a:moveTo>
                    <a:pt x="1224" y="122"/>
                  </a:moveTo>
                  <a:lnTo>
                    <a:pt x="945" y="328"/>
                  </a:lnTo>
                  <a:lnTo>
                    <a:pt x="567" y="525"/>
                  </a:lnTo>
                  <a:lnTo>
                    <a:pt x="485" y="640"/>
                  </a:lnTo>
                  <a:lnTo>
                    <a:pt x="370" y="821"/>
                  </a:lnTo>
                  <a:lnTo>
                    <a:pt x="330" y="1009"/>
                  </a:lnTo>
                  <a:lnTo>
                    <a:pt x="336" y="1206"/>
                  </a:lnTo>
                  <a:lnTo>
                    <a:pt x="361" y="1395"/>
                  </a:lnTo>
                  <a:lnTo>
                    <a:pt x="403" y="1575"/>
                  </a:lnTo>
                  <a:lnTo>
                    <a:pt x="427" y="1757"/>
                  </a:lnTo>
                  <a:lnTo>
                    <a:pt x="945" y="1707"/>
                  </a:lnTo>
                  <a:lnTo>
                    <a:pt x="1167" y="1821"/>
                  </a:lnTo>
                  <a:lnTo>
                    <a:pt x="1322" y="2093"/>
                  </a:lnTo>
                  <a:lnTo>
                    <a:pt x="1331" y="2224"/>
                  </a:lnTo>
                  <a:lnTo>
                    <a:pt x="1331" y="2437"/>
                  </a:lnTo>
                  <a:lnTo>
                    <a:pt x="1331" y="2691"/>
                  </a:lnTo>
                  <a:lnTo>
                    <a:pt x="1306" y="2790"/>
                  </a:lnTo>
                  <a:lnTo>
                    <a:pt x="1306" y="2865"/>
                  </a:lnTo>
                  <a:lnTo>
                    <a:pt x="1372" y="2947"/>
                  </a:lnTo>
                  <a:lnTo>
                    <a:pt x="1453" y="2987"/>
                  </a:lnTo>
                  <a:lnTo>
                    <a:pt x="1585" y="2979"/>
                  </a:lnTo>
                  <a:lnTo>
                    <a:pt x="1651" y="3012"/>
                  </a:lnTo>
                  <a:lnTo>
                    <a:pt x="1453" y="3151"/>
                  </a:lnTo>
                  <a:lnTo>
                    <a:pt x="1298" y="3053"/>
                  </a:lnTo>
                  <a:lnTo>
                    <a:pt x="1174" y="3037"/>
                  </a:lnTo>
                  <a:lnTo>
                    <a:pt x="1069" y="3061"/>
                  </a:lnTo>
                  <a:lnTo>
                    <a:pt x="1002" y="2905"/>
                  </a:lnTo>
                  <a:lnTo>
                    <a:pt x="1060" y="2783"/>
                  </a:lnTo>
                  <a:lnTo>
                    <a:pt x="999" y="2542"/>
                  </a:lnTo>
                  <a:lnTo>
                    <a:pt x="1167" y="2245"/>
                  </a:lnTo>
                  <a:lnTo>
                    <a:pt x="1044" y="2134"/>
                  </a:lnTo>
                  <a:lnTo>
                    <a:pt x="821" y="2002"/>
                  </a:lnTo>
                  <a:lnTo>
                    <a:pt x="550" y="2151"/>
                  </a:lnTo>
                  <a:lnTo>
                    <a:pt x="525" y="2347"/>
                  </a:lnTo>
                  <a:lnTo>
                    <a:pt x="624" y="2405"/>
                  </a:lnTo>
                  <a:lnTo>
                    <a:pt x="624" y="2471"/>
                  </a:lnTo>
                  <a:lnTo>
                    <a:pt x="534" y="2585"/>
                  </a:lnTo>
                  <a:lnTo>
                    <a:pt x="468" y="2774"/>
                  </a:lnTo>
                  <a:lnTo>
                    <a:pt x="493" y="2987"/>
                  </a:lnTo>
                  <a:lnTo>
                    <a:pt x="584" y="3184"/>
                  </a:lnTo>
                  <a:lnTo>
                    <a:pt x="706" y="3315"/>
                  </a:lnTo>
                  <a:lnTo>
                    <a:pt x="830" y="3586"/>
                  </a:lnTo>
                  <a:lnTo>
                    <a:pt x="994" y="3915"/>
                  </a:lnTo>
                  <a:lnTo>
                    <a:pt x="1191" y="4145"/>
                  </a:lnTo>
                  <a:lnTo>
                    <a:pt x="1356" y="4309"/>
                  </a:lnTo>
                  <a:lnTo>
                    <a:pt x="1495" y="4432"/>
                  </a:lnTo>
                  <a:lnTo>
                    <a:pt x="1659" y="4498"/>
                  </a:lnTo>
                  <a:lnTo>
                    <a:pt x="1782" y="4489"/>
                  </a:lnTo>
                  <a:lnTo>
                    <a:pt x="1980" y="4423"/>
                  </a:lnTo>
                  <a:lnTo>
                    <a:pt x="2144" y="4449"/>
                  </a:lnTo>
                  <a:lnTo>
                    <a:pt x="2284" y="4489"/>
                  </a:lnTo>
                  <a:lnTo>
                    <a:pt x="2448" y="4474"/>
                  </a:lnTo>
                  <a:lnTo>
                    <a:pt x="2678" y="4375"/>
                  </a:lnTo>
                  <a:lnTo>
                    <a:pt x="2432" y="4653"/>
                  </a:lnTo>
                  <a:lnTo>
                    <a:pt x="1453" y="4728"/>
                  </a:lnTo>
                  <a:lnTo>
                    <a:pt x="756" y="4235"/>
                  </a:lnTo>
                  <a:lnTo>
                    <a:pt x="229" y="3438"/>
                  </a:lnTo>
                  <a:lnTo>
                    <a:pt x="0" y="2126"/>
                  </a:lnTo>
                  <a:lnTo>
                    <a:pt x="99" y="1650"/>
                  </a:lnTo>
                  <a:lnTo>
                    <a:pt x="9" y="772"/>
                  </a:lnTo>
                  <a:lnTo>
                    <a:pt x="485" y="49"/>
                  </a:lnTo>
                  <a:lnTo>
                    <a:pt x="937" y="49"/>
                  </a:lnTo>
                  <a:lnTo>
                    <a:pt x="1151" y="0"/>
                  </a:lnTo>
                  <a:lnTo>
                    <a:pt x="1224" y="12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8" name="Freeform 227"/>
            <p:cNvSpPr>
              <a:spLocks/>
            </p:cNvSpPr>
            <p:nvPr/>
          </p:nvSpPr>
          <p:spPr bwMode="auto">
            <a:xfrm>
              <a:off x="2731" y="2755"/>
              <a:ext cx="25" cy="57"/>
            </a:xfrm>
            <a:custGeom>
              <a:avLst/>
              <a:gdLst>
                <a:gd name="T0" fmla="*/ 25 w 201"/>
                <a:gd name="T1" fmla="*/ 0 h 463"/>
                <a:gd name="T2" fmla="*/ 13 w 201"/>
                <a:gd name="T3" fmla="*/ 7 h 463"/>
                <a:gd name="T4" fmla="*/ 1 w 201"/>
                <a:gd name="T5" fmla="*/ 22 h 463"/>
                <a:gd name="T6" fmla="*/ 0 w 201"/>
                <a:gd name="T7" fmla="*/ 37 h 463"/>
                <a:gd name="T8" fmla="*/ 7 w 201"/>
                <a:gd name="T9" fmla="*/ 49 h 463"/>
                <a:gd name="T10" fmla="*/ 18 w 201"/>
                <a:gd name="T11" fmla="*/ 57 h 463"/>
                <a:gd name="T12" fmla="*/ 22 w 201"/>
                <a:gd name="T13" fmla="*/ 54 h 463"/>
                <a:gd name="T14" fmla="*/ 25 w 201"/>
                <a:gd name="T15" fmla="*/ 26 h 463"/>
                <a:gd name="T16" fmla="*/ 25 w 201"/>
                <a:gd name="T17" fmla="*/ 0 h 4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463"/>
                <a:gd name="T29" fmla="*/ 201 w 201"/>
                <a:gd name="T30" fmla="*/ 463 h 4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463">
                  <a:moveTo>
                    <a:pt x="201" y="0"/>
                  </a:moveTo>
                  <a:lnTo>
                    <a:pt x="103" y="60"/>
                  </a:lnTo>
                  <a:lnTo>
                    <a:pt x="7" y="176"/>
                  </a:lnTo>
                  <a:lnTo>
                    <a:pt x="0" y="300"/>
                  </a:lnTo>
                  <a:lnTo>
                    <a:pt x="53" y="397"/>
                  </a:lnTo>
                  <a:lnTo>
                    <a:pt x="148" y="463"/>
                  </a:lnTo>
                  <a:lnTo>
                    <a:pt x="176" y="442"/>
                  </a:lnTo>
                  <a:lnTo>
                    <a:pt x="201" y="20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49" name="Freeform 228"/>
            <p:cNvSpPr>
              <a:spLocks/>
            </p:cNvSpPr>
            <p:nvPr/>
          </p:nvSpPr>
          <p:spPr bwMode="auto">
            <a:xfrm>
              <a:off x="2093" y="2370"/>
              <a:ext cx="523" cy="198"/>
            </a:xfrm>
            <a:custGeom>
              <a:avLst/>
              <a:gdLst>
                <a:gd name="T0" fmla="*/ 0 w 4180"/>
                <a:gd name="T1" fmla="*/ 16 h 1583"/>
                <a:gd name="T2" fmla="*/ 49 w 4180"/>
                <a:gd name="T3" fmla="*/ 22 h 1583"/>
                <a:gd name="T4" fmla="*/ 111 w 4180"/>
                <a:gd name="T5" fmla="*/ 20 h 1583"/>
                <a:gd name="T6" fmla="*/ 140 w 4180"/>
                <a:gd name="T7" fmla="*/ 17 h 1583"/>
                <a:gd name="T8" fmla="*/ 175 w 4180"/>
                <a:gd name="T9" fmla="*/ 5 h 1583"/>
                <a:gd name="T10" fmla="*/ 185 w 4180"/>
                <a:gd name="T11" fmla="*/ 0 h 1583"/>
                <a:gd name="T12" fmla="*/ 216 w 4180"/>
                <a:gd name="T13" fmla="*/ 27 h 1583"/>
                <a:gd name="T14" fmla="*/ 253 w 4180"/>
                <a:gd name="T15" fmla="*/ 34 h 1583"/>
                <a:gd name="T16" fmla="*/ 265 w 4180"/>
                <a:gd name="T17" fmla="*/ 3 h 1583"/>
                <a:gd name="T18" fmla="*/ 343 w 4180"/>
                <a:gd name="T19" fmla="*/ 30 h 1583"/>
                <a:gd name="T20" fmla="*/ 353 w 4180"/>
                <a:gd name="T21" fmla="*/ 22 h 1583"/>
                <a:gd name="T22" fmla="*/ 435 w 4180"/>
                <a:gd name="T23" fmla="*/ 55 h 1583"/>
                <a:gd name="T24" fmla="*/ 491 w 4180"/>
                <a:gd name="T25" fmla="*/ 72 h 1583"/>
                <a:gd name="T26" fmla="*/ 517 w 4180"/>
                <a:gd name="T27" fmla="*/ 80 h 1583"/>
                <a:gd name="T28" fmla="*/ 495 w 4180"/>
                <a:gd name="T29" fmla="*/ 115 h 1583"/>
                <a:gd name="T30" fmla="*/ 523 w 4180"/>
                <a:gd name="T31" fmla="*/ 124 h 1583"/>
                <a:gd name="T32" fmla="*/ 495 w 4180"/>
                <a:gd name="T33" fmla="*/ 152 h 1583"/>
                <a:gd name="T34" fmla="*/ 471 w 4180"/>
                <a:gd name="T35" fmla="*/ 171 h 1583"/>
                <a:gd name="T36" fmla="*/ 489 w 4180"/>
                <a:gd name="T37" fmla="*/ 180 h 1583"/>
                <a:gd name="T38" fmla="*/ 461 w 4180"/>
                <a:gd name="T39" fmla="*/ 185 h 1583"/>
                <a:gd name="T40" fmla="*/ 439 w 4180"/>
                <a:gd name="T41" fmla="*/ 193 h 1583"/>
                <a:gd name="T42" fmla="*/ 301 w 4180"/>
                <a:gd name="T43" fmla="*/ 184 h 1583"/>
                <a:gd name="T44" fmla="*/ 236 w 4180"/>
                <a:gd name="T45" fmla="*/ 182 h 1583"/>
                <a:gd name="T46" fmla="*/ 224 w 4180"/>
                <a:gd name="T47" fmla="*/ 187 h 1583"/>
                <a:gd name="T48" fmla="*/ 221 w 4180"/>
                <a:gd name="T49" fmla="*/ 198 h 1583"/>
                <a:gd name="T50" fmla="*/ 182 w 4180"/>
                <a:gd name="T51" fmla="*/ 187 h 1583"/>
                <a:gd name="T52" fmla="*/ 119 w 4180"/>
                <a:gd name="T53" fmla="*/ 174 h 1583"/>
                <a:gd name="T54" fmla="*/ 72 w 4180"/>
                <a:gd name="T55" fmla="*/ 162 h 1583"/>
                <a:gd name="T56" fmla="*/ 54 w 4180"/>
                <a:gd name="T57" fmla="*/ 136 h 1583"/>
                <a:gd name="T58" fmla="*/ 19 w 4180"/>
                <a:gd name="T59" fmla="*/ 69 h 1583"/>
                <a:gd name="T60" fmla="*/ 2 w 4180"/>
                <a:gd name="T61" fmla="*/ 24 h 1583"/>
                <a:gd name="T62" fmla="*/ 0 w 4180"/>
                <a:gd name="T63" fmla="*/ 16 h 15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80"/>
                <a:gd name="T97" fmla="*/ 0 h 1583"/>
                <a:gd name="T98" fmla="*/ 4180 w 4180"/>
                <a:gd name="T99" fmla="*/ 1583 h 15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80" h="1583">
                  <a:moveTo>
                    <a:pt x="0" y="124"/>
                  </a:moveTo>
                  <a:lnTo>
                    <a:pt x="389" y="176"/>
                  </a:lnTo>
                  <a:lnTo>
                    <a:pt x="890" y="163"/>
                  </a:lnTo>
                  <a:lnTo>
                    <a:pt x="1117" y="138"/>
                  </a:lnTo>
                  <a:lnTo>
                    <a:pt x="1402" y="40"/>
                  </a:lnTo>
                  <a:lnTo>
                    <a:pt x="1480" y="0"/>
                  </a:lnTo>
                  <a:lnTo>
                    <a:pt x="1727" y="215"/>
                  </a:lnTo>
                  <a:lnTo>
                    <a:pt x="2025" y="274"/>
                  </a:lnTo>
                  <a:lnTo>
                    <a:pt x="2117" y="26"/>
                  </a:lnTo>
                  <a:lnTo>
                    <a:pt x="2739" y="241"/>
                  </a:lnTo>
                  <a:lnTo>
                    <a:pt x="2818" y="176"/>
                  </a:lnTo>
                  <a:lnTo>
                    <a:pt x="3480" y="441"/>
                  </a:lnTo>
                  <a:lnTo>
                    <a:pt x="3928" y="578"/>
                  </a:lnTo>
                  <a:lnTo>
                    <a:pt x="4129" y="637"/>
                  </a:lnTo>
                  <a:lnTo>
                    <a:pt x="3953" y="916"/>
                  </a:lnTo>
                  <a:lnTo>
                    <a:pt x="4180" y="993"/>
                  </a:lnTo>
                  <a:lnTo>
                    <a:pt x="3953" y="1214"/>
                  </a:lnTo>
                  <a:lnTo>
                    <a:pt x="3765" y="1370"/>
                  </a:lnTo>
                  <a:lnTo>
                    <a:pt x="3908" y="1441"/>
                  </a:lnTo>
                  <a:lnTo>
                    <a:pt x="3681" y="1480"/>
                  </a:lnTo>
                  <a:lnTo>
                    <a:pt x="3505" y="1545"/>
                  </a:lnTo>
                  <a:lnTo>
                    <a:pt x="2402" y="1468"/>
                  </a:lnTo>
                  <a:lnTo>
                    <a:pt x="1889" y="1454"/>
                  </a:lnTo>
                  <a:lnTo>
                    <a:pt x="1792" y="1494"/>
                  </a:lnTo>
                  <a:lnTo>
                    <a:pt x="1766" y="1583"/>
                  </a:lnTo>
                  <a:lnTo>
                    <a:pt x="1454" y="1494"/>
                  </a:lnTo>
                  <a:lnTo>
                    <a:pt x="954" y="1389"/>
                  </a:lnTo>
                  <a:lnTo>
                    <a:pt x="578" y="1292"/>
                  </a:lnTo>
                  <a:lnTo>
                    <a:pt x="428" y="1091"/>
                  </a:lnTo>
                  <a:lnTo>
                    <a:pt x="149" y="551"/>
                  </a:lnTo>
                  <a:lnTo>
                    <a:pt x="13" y="18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A6E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0" name="Freeform 229"/>
            <p:cNvSpPr>
              <a:spLocks/>
            </p:cNvSpPr>
            <p:nvPr/>
          </p:nvSpPr>
          <p:spPr bwMode="auto">
            <a:xfrm>
              <a:off x="2203" y="2409"/>
              <a:ext cx="26" cy="136"/>
            </a:xfrm>
            <a:custGeom>
              <a:avLst/>
              <a:gdLst>
                <a:gd name="T0" fmla="*/ 26 w 215"/>
                <a:gd name="T1" fmla="*/ 0 h 1089"/>
                <a:gd name="T2" fmla="*/ 6 w 215"/>
                <a:gd name="T3" fmla="*/ 3 h 1089"/>
                <a:gd name="T4" fmla="*/ 0 w 215"/>
                <a:gd name="T5" fmla="*/ 87 h 1089"/>
                <a:gd name="T6" fmla="*/ 0 w 215"/>
                <a:gd name="T7" fmla="*/ 129 h 1089"/>
                <a:gd name="T8" fmla="*/ 11 w 215"/>
                <a:gd name="T9" fmla="*/ 136 h 1089"/>
                <a:gd name="T10" fmla="*/ 20 w 215"/>
                <a:gd name="T11" fmla="*/ 55 h 1089"/>
                <a:gd name="T12" fmla="*/ 24 w 215"/>
                <a:gd name="T13" fmla="*/ 10 h 1089"/>
                <a:gd name="T14" fmla="*/ 26 w 215"/>
                <a:gd name="T15" fmla="*/ 0 h 10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"/>
                <a:gd name="T25" fmla="*/ 0 h 1089"/>
                <a:gd name="T26" fmla="*/ 215 w 215"/>
                <a:gd name="T27" fmla="*/ 1089 h 10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" h="1089">
                  <a:moveTo>
                    <a:pt x="215" y="0"/>
                  </a:moveTo>
                  <a:lnTo>
                    <a:pt x="52" y="25"/>
                  </a:lnTo>
                  <a:lnTo>
                    <a:pt x="0" y="694"/>
                  </a:lnTo>
                  <a:lnTo>
                    <a:pt x="0" y="1031"/>
                  </a:lnTo>
                  <a:lnTo>
                    <a:pt x="91" y="1089"/>
                  </a:lnTo>
                  <a:lnTo>
                    <a:pt x="162" y="441"/>
                  </a:lnTo>
                  <a:lnTo>
                    <a:pt x="201" y="7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1" name="Freeform 230"/>
            <p:cNvSpPr>
              <a:spLocks/>
            </p:cNvSpPr>
            <p:nvPr/>
          </p:nvSpPr>
          <p:spPr bwMode="auto">
            <a:xfrm>
              <a:off x="2240" y="2431"/>
              <a:ext cx="28" cy="121"/>
            </a:xfrm>
            <a:custGeom>
              <a:avLst/>
              <a:gdLst>
                <a:gd name="T0" fmla="*/ 26 w 228"/>
                <a:gd name="T1" fmla="*/ 0 h 967"/>
                <a:gd name="T2" fmla="*/ 8 w 228"/>
                <a:gd name="T3" fmla="*/ 0 h 967"/>
                <a:gd name="T4" fmla="*/ 8 w 228"/>
                <a:gd name="T5" fmla="*/ 52 h 967"/>
                <a:gd name="T6" fmla="*/ 0 w 228"/>
                <a:gd name="T7" fmla="*/ 118 h 967"/>
                <a:gd name="T8" fmla="*/ 16 w 228"/>
                <a:gd name="T9" fmla="*/ 121 h 967"/>
                <a:gd name="T10" fmla="*/ 25 w 228"/>
                <a:gd name="T11" fmla="*/ 62 h 967"/>
                <a:gd name="T12" fmla="*/ 28 w 228"/>
                <a:gd name="T13" fmla="*/ 17 h 967"/>
                <a:gd name="T14" fmla="*/ 26 w 228"/>
                <a:gd name="T15" fmla="*/ 0 h 9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967"/>
                <a:gd name="T26" fmla="*/ 228 w 228"/>
                <a:gd name="T27" fmla="*/ 967 h 9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967">
                  <a:moveTo>
                    <a:pt x="215" y="0"/>
                  </a:moveTo>
                  <a:lnTo>
                    <a:pt x="66" y="0"/>
                  </a:lnTo>
                  <a:lnTo>
                    <a:pt x="66" y="416"/>
                  </a:lnTo>
                  <a:lnTo>
                    <a:pt x="0" y="941"/>
                  </a:lnTo>
                  <a:lnTo>
                    <a:pt x="131" y="967"/>
                  </a:lnTo>
                  <a:lnTo>
                    <a:pt x="203" y="494"/>
                  </a:lnTo>
                  <a:lnTo>
                    <a:pt x="228" y="13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2" name="Freeform 231"/>
            <p:cNvSpPr>
              <a:spLocks/>
            </p:cNvSpPr>
            <p:nvPr/>
          </p:nvSpPr>
          <p:spPr bwMode="auto">
            <a:xfrm>
              <a:off x="2290" y="2411"/>
              <a:ext cx="68" cy="151"/>
            </a:xfrm>
            <a:custGeom>
              <a:avLst/>
              <a:gdLst>
                <a:gd name="T0" fmla="*/ 66 w 540"/>
                <a:gd name="T1" fmla="*/ 3 h 1207"/>
                <a:gd name="T2" fmla="*/ 54 w 540"/>
                <a:gd name="T3" fmla="*/ 0 h 1207"/>
                <a:gd name="T4" fmla="*/ 46 w 540"/>
                <a:gd name="T5" fmla="*/ 28 h 1207"/>
                <a:gd name="T6" fmla="*/ 29 w 540"/>
                <a:gd name="T7" fmla="*/ 30 h 1207"/>
                <a:gd name="T8" fmla="*/ 17 w 540"/>
                <a:gd name="T9" fmla="*/ 82 h 1207"/>
                <a:gd name="T10" fmla="*/ 0 w 540"/>
                <a:gd name="T11" fmla="*/ 149 h 1207"/>
                <a:gd name="T12" fmla="*/ 5 w 540"/>
                <a:gd name="T13" fmla="*/ 151 h 1207"/>
                <a:gd name="T14" fmla="*/ 33 w 540"/>
                <a:gd name="T15" fmla="*/ 94 h 1207"/>
                <a:gd name="T16" fmla="*/ 68 w 540"/>
                <a:gd name="T17" fmla="*/ 11 h 1207"/>
                <a:gd name="T18" fmla="*/ 66 w 540"/>
                <a:gd name="T19" fmla="*/ 3 h 1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0"/>
                <a:gd name="T31" fmla="*/ 0 h 1207"/>
                <a:gd name="T32" fmla="*/ 540 w 540"/>
                <a:gd name="T33" fmla="*/ 1207 h 1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0" h="1207">
                  <a:moveTo>
                    <a:pt x="527" y="26"/>
                  </a:moveTo>
                  <a:lnTo>
                    <a:pt x="430" y="0"/>
                  </a:lnTo>
                  <a:lnTo>
                    <a:pt x="365" y="226"/>
                  </a:lnTo>
                  <a:lnTo>
                    <a:pt x="234" y="240"/>
                  </a:lnTo>
                  <a:lnTo>
                    <a:pt x="137" y="656"/>
                  </a:lnTo>
                  <a:lnTo>
                    <a:pt x="0" y="1193"/>
                  </a:lnTo>
                  <a:lnTo>
                    <a:pt x="39" y="1207"/>
                  </a:lnTo>
                  <a:lnTo>
                    <a:pt x="260" y="753"/>
                  </a:lnTo>
                  <a:lnTo>
                    <a:pt x="540" y="91"/>
                  </a:lnTo>
                  <a:lnTo>
                    <a:pt x="527" y="26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3" name="Freeform 232"/>
            <p:cNvSpPr>
              <a:spLocks/>
            </p:cNvSpPr>
            <p:nvPr/>
          </p:nvSpPr>
          <p:spPr bwMode="auto">
            <a:xfrm>
              <a:off x="2337" y="2461"/>
              <a:ext cx="86" cy="89"/>
            </a:xfrm>
            <a:custGeom>
              <a:avLst/>
              <a:gdLst>
                <a:gd name="T0" fmla="*/ 86 w 688"/>
                <a:gd name="T1" fmla="*/ 2 h 714"/>
                <a:gd name="T2" fmla="*/ 69 w 688"/>
                <a:gd name="T3" fmla="*/ 0 h 714"/>
                <a:gd name="T4" fmla="*/ 44 w 688"/>
                <a:gd name="T5" fmla="*/ 25 h 714"/>
                <a:gd name="T6" fmla="*/ 12 w 688"/>
                <a:gd name="T7" fmla="*/ 70 h 714"/>
                <a:gd name="T8" fmla="*/ 0 w 688"/>
                <a:gd name="T9" fmla="*/ 87 h 714"/>
                <a:gd name="T10" fmla="*/ 11 w 688"/>
                <a:gd name="T11" fmla="*/ 89 h 714"/>
                <a:gd name="T12" fmla="*/ 25 w 688"/>
                <a:gd name="T13" fmla="*/ 66 h 714"/>
                <a:gd name="T14" fmla="*/ 58 w 688"/>
                <a:gd name="T15" fmla="*/ 32 h 714"/>
                <a:gd name="T16" fmla="*/ 76 w 688"/>
                <a:gd name="T17" fmla="*/ 13 h 714"/>
                <a:gd name="T18" fmla="*/ 86 w 688"/>
                <a:gd name="T19" fmla="*/ 2 h 7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8"/>
                <a:gd name="T31" fmla="*/ 0 h 714"/>
                <a:gd name="T32" fmla="*/ 688 w 688"/>
                <a:gd name="T33" fmla="*/ 714 h 7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8" h="714">
                  <a:moveTo>
                    <a:pt x="688" y="13"/>
                  </a:moveTo>
                  <a:lnTo>
                    <a:pt x="552" y="0"/>
                  </a:lnTo>
                  <a:lnTo>
                    <a:pt x="351" y="201"/>
                  </a:lnTo>
                  <a:lnTo>
                    <a:pt x="98" y="565"/>
                  </a:lnTo>
                  <a:lnTo>
                    <a:pt x="0" y="701"/>
                  </a:lnTo>
                  <a:lnTo>
                    <a:pt x="84" y="714"/>
                  </a:lnTo>
                  <a:lnTo>
                    <a:pt x="202" y="526"/>
                  </a:lnTo>
                  <a:lnTo>
                    <a:pt x="461" y="254"/>
                  </a:lnTo>
                  <a:lnTo>
                    <a:pt x="611" y="104"/>
                  </a:lnTo>
                  <a:lnTo>
                    <a:pt x="688" y="13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4" name="Freeform 233"/>
            <p:cNvSpPr>
              <a:spLocks/>
            </p:cNvSpPr>
            <p:nvPr/>
          </p:nvSpPr>
          <p:spPr bwMode="auto">
            <a:xfrm>
              <a:off x="2483" y="2444"/>
              <a:ext cx="108" cy="39"/>
            </a:xfrm>
            <a:custGeom>
              <a:avLst/>
              <a:gdLst>
                <a:gd name="T0" fmla="*/ 108 w 864"/>
                <a:gd name="T1" fmla="*/ 27 h 312"/>
                <a:gd name="T2" fmla="*/ 30 w 864"/>
                <a:gd name="T3" fmla="*/ 10 h 312"/>
                <a:gd name="T4" fmla="*/ 2 w 864"/>
                <a:gd name="T5" fmla="*/ 0 h 312"/>
                <a:gd name="T6" fmla="*/ 0 w 864"/>
                <a:gd name="T7" fmla="*/ 15 h 312"/>
                <a:gd name="T8" fmla="*/ 49 w 864"/>
                <a:gd name="T9" fmla="*/ 28 h 312"/>
                <a:gd name="T10" fmla="*/ 102 w 864"/>
                <a:gd name="T11" fmla="*/ 39 h 312"/>
                <a:gd name="T12" fmla="*/ 108 w 864"/>
                <a:gd name="T13" fmla="*/ 27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4"/>
                <a:gd name="T22" fmla="*/ 0 h 312"/>
                <a:gd name="T23" fmla="*/ 864 w 864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4" h="312">
                  <a:moveTo>
                    <a:pt x="864" y="214"/>
                  </a:moveTo>
                  <a:lnTo>
                    <a:pt x="241" y="77"/>
                  </a:lnTo>
                  <a:lnTo>
                    <a:pt x="14" y="0"/>
                  </a:lnTo>
                  <a:lnTo>
                    <a:pt x="0" y="123"/>
                  </a:lnTo>
                  <a:lnTo>
                    <a:pt x="389" y="227"/>
                  </a:lnTo>
                  <a:lnTo>
                    <a:pt x="812" y="312"/>
                  </a:lnTo>
                  <a:lnTo>
                    <a:pt x="864" y="214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5" name="Freeform 234"/>
            <p:cNvSpPr>
              <a:spLocks/>
            </p:cNvSpPr>
            <p:nvPr/>
          </p:nvSpPr>
          <p:spPr bwMode="auto">
            <a:xfrm>
              <a:off x="2348" y="2498"/>
              <a:ext cx="234" cy="64"/>
            </a:xfrm>
            <a:custGeom>
              <a:avLst/>
              <a:gdLst>
                <a:gd name="T0" fmla="*/ 182 w 1870"/>
                <a:gd name="T1" fmla="*/ 64 h 513"/>
                <a:gd name="T2" fmla="*/ 111 w 1870"/>
                <a:gd name="T3" fmla="*/ 48 h 513"/>
                <a:gd name="T4" fmla="*/ 42 w 1870"/>
                <a:gd name="T5" fmla="*/ 31 h 513"/>
                <a:gd name="T6" fmla="*/ 69 w 1870"/>
                <a:gd name="T7" fmla="*/ 20 h 513"/>
                <a:gd name="T8" fmla="*/ 168 w 1870"/>
                <a:gd name="T9" fmla="*/ 29 h 513"/>
                <a:gd name="T10" fmla="*/ 219 w 1870"/>
                <a:gd name="T11" fmla="*/ 36 h 513"/>
                <a:gd name="T12" fmla="*/ 234 w 1870"/>
                <a:gd name="T13" fmla="*/ 25 h 513"/>
                <a:gd name="T14" fmla="*/ 140 w 1870"/>
                <a:gd name="T15" fmla="*/ 9 h 513"/>
                <a:gd name="T16" fmla="*/ 67 w 1870"/>
                <a:gd name="T17" fmla="*/ 0 h 513"/>
                <a:gd name="T18" fmla="*/ 32 w 1870"/>
                <a:gd name="T19" fmla="*/ 20 h 513"/>
                <a:gd name="T20" fmla="*/ 0 w 1870"/>
                <a:gd name="T21" fmla="*/ 54 h 513"/>
                <a:gd name="T22" fmla="*/ 182 w 1870"/>
                <a:gd name="T23" fmla="*/ 64 h 5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70"/>
                <a:gd name="T37" fmla="*/ 0 h 513"/>
                <a:gd name="T38" fmla="*/ 1870 w 1870"/>
                <a:gd name="T39" fmla="*/ 513 h 5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70" h="513">
                  <a:moveTo>
                    <a:pt x="1455" y="513"/>
                  </a:moveTo>
                  <a:lnTo>
                    <a:pt x="890" y="383"/>
                  </a:lnTo>
                  <a:lnTo>
                    <a:pt x="333" y="247"/>
                  </a:lnTo>
                  <a:lnTo>
                    <a:pt x="552" y="162"/>
                  </a:lnTo>
                  <a:lnTo>
                    <a:pt x="1345" y="234"/>
                  </a:lnTo>
                  <a:lnTo>
                    <a:pt x="1753" y="286"/>
                  </a:lnTo>
                  <a:lnTo>
                    <a:pt x="1870" y="201"/>
                  </a:lnTo>
                  <a:lnTo>
                    <a:pt x="1117" y="72"/>
                  </a:lnTo>
                  <a:lnTo>
                    <a:pt x="539" y="0"/>
                  </a:lnTo>
                  <a:lnTo>
                    <a:pt x="253" y="162"/>
                  </a:lnTo>
                  <a:lnTo>
                    <a:pt x="0" y="435"/>
                  </a:lnTo>
                  <a:lnTo>
                    <a:pt x="1455" y="513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6" name="Freeform 235"/>
            <p:cNvSpPr>
              <a:spLocks/>
            </p:cNvSpPr>
            <p:nvPr/>
          </p:nvSpPr>
          <p:spPr bwMode="auto">
            <a:xfrm>
              <a:off x="2128" y="1310"/>
              <a:ext cx="855" cy="749"/>
            </a:xfrm>
            <a:custGeom>
              <a:avLst/>
              <a:gdLst>
                <a:gd name="T0" fmla="*/ 125 w 6837"/>
                <a:gd name="T1" fmla="*/ 687 h 5990"/>
                <a:gd name="T2" fmla="*/ 88 w 6837"/>
                <a:gd name="T3" fmla="*/ 661 h 5990"/>
                <a:gd name="T4" fmla="*/ 30 w 6837"/>
                <a:gd name="T5" fmla="*/ 603 h 5990"/>
                <a:gd name="T6" fmla="*/ 15 w 6837"/>
                <a:gd name="T7" fmla="*/ 550 h 5990"/>
                <a:gd name="T8" fmla="*/ 8 w 6837"/>
                <a:gd name="T9" fmla="*/ 451 h 5990"/>
                <a:gd name="T10" fmla="*/ 46 w 6837"/>
                <a:gd name="T11" fmla="*/ 357 h 5990"/>
                <a:gd name="T12" fmla="*/ 48 w 6837"/>
                <a:gd name="T13" fmla="*/ 269 h 5990"/>
                <a:gd name="T14" fmla="*/ 84 w 6837"/>
                <a:gd name="T15" fmla="*/ 182 h 5990"/>
                <a:gd name="T16" fmla="*/ 127 w 6837"/>
                <a:gd name="T17" fmla="*/ 114 h 5990"/>
                <a:gd name="T18" fmla="*/ 171 w 6837"/>
                <a:gd name="T19" fmla="*/ 64 h 5990"/>
                <a:gd name="T20" fmla="*/ 308 w 6837"/>
                <a:gd name="T21" fmla="*/ 20 h 5990"/>
                <a:gd name="T22" fmla="*/ 408 w 6837"/>
                <a:gd name="T23" fmla="*/ 0 h 5990"/>
                <a:gd name="T24" fmla="*/ 587 w 6837"/>
                <a:gd name="T25" fmla="*/ 76 h 5990"/>
                <a:gd name="T26" fmla="*/ 706 w 6837"/>
                <a:gd name="T27" fmla="*/ 228 h 5990"/>
                <a:gd name="T28" fmla="*/ 784 w 6837"/>
                <a:gd name="T29" fmla="*/ 287 h 5990"/>
                <a:gd name="T30" fmla="*/ 815 w 6837"/>
                <a:gd name="T31" fmla="*/ 378 h 5990"/>
                <a:gd name="T32" fmla="*/ 797 w 6837"/>
                <a:gd name="T33" fmla="*/ 446 h 5990"/>
                <a:gd name="T34" fmla="*/ 847 w 6837"/>
                <a:gd name="T35" fmla="*/ 454 h 5990"/>
                <a:gd name="T36" fmla="*/ 855 w 6837"/>
                <a:gd name="T37" fmla="*/ 506 h 5990"/>
                <a:gd name="T38" fmla="*/ 831 w 6837"/>
                <a:gd name="T39" fmla="*/ 565 h 5990"/>
                <a:gd name="T40" fmla="*/ 763 w 6837"/>
                <a:gd name="T41" fmla="*/ 608 h 5990"/>
                <a:gd name="T42" fmla="*/ 696 w 6837"/>
                <a:gd name="T43" fmla="*/ 651 h 5990"/>
                <a:gd name="T44" fmla="*/ 641 w 6837"/>
                <a:gd name="T45" fmla="*/ 619 h 5990"/>
                <a:gd name="T46" fmla="*/ 587 w 6837"/>
                <a:gd name="T47" fmla="*/ 583 h 5990"/>
                <a:gd name="T48" fmla="*/ 572 w 6837"/>
                <a:gd name="T49" fmla="*/ 497 h 5990"/>
                <a:gd name="T50" fmla="*/ 585 w 6837"/>
                <a:gd name="T51" fmla="*/ 334 h 5990"/>
                <a:gd name="T52" fmla="*/ 505 w 6837"/>
                <a:gd name="T53" fmla="*/ 270 h 5990"/>
                <a:gd name="T54" fmla="*/ 447 w 6837"/>
                <a:gd name="T55" fmla="*/ 190 h 5990"/>
                <a:gd name="T56" fmla="*/ 421 w 6837"/>
                <a:gd name="T57" fmla="*/ 116 h 5990"/>
                <a:gd name="T58" fmla="*/ 391 w 6837"/>
                <a:gd name="T59" fmla="*/ 158 h 5990"/>
                <a:gd name="T60" fmla="*/ 321 w 6837"/>
                <a:gd name="T61" fmla="*/ 108 h 5990"/>
                <a:gd name="T62" fmla="*/ 193 w 6837"/>
                <a:gd name="T63" fmla="*/ 136 h 5990"/>
                <a:gd name="T64" fmla="*/ 177 w 6837"/>
                <a:gd name="T65" fmla="*/ 170 h 5990"/>
                <a:gd name="T66" fmla="*/ 155 w 6837"/>
                <a:gd name="T67" fmla="*/ 469 h 5990"/>
                <a:gd name="T68" fmla="*/ 271 w 6837"/>
                <a:gd name="T69" fmla="*/ 679 h 5990"/>
                <a:gd name="T70" fmla="*/ 199 w 6837"/>
                <a:gd name="T71" fmla="*/ 749 h 59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37"/>
                <a:gd name="T109" fmla="*/ 0 h 5990"/>
                <a:gd name="T110" fmla="*/ 6837 w 6837"/>
                <a:gd name="T111" fmla="*/ 5990 h 59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37" h="5990">
                  <a:moveTo>
                    <a:pt x="1318" y="5880"/>
                  </a:moveTo>
                  <a:lnTo>
                    <a:pt x="1000" y="5497"/>
                  </a:lnTo>
                  <a:lnTo>
                    <a:pt x="740" y="5412"/>
                  </a:lnTo>
                  <a:lnTo>
                    <a:pt x="707" y="5283"/>
                  </a:lnTo>
                  <a:lnTo>
                    <a:pt x="382" y="5075"/>
                  </a:lnTo>
                  <a:lnTo>
                    <a:pt x="240" y="4822"/>
                  </a:lnTo>
                  <a:lnTo>
                    <a:pt x="285" y="4692"/>
                  </a:lnTo>
                  <a:lnTo>
                    <a:pt x="117" y="4402"/>
                  </a:lnTo>
                  <a:lnTo>
                    <a:pt x="0" y="3842"/>
                  </a:lnTo>
                  <a:lnTo>
                    <a:pt x="65" y="3603"/>
                  </a:lnTo>
                  <a:lnTo>
                    <a:pt x="162" y="3240"/>
                  </a:lnTo>
                  <a:lnTo>
                    <a:pt x="364" y="2857"/>
                  </a:lnTo>
                  <a:lnTo>
                    <a:pt x="283" y="2449"/>
                  </a:lnTo>
                  <a:lnTo>
                    <a:pt x="387" y="2150"/>
                  </a:lnTo>
                  <a:lnTo>
                    <a:pt x="447" y="1857"/>
                  </a:lnTo>
                  <a:lnTo>
                    <a:pt x="675" y="1454"/>
                  </a:lnTo>
                  <a:lnTo>
                    <a:pt x="773" y="1105"/>
                  </a:lnTo>
                  <a:lnTo>
                    <a:pt x="1012" y="910"/>
                  </a:lnTo>
                  <a:lnTo>
                    <a:pt x="1337" y="845"/>
                  </a:lnTo>
                  <a:lnTo>
                    <a:pt x="1370" y="513"/>
                  </a:lnTo>
                  <a:lnTo>
                    <a:pt x="1740" y="241"/>
                  </a:lnTo>
                  <a:lnTo>
                    <a:pt x="2460" y="157"/>
                  </a:lnTo>
                  <a:lnTo>
                    <a:pt x="2779" y="47"/>
                  </a:lnTo>
                  <a:lnTo>
                    <a:pt x="3266" y="0"/>
                  </a:lnTo>
                  <a:lnTo>
                    <a:pt x="4006" y="274"/>
                  </a:lnTo>
                  <a:lnTo>
                    <a:pt x="4695" y="611"/>
                  </a:lnTo>
                  <a:lnTo>
                    <a:pt x="5070" y="1396"/>
                  </a:lnTo>
                  <a:lnTo>
                    <a:pt x="5649" y="1824"/>
                  </a:lnTo>
                  <a:lnTo>
                    <a:pt x="5889" y="1987"/>
                  </a:lnTo>
                  <a:lnTo>
                    <a:pt x="6272" y="2292"/>
                  </a:lnTo>
                  <a:lnTo>
                    <a:pt x="6486" y="2629"/>
                  </a:lnTo>
                  <a:lnTo>
                    <a:pt x="6518" y="3025"/>
                  </a:lnTo>
                  <a:lnTo>
                    <a:pt x="6389" y="3414"/>
                  </a:lnTo>
                  <a:lnTo>
                    <a:pt x="6370" y="3570"/>
                  </a:lnTo>
                  <a:lnTo>
                    <a:pt x="6584" y="3603"/>
                  </a:lnTo>
                  <a:lnTo>
                    <a:pt x="6773" y="3634"/>
                  </a:lnTo>
                  <a:lnTo>
                    <a:pt x="6837" y="3830"/>
                  </a:lnTo>
                  <a:lnTo>
                    <a:pt x="6837" y="4050"/>
                  </a:lnTo>
                  <a:lnTo>
                    <a:pt x="6804" y="4290"/>
                  </a:lnTo>
                  <a:lnTo>
                    <a:pt x="6642" y="4517"/>
                  </a:lnTo>
                  <a:lnTo>
                    <a:pt x="6324" y="4627"/>
                  </a:lnTo>
                  <a:lnTo>
                    <a:pt x="6105" y="4864"/>
                  </a:lnTo>
                  <a:lnTo>
                    <a:pt x="5856" y="5172"/>
                  </a:lnTo>
                  <a:lnTo>
                    <a:pt x="5564" y="5205"/>
                  </a:lnTo>
                  <a:lnTo>
                    <a:pt x="5325" y="5107"/>
                  </a:lnTo>
                  <a:lnTo>
                    <a:pt x="5129" y="4952"/>
                  </a:lnTo>
                  <a:lnTo>
                    <a:pt x="4857" y="4822"/>
                  </a:lnTo>
                  <a:lnTo>
                    <a:pt x="4695" y="4660"/>
                  </a:lnTo>
                  <a:lnTo>
                    <a:pt x="4571" y="4452"/>
                  </a:lnTo>
                  <a:lnTo>
                    <a:pt x="4571" y="3972"/>
                  </a:lnTo>
                  <a:lnTo>
                    <a:pt x="4597" y="3512"/>
                  </a:lnTo>
                  <a:lnTo>
                    <a:pt x="4681" y="2674"/>
                  </a:lnTo>
                  <a:lnTo>
                    <a:pt x="4571" y="2356"/>
                  </a:lnTo>
                  <a:lnTo>
                    <a:pt x="4039" y="2163"/>
                  </a:lnTo>
                  <a:lnTo>
                    <a:pt x="3779" y="1941"/>
                  </a:lnTo>
                  <a:lnTo>
                    <a:pt x="3571" y="1519"/>
                  </a:lnTo>
                  <a:lnTo>
                    <a:pt x="3538" y="1234"/>
                  </a:lnTo>
                  <a:lnTo>
                    <a:pt x="3364" y="929"/>
                  </a:lnTo>
                  <a:lnTo>
                    <a:pt x="3266" y="1124"/>
                  </a:lnTo>
                  <a:lnTo>
                    <a:pt x="3123" y="1266"/>
                  </a:lnTo>
                  <a:lnTo>
                    <a:pt x="3059" y="1058"/>
                  </a:lnTo>
                  <a:lnTo>
                    <a:pt x="2570" y="864"/>
                  </a:lnTo>
                  <a:lnTo>
                    <a:pt x="1688" y="993"/>
                  </a:lnTo>
                  <a:lnTo>
                    <a:pt x="1546" y="1091"/>
                  </a:lnTo>
                  <a:lnTo>
                    <a:pt x="1546" y="1266"/>
                  </a:lnTo>
                  <a:lnTo>
                    <a:pt x="1415" y="1363"/>
                  </a:lnTo>
                  <a:lnTo>
                    <a:pt x="1240" y="1793"/>
                  </a:lnTo>
                  <a:lnTo>
                    <a:pt x="1240" y="3751"/>
                  </a:lnTo>
                  <a:lnTo>
                    <a:pt x="1546" y="4758"/>
                  </a:lnTo>
                  <a:lnTo>
                    <a:pt x="2169" y="5432"/>
                  </a:lnTo>
                  <a:lnTo>
                    <a:pt x="2059" y="5880"/>
                  </a:lnTo>
                  <a:lnTo>
                    <a:pt x="1591" y="5990"/>
                  </a:lnTo>
                  <a:lnTo>
                    <a:pt x="1318" y="588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7" name="Freeform 236"/>
            <p:cNvSpPr>
              <a:spLocks/>
            </p:cNvSpPr>
            <p:nvPr/>
          </p:nvSpPr>
          <p:spPr bwMode="auto">
            <a:xfrm>
              <a:off x="2524" y="1663"/>
              <a:ext cx="76" cy="35"/>
            </a:xfrm>
            <a:custGeom>
              <a:avLst/>
              <a:gdLst>
                <a:gd name="T0" fmla="*/ 19 w 610"/>
                <a:gd name="T1" fmla="*/ 5 h 279"/>
                <a:gd name="T2" fmla="*/ 12 w 610"/>
                <a:gd name="T3" fmla="*/ 11 h 279"/>
                <a:gd name="T4" fmla="*/ 0 w 610"/>
                <a:gd name="T5" fmla="*/ 24 h 279"/>
                <a:gd name="T6" fmla="*/ 10 w 610"/>
                <a:gd name="T7" fmla="*/ 31 h 279"/>
                <a:gd name="T8" fmla="*/ 31 w 610"/>
                <a:gd name="T9" fmla="*/ 35 h 279"/>
                <a:gd name="T10" fmla="*/ 47 w 610"/>
                <a:gd name="T11" fmla="*/ 33 h 279"/>
                <a:gd name="T12" fmla="*/ 58 w 610"/>
                <a:gd name="T13" fmla="*/ 28 h 279"/>
                <a:gd name="T14" fmla="*/ 67 w 610"/>
                <a:gd name="T15" fmla="*/ 20 h 279"/>
                <a:gd name="T16" fmla="*/ 76 w 610"/>
                <a:gd name="T17" fmla="*/ 9 h 279"/>
                <a:gd name="T18" fmla="*/ 61 w 610"/>
                <a:gd name="T19" fmla="*/ 1 h 279"/>
                <a:gd name="T20" fmla="*/ 40 w 610"/>
                <a:gd name="T21" fmla="*/ 0 h 279"/>
                <a:gd name="T22" fmla="*/ 19 w 610"/>
                <a:gd name="T23" fmla="*/ 5 h 2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0"/>
                <a:gd name="T37" fmla="*/ 0 h 279"/>
                <a:gd name="T38" fmla="*/ 610 w 610"/>
                <a:gd name="T39" fmla="*/ 279 h 2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0" h="279">
                  <a:moveTo>
                    <a:pt x="155" y="39"/>
                  </a:moveTo>
                  <a:lnTo>
                    <a:pt x="97" y="84"/>
                  </a:lnTo>
                  <a:lnTo>
                    <a:pt x="0" y="189"/>
                  </a:lnTo>
                  <a:lnTo>
                    <a:pt x="84" y="246"/>
                  </a:lnTo>
                  <a:lnTo>
                    <a:pt x="245" y="279"/>
                  </a:lnTo>
                  <a:lnTo>
                    <a:pt x="376" y="266"/>
                  </a:lnTo>
                  <a:lnTo>
                    <a:pt x="467" y="220"/>
                  </a:lnTo>
                  <a:lnTo>
                    <a:pt x="538" y="156"/>
                  </a:lnTo>
                  <a:lnTo>
                    <a:pt x="610" y="71"/>
                  </a:lnTo>
                  <a:lnTo>
                    <a:pt x="493" y="6"/>
                  </a:lnTo>
                  <a:lnTo>
                    <a:pt x="324" y="0"/>
                  </a:lnTo>
                  <a:lnTo>
                    <a:pt x="155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8" name="Freeform 237"/>
            <p:cNvSpPr>
              <a:spLocks/>
            </p:cNvSpPr>
            <p:nvPr/>
          </p:nvSpPr>
          <p:spPr bwMode="auto">
            <a:xfrm>
              <a:off x="2332" y="1688"/>
              <a:ext cx="66" cy="28"/>
            </a:xfrm>
            <a:custGeom>
              <a:avLst/>
              <a:gdLst>
                <a:gd name="T0" fmla="*/ 20 w 526"/>
                <a:gd name="T1" fmla="*/ 2 h 221"/>
                <a:gd name="T2" fmla="*/ 10 w 526"/>
                <a:gd name="T3" fmla="*/ 7 h 221"/>
                <a:gd name="T4" fmla="*/ 0 w 526"/>
                <a:gd name="T5" fmla="*/ 23 h 221"/>
                <a:gd name="T6" fmla="*/ 19 w 526"/>
                <a:gd name="T7" fmla="*/ 28 h 221"/>
                <a:gd name="T8" fmla="*/ 33 w 526"/>
                <a:gd name="T9" fmla="*/ 27 h 221"/>
                <a:gd name="T10" fmla="*/ 47 w 526"/>
                <a:gd name="T11" fmla="*/ 25 h 221"/>
                <a:gd name="T12" fmla="*/ 58 w 526"/>
                <a:gd name="T13" fmla="*/ 19 h 221"/>
                <a:gd name="T14" fmla="*/ 66 w 526"/>
                <a:gd name="T15" fmla="*/ 12 h 221"/>
                <a:gd name="T16" fmla="*/ 60 w 526"/>
                <a:gd name="T17" fmla="*/ 7 h 221"/>
                <a:gd name="T18" fmla="*/ 54 w 526"/>
                <a:gd name="T19" fmla="*/ 1 h 221"/>
                <a:gd name="T20" fmla="*/ 39 w 526"/>
                <a:gd name="T21" fmla="*/ 0 h 221"/>
                <a:gd name="T22" fmla="*/ 20 w 526"/>
                <a:gd name="T23" fmla="*/ 2 h 2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6"/>
                <a:gd name="T37" fmla="*/ 0 h 221"/>
                <a:gd name="T38" fmla="*/ 526 w 526"/>
                <a:gd name="T39" fmla="*/ 221 h 2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6" h="221">
                  <a:moveTo>
                    <a:pt x="162" y="13"/>
                  </a:moveTo>
                  <a:lnTo>
                    <a:pt x="78" y="59"/>
                  </a:lnTo>
                  <a:lnTo>
                    <a:pt x="0" y="182"/>
                  </a:lnTo>
                  <a:lnTo>
                    <a:pt x="149" y="221"/>
                  </a:lnTo>
                  <a:lnTo>
                    <a:pt x="266" y="215"/>
                  </a:lnTo>
                  <a:lnTo>
                    <a:pt x="376" y="194"/>
                  </a:lnTo>
                  <a:lnTo>
                    <a:pt x="460" y="149"/>
                  </a:lnTo>
                  <a:lnTo>
                    <a:pt x="526" y="98"/>
                  </a:lnTo>
                  <a:lnTo>
                    <a:pt x="481" y="52"/>
                  </a:lnTo>
                  <a:lnTo>
                    <a:pt x="429" y="7"/>
                  </a:lnTo>
                  <a:lnTo>
                    <a:pt x="312" y="0"/>
                  </a:lnTo>
                  <a:lnTo>
                    <a:pt x="16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59" name="Freeform 238"/>
            <p:cNvSpPr>
              <a:spLocks/>
            </p:cNvSpPr>
            <p:nvPr/>
          </p:nvSpPr>
          <p:spPr bwMode="auto">
            <a:xfrm>
              <a:off x="2545" y="1661"/>
              <a:ext cx="34" cy="32"/>
            </a:xfrm>
            <a:custGeom>
              <a:avLst/>
              <a:gdLst>
                <a:gd name="T0" fmla="*/ 0 w 273"/>
                <a:gd name="T1" fmla="*/ 10 h 259"/>
                <a:gd name="T2" fmla="*/ 0 w 273"/>
                <a:gd name="T3" fmla="*/ 21 h 259"/>
                <a:gd name="T4" fmla="*/ 6 w 273"/>
                <a:gd name="T5" fmla="*/ 28 h 259"/>
                <a:gd name="T6" fmla="*/ 19 w 273"/>
                <a:gd name="T7" fmla="*/ 32 h 259"/>
                <a:gd name="T8" fmla="*/ 29 w 273"/>
                <a:gd name="T9" fmla="*/ 27 h 259"/>
                <a:gd name="T10" fmla="*/ 34 w 273"/>
                <a:gd name="T11" fmla="*/ 19 h 259"/>
                <a:gd name="T12" fmla="*/ 34 w 273"/>
                <a:gd name="T13" fmla="*/ 6 h 259"/>
                <a:gd name="T14" fmla="*/ 31 w 273"/>
                <a:gd name="T15" fmla="*/ 1 h 259"/>
                <a:gd name="T16" fmla="*/ 18 w 273"/>
                <a:gd name="T17" fmla="*/ 0 h 259"/>
                <a:gd name="T18" fmla="*/ 0 w 273"/>
                <a:gd name="T19" fmla="*/ 10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3"/>
                <a:gd name="T31" fmla="*/ 0 h 259"/>
                <a:gd name="T32" fmla="*/ 273 w 273"/>
                <a:gd name="T33" fmla="*/ 259 h 2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3" h="259">
                  <a:moveTo>
                    <a:pt x="0" y="77"/>
                  </a:moveTo>
                  <a:lnTo>
                    <a:pt x="0" y="168"/>
                  </a:lnTo>
                  <a:lnTo>
                    <a:pt x="46" y="227"/>
                  </a:lnTo>
                  <a:lnTo>
                    <a:pt x="149" y="259"/>
                  </a:lnTo>
                  <a:lnTo>
                    <a:pt x="234" y="220"/>
                  </a:lnTo>
                  <a:lnTo>
                    <a:pt x="273" y="155"/>
                  </a:lnTo>
                  <a:lnTo>
                    <a:pt x="273" y="45"/>
                  </a:lnTo>
                  <a:lnTo>
                    <a:pt x="247" y="5"/>
                  </a:lnTo>
                  <a:lnTo>
                    <a:pt x="144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8AA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0" name="Freeform 239"/>
            <p:cNvSpPr>
              <a:spLocks/>
            </p:cNvSpPr>
            <p:nvPr/>
          </p:nvSpPr>
          <p:spPr bwMode="auto">
            <a:xfrm>
              <a:off x="2354" y="1686"/>
              <a:ext cx="30" cy="29"/>
            </a:xfrm>
            <a:custGeom>
              <a:avLst/>
              <a:gdLst>
                <a:gd name="T0" fmla="*/ 10 w 239"/>
                <a:gd name="T1" fmla="*/ 0 h 228"/>
                <a:gd name="T2" fmla="*/ 30 w 239"/>
                <a:gd name="T3" fmla="*/ 3 h 228"/>
                <a:gd name="T4" fmla="*/ 28 w 239"/>
                <a:gd name="T5" fmla="*/ 14 h 228"/>
                <a:gd name="T6" fmla="*/ 28 w 239"/>
                <a:gd name="T7" fmla="*/ 22 h 228"/>
                <a:gd name="T8" fmla="*/ 22 w 239"/>
                <a:gd name="T9" fmla="*/ 26 h 228"/>
                <a:gd name="T10" fmla="*/ 11 w 239"/>
                <a:gd name="T11" fmla="*/ 29 h 228"/>
                <a:gd name="T12" fmla="*/ 5 w 239"/>
                <a:gd name="T13" fmla="*/ 25 h 228"/>
                <a:gd name="T14" fmla="*/ 2 w 239"/>
                <a:gd name="T15" fmla="*/ 17 h 228"/>
                <a:gd name="T16" fmla="*/ 0 w 239"/>
                <a:gd name="T17" fmla="*/ 7 h 228"/>
                <a:gd name="T18" fmla="*/ 3 w 239"/>
                <a:gd name="T19" fmla="*/ 3 h 228"/>
                <a:gd name="T20" fmla="*/ 10 w 239"/>
                <a:gd name="T21" fmla="*/ 0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228"/>
                <a:gd name="T35" fmla="*/ 239 w 239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228">
                  <a:moveTo>
                    <a:pt x="77" y="0"/>
                  </a:moveTo>
                  <a:lnTo>
                    <a:pt x="239" y="20"/>
                  </a:lnTo>
                  <a:lnTo>
                    <a:pt x="227" y="111"/>
                  </a:lnTo>
                  <a:lnTo>
                    <a:pt x="220" y="176"/>
                  </a:lnTo>
                  <a:lnTo>
                    <a:pt x="174" y="207"/>
                  </a:lnTo>
                  <a:lnTo>
                    <a:pt x="90" y="228"/>
                  </a:lnTo>
                  <a:lnTo>
                    <a:pt x="39" y="195"/>
                  </a:lnTo>
                  <a:lnTo>
                    <a:pt x="12" y="136"/>
                  </a:lnTo>
                  <a:lnTo>
                    <a:pt x="0" y="52"/>
                  </a:lnTo>
                  <a:lnTo>
                    <a:pt x="26" y="2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AA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1" name="Freeform 240"/>
            <p:cNvSpPr>
              <a:spLocks/>
            </p:cNvSpPr>
            <p:nvPr/>
          </p:nvSpPr>
          <p:spPr bwMode="auto">
            <a:xfrm>
              <a:off x="2407" y="1853"/>
              <a:ext cx="169" cy="70"/>
            </a:xfrm>
            <a:custGeom>
              <a:avLst/>
              <a:gdLst>
                <a:gd name="T0" fmla="*/ 0 w 1351"/>
                <a:gd name="T1" fmla="*/ 32 h 558"/>
                <a:gd name="T2" fmla="*/ 23 w 1351"/>
                <a:gd name="T3" fmla="*/ 62 h 558"/>
                <a:gd name="T4" fmla="*/ 45 w 1351"/>
                <a:gd name="T5" fmla="*/ 68 h 558"/>
                <a:gd name="T6" fmla="*/ 63 w 1351"/>
                <a:gd name="T7" fmla="*/ 70 h 558"/>
                <a:gd name="T8" fmla="*/ 79 w 1351"/>
                <a:gd name="T9" fmla="*/ 70 h 558"/>
                <a:gd name="T10" fmla="*/ 119 w 1351"/>
                <a:gd name="T11" fmla="*/ 60 h 558"/>
                <a:gd name="T12" fmla="*/ 141 w 1351"/>
                <a:gd name="T13" fmla="*/ 48 h 558"/>
                <a:gd name="T14" fmla="*/ 153 w 1351"/>
                <a:gd name="T15" fmla="*/ 38 h 558"/>
                <a:gd name="T16" fmla="*/ 163 w 1351"/>
                <a:gd name="T17" fmla="*/ 20 h 558"/>
                <a:gd name="T18" fmla="*/ 169 w 1351"/>
                <a:gd name="T19" fmla="*/ 0 h 558"/>
                <a:gd name="T20" fmla="*/ 117 w 1351"/>
                <a:gd name="T21" fmla="*/ 4 h 558"/>
                <a:gd name="T22" fmla="*/ 3 w 1351"/>
                <a:gd name="T23" fmla="*/ 15 h 558"/>
                <a:gd name="T24" fmla="*/ 0 w 1351"/>
                <a:gd name="T25" fmla="*/ 32 h 5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1"/>
                <a:gd name="T40" fmla="*/ 0 h 558"/>
                <a:gd name="T41" fmla="*/ 1351 w 1351"/>
                <a:gd name="T42" fmla="*/ 558 h 5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1" h="558">
                  <a:moveTo>
                    <a:pt x="0" y="253"/>
                  </a:moveTo>
                  <a:lnTo>
                    <a:pt x="182" y="493"/>
                  </a:lnTo>
                  <a:lnTo>
                    <a:pt x="358" y="545"/>
                  </a:lnTo>
                  <a:lnTo>
                    <a:pt x="501" y="558"/>
                  </a:lnTo>
                  <a:lnTo>
                    <a:pt x="630" y="558"/>
                  </a:lnTo>
                  <a:lnTo>
                    <a:pt x="955" y="480"/>
                  </a:lnTo>
                  <a:lnTo>
                    <a:pt x="1131" y="383"/>
                  </a:lnTo>
                  <a:lnTo>
                    <a:pt x="1227" y="305"/>
                  </a:lnTo>
                  <a:lnTo>
                    <a:pt x="1305" y="156"/>
                  </a:lnTo>
                  <a:lnTo>
                    <a:pt x="1351" y="0"/>
                  </a:lnTo>
                  <a:lnTo>
                    <a:pt x="936" y="32"/>
                  </a:lnTo>
                  <a:lnTo>
                    <a:pt x="20" y="12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2" name="Freeform 241"/>
            <p:cNvSpPr>
              <a:spLocks/>
            </p:cNvSpPr>
            <p:nvPr/>
          </p:nvSpPr>
          <p:spPr bwMode="auto">
            <a:xfrm>
              <a:off x="2407" y="1850"/>
              <a:ext cx="166" cy="51"/>
            </a:xfrm>
            <a:custGeom>
              <a:avLst/>
              <a:gdLst>
                <a:gd name="T0" fmla="*/ 0 w 1325"/>
                <a:gd name="T1" fmla="*/ 25 h 403"/>
                <a:gd name="T2" fmla="*/ 19 w 1325"/>
                <a:gd name="T3" fmla="*/ 45 h 403"/>
                <a:gd name="T4" fmla="*/ 54 w 1325"/>
                <a:gd name="T5" fmla="*/ 51 h 403"/>
                <a:gd name="T6" fmla="*/ 97 w 1325"/>
                <a:gd name="T7" fmla="*/ 45 h 403"/>
                <a:gd name="T8" fmla="*/ 124 w 1325"/>
                <a:gd name="T9" fmla="*/ 37 h 403"/>
                <a:gd name="T10" fmla="*/ 146 w 1325"/>
                <a:gd name="T11" fmla="*/ 22 h 403"/>
                <a:gd name="T12" fmla="*/ 166 w 1325"/>
                <a:gd name="T13" fmla="*/ 11 h 403"/>
                <a:gd name="T14" fmla="*/ 162 w 1325"/>
                <a:gd name="T15" fmla="*/ 4 h 403"/>
                <a:gd name="T16" fmla="*/ 128 w 1325"/>
                <a:gd name="T17" fmla="*/ 0 h 403"/>
                <a:gd name="T18" fmla="*/ 93 w 1325"/>
                <a:gd name="T19" fmla="*/ 4 h 403"/>
                <a:gd name="T20" fmla="*/ 54 w 1325"/>
                <a:gd name="T21" fmla="*/ 8 h 403"/>
                <a:gd name="T22" fmla="*/ 25 w 1325"/>
                <a:gd name="T23" fmla="*/ 12 h 403"/>
                <a:gd name="T24" fmla="*/ 0 w 1325"/>
                <a:gd name="T25" fmla="*/ 25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5"/>
                <a:gd name="T40" fmla="*/ 0 h 403"/>
                <a:gd name="T41" fmla="*/ 1325 w 1325"/>
                <a:gd name="T42" fmla="*/ 403 h 4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5" h="403">
                  <a:moveTo>
                    <a:pt x="0" y="195"/>
                  </a:moveTo>
                  <a:lnTo>
                    <a:pt x="150" y="358"/>
                  </a:lnTo>
                  <a:lnTo>
                    <a:pt x="435" y="403"/>
                  </a:lnTo>
                  <a:lnTo>
                    <a:pt x="773" y="358"/>
                  </a:lnTo>
                  <a:lnTo>
                    <a:pt x="988" y="293"/>
                  </a:lnTo>
                  <a:lnTo>
                    <a:pt x="1163" y="176"/>
                  </a:lnTo>
                  <a:lnTo>
                    <a:pt x="1325" y="85"/>
                  </a:lnTo>
                  <a:lnTo>
                    <a:pt x="1293" y="33"/>
                  </a:lnTo>
                  <a:lnTo>
                    <a:pt x="1020" y="0"/>
                  </a:lnTo>
                  <a:lnTo>
                    <a:pt x="740" y="33"/>
                  </a:lnTo>
                  <a:lnTo>
                    <a:pt x="435" y="66"/>
                  </a:lnTo>
                  <a:lnTo>
                    <a:pt x="196" y="9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3" name="Freeform 242"/>
            <p:cNvSpPr>
              <a:spLocks/>
            </p:cNvSpPr>
            <p:nvPr/>
          </p:nvSpPr>
          <p:spPr bwMode="auto">
            <a:xfrm>
              <a:off x="2380" y="2602"/>
              <a:ext cx="95" cy="29"/>
            </a:xfrm>
            <a:custGeom>
              <a:avLst/>
              <a:gdLst>
                <a:gd name="T0" fmla="*/ 10 w 767"/>
                <a:gd name="T1" fmla="*/ 0 h 227"/>
                <a:gd name="T2" fmla="*/ 0 w 767"/>
                <a:gd name="T3" fmla="*/ 17 h 227"/>
                <a:gd name="T4" fmla="*/ 22 w 767"/>
                <a:gd name="T5" fmla="*/ 29 h 227"/>
                <a:gd name="T6" fmla="*/ 75 w 767"/>
                <a:gd name="T7" fmla="*/ 26 h 227"/>
                <a:gd name="T8" fmla="*/ 95 w 767"/>
                <a:gd name="T9" fmla="*/ 19 h 227"/>
                <a:gd name="T10" fmla="*/ 59 w 767"/>
                <a:gd name="T11" fmla="*/ 12 h 227"/>
                <a:gd name="T12" fmla="*/ 10 w 767"/>
                <a:gd name="T13" fmla="*/ 0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7"/>
                <a:gd name="T22" fmla="*/ 0 h 227"/>
                <a:gd name="T23" fmla="*/ 767 w 767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7" h="227">
                  <a:moveTo>
                    <a:pt x="78" y="0"/>
                  </a:moveTo>
                  <a:lnTo>
                    <a:pt x="0" y="136"/>
                  </a:lnTo>
                  <a:lnTo>
                    <a:pt x="176" y="227"/>
                  </a:lnTo>
                  <a:lnTo>
                    <a:pt x="605" y="201"/>
                  </a:lnTo>
                  <a:lnTo>
                    <a:pt x="767" y="148"/>
                  </a:lnTo>
                  <a:lnTo>
                    <a:pt x="474" y="9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4" name="Freeform 243"/>
            <p:cNvSpPr>
              <a:spLocks/>
            </p:cNvSpPr>
            <p:nvPr/>
          </p:nvSpPr>
          <p:spPr bwMode="auto">
            <a:xfrm>
              <a:off x="2492" y="1613"/>
              <a:ext cx="138" cy="38"/>
            </a:xfrm>
            <a:custGeom>
              <a:avLst/>
              <a:gdLst>
                <a:gd name="T0" fmla="*/ 44 w 1102"/>
                <a:gd name="T1" fmla="*/ 23 h 305"/>
                <a:gd name="T2" fmla="*/ 30 w 1102"/>
                <a:gd name="T3" fmla="*/ 34 h 305"/>
                <a:gd name="T4" fmla="*/ 26 w 1102"/>
                <a:gd name="T5" fmla="*/ 30 h 305"/>
                <a:gd name="T6" fmla="*/ 19 w 1102"/>
                <a:gd name="T7" fmla="*/ 38 h 305"/>
                <a:gd name="T8" fmla="*/ 13 w 1102"/>
                <a:gd name="T9" fmla="*/ 28 h 305"/>
                <a:gd name="T10" fmla="*/ 7 w 1102"/>
                <a:gd name="T11" fmla="*/ 36 h 305"/>
                <a:gd name="T12" fmla="*/ 6 w 1102"/>
                <a:gd name="T13" fmla="*/ 30 h 305"/>
                <a:gd name="T14" fmla="*/ 0 w 1102"/>
                <a:gd name="T15" fmla="*/ 32 h 305"/>
                <a:gd name="T16" fmla="*/ 0 w 1102"/>
                <a:gd name="T17" fmla="*/ 23 h 305"/>
                <a:gd name="T18" fmla="*/ 11 w 1102"/>
                <a:gd name="T19" fmla="*/ 11 h 305"/>
                <a:gd name="T20" fmla="*/ 37 w 1102"/>
                <a:gd name="T21" fmla="*/ 4 h 305"/>
                <a:gd name="T22" fmla="*/ 54 w 1102"/>
                <a:gd name="T23" fmla="*/ 4 h 305"/>
                <a:gd name="T24" fmla="*/ 85 w 1102"/>
                <a:gd name="T25" fmla="*/ 0 h 305"/>
                <a:gd name="T26" fmla="*/ 102 w 1102"/>
                <a:gd name="T27" fmla="*/ 0 h 305"/>
                <a:gd name="T28" fmla="*/ 119 w 1102"/>
                <a:gd name="T29" fmla="*/ 6 h 305"/>
                <a:gd name="T30" fmla="*/ 138 w 1102"/>
                <a:gd name="T31" fmla="*/ 21 h 305"/>
                <a:gd name="T32" fmla="*/ 114 w 1102"/>
                <a:gd name="T33" fmla="*/ 11 h 305"/>
                <a:gd name="T34" fmla="*/ 104 w 1102"/>
                <a:gd name="T35" fmla="*/ 11 h 305"/>
                <a:gd name="T36" fmla="*/ 85 w 1102"/>
                <a:gd name="T37" fmla="*/ 17 h 305"/>
                <a:gd name="T38" fmla="*/ 67 w 1102"/>
                <a:gd name="T39" fmla="*/ 21 h 305"/>
                <a:gd name="T40" fmla="*/ 44 w 1102"/>
                <a:gd name="T41" fmla="*/ 23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2"/>
                <a:gd name="T64" fmla="*/ 0 h 305"/>
                <a:gd name="T65" fmla="*/ 1102 w 1102"/>
                <a:gd name="T66" fmla="*/ 305 h 3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2" h="305">
                  <a:moveTo>
                    <a:pt x="350" y="182"/>
                  </a:moveTo>
                  <a:lnTo>
                    <a:pt x="240" y="272"/>
                  </a:lnTo>
                  <a:lnTo>
                    <a:pt x="207" y="241"/>
                  </a:lnTo>
                  <a:lnTo>
                    <a:pt x="148" y="305"/>
                  </a:lnTo>
                  <a:lnTo>
                    <a:pt x="103" y="227"/>
                  </a:lnTo>
                  <a:lnTo>
                    <a:pt x="57" y="292"/>
                  </a:lnTo>
                  <a:lnTo>
                    <a:pt x="45" y="241"/>
                  </a:lnTo>
                  <a:lnTo>
                    <a:pt x="0" y="260"/>
                  </a:lnTo>
                  <a:lnTo>
                    <a:pt x="0" y="182"/>
                  </a:lnTo>
                  <a:lnTo>
                    <a:pt x="90" y="91"/>
                  </a:lnTo>
                  <a:lnTo>
                    <a:pt x="298" y="33"/>
                  </a:lnTo>
                  <a:lnTo>
                    <a:pt x="434" y="33"/>
                  </a:lnTo>
                  <a:lnTo>
                    <a:pt x="681" y="0"/>
                  </a:lnTo>
                  <a:lnTo>
                    <a:pt x="818" y="0"/>
                  </a:lnTo>
                  <a:lnTo>
                    <a:pt x="954" y="46"/>
                  </a:lnTo>
                  <a:lnTo>
                    <a:pt x="1102" y="169"/>
                  </a:lnTo>
                  <a:lnTo>
                    <a:pt x="908" y="91"/>
                  </a:lnTo>
                  <a:lnTo>
                    <a:pt x="830" y="91"/>
                  </a:lnTo>
                  <a:lnTo>
                    <a:pt x="681" y="136"/>
                  </a:lnTo>
                  <a:lnTo>
                    <a:pt x="532" y="169"/>
                  </a:lnTo>
                  <a:lnTo>
                    <a:pt x="35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5" name="Freeform 244"/>
            <p:cNvSpPr>
              <a:spLocks/>
            </p:cNvSpPr>
            <p:nvPr/>
          </p:nvSpPr>
          <p:spPr bwMode="auto">
            <a:xfrm>
              <a:off x="2305" y="1639"/>
              <a:ext cx="106" cy="35"/>
            </a:xfrm>
            <a:custGeom>
              <a:avLst/>
              <a:gdLst>
                <a:gd name="T0" fmla="*/ 106 w 852"/>
                <a:gd name="T1" fmla="*/ 17 h 282"/>
                <a:gd name="T2" fmla="*/ 100 w 852"/>
                <a:gd name="T3" fmla="*/ 8 h 282"/>
                <a:gd name="T4" fmla="*/ 85 w 852"/>
                <a:gd name="T5" fmla="*/ 0 h 282"/>
                <a:gd name="T6" fmla="*/ 68 w 852"/>
                <a:gd name="T7" fmla="*/ 0 h 282"/>
                <a:gd name="T8" fmla="*/ 53 w 852"/>
                <a:gd name="T9" fmla="*/ 6 h 282"/>
                <a:gd name="T10" fmla="*/ 23 w 852"/>
                <a:gd name="T11" fmla="*/ 6 h 282"/>
                <a:gd name="T12" fmla="*/ 6 w 852"/>
                <a:gd name="T13" fmla="*/ 19 h 282"/>
                <a:gd name="T14" fmla="*/ 0 w 852"/>
                <a:gd name="T15" fmla="*/ 32 h 282"/>
                <a:gd name="T16" fmla="*/ 7 w 852"/>
                <a:gd name="T17" fmla="*/ 35 h 282"/>
                <a:gd name="T18" fmla="*/ 22 w 852"/>
                <a:gd name="T19" fmla="*/ 22 h 282"/>
                <a:gd name="T20" fmla="*/ 31 w 852"/>
                <a:gd name="T21" fmla="*/ 21 h 282"/>
                <a:gd name="T22" fmla="*/ 49 w 852"/>
                <a:gd name="T23" fmla="*/ 21 h 282"/>
                <a:gd name="T24" fmla="*/ 72 w 852"/>
                <a:gd name="T25" fmla="*/ 17 h 282"/>
                <a:gd name="T26" fmla="*/ 82 w 852"/>
                <a:gd name="T27" fmla="*/ 17 h 282"/>
                <a:gd name="T28" fmla="*/ 89 w 852"/>
                <a:gd name="T29" fmla="*/ 23 h 282"/>
                <a:gd name="T30" fmla="*/ 92 w 852"/>
                <a:gd name="T31" fmla="*/ 17 h 282"/>
                <a:gd name="T32" fmla="*/ 100 w 852"/>
                <a:gd name="T33" fmla="*/ 25 h 282"/>
                <a:gd name="T34" fmla="*/ 104 w 852"/>
                <a:gd name="T35" fmla="*/ 21 h 282"/>
                <a:gd name="T36" fmla="*/ 106 w 852"/>
                <a:gd name="T37" fmla="*/ 17 h 2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2"/>
                <a:gd name="T58" fmla="*/ 0 h 282"/>
                <a:gd name="T59" fmla="*/ 852 w 852"/>
                <a:gd name="T60" fmla="*/ 282 h 2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2" h="282">
                  <a:moveTo>
                    <a:pt x="852" y="136"/>
                  </a:moveTo>
                  <a:lnTo>
                    <a:pt x="806" y="65"/>
                  </a:lnTo>
                  <a:lnTo>
                    <a:pt x="683" y="0"/>
                  </a:lnTo>
                  <a:lnTo>
                    <a:pt x="547" y="0"/>
                  </a:lnTo>
                  <a:lnTo>
                    <a:pt x="430" y="46"/>
                  </a:lnTo>
                  <a:lnTo>
                    <a:pt x="182" y="46"/>
                  </a:lnTo>
                  <a:lnTo>
                    <a:pt x="46" y="157"/>
                  </a:lnTo>
                  <a:lnTo>
                    <a:pt x="0" y="260"/>
                  </a:lnTo>
                  <a:lnTo>
                    <a:pt x="57" y="282"/>
                  </a:lnTo>
                  <a:lnTo>
                    <a:pt x="173" y="180"/>
                  </a:lnTo>
                  <a:lnTo>
                    <a:pt x="248" y="169"/>
                  </a:lnTo>
                  <a:lnTo>
                    <a:pt x="397" y="169"/>
                  </a:lnTo>
                  <a:lnTo>
                    <a:pt x="578" y="136"/>
                  </a:lnTo>
                  <a:lnTo>
                    <a:pt x="656" y="136"/>
                  </a:lnTo>
                  <a:lnTo>
                    <a:pt x="714" y="182"/>
                  </a:lnTo>
                  <a:lnTo>
                    <a:pt x="740" y="136"/>
                  </a:lnTo>
                  <a:lnTo>
                    <a:pt x="806" y="202"/>
                  </a:lnTo>
                  <a:lnTo>
                    <a:pt x="838" y="169"/>
                  </a:lnTo>
                  <a:lnTo>
                    <a:pt x="85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6" name="Freeform 245"/>
            <p:cNvSpPr>
              <a:spLocks/>
            </p:cNvSpPr>
            <p:nvPr/>
          </p:nvSpPr>
          <p:spPr bwMode="auto">
            <a:xfrm>
              <a:off x="2501" y="1651"/>
              <a:ext cx="120" cy="41"/>
            </a:xfrm>
            <a:custGeom>
              <a:avLst/>
              <a:gdLst>
                <a:gd name="T0" fmla="*/ 20 w 961"/>
                <a:gd name="T1" fmla="*/ 18 h 332"/>
                <a:gd name="T2" fmla="*/ 10 w 961"/>
                <a:gd name="T3" fmla="*/ 29 h 332"/>
                <a:gd name="T4" fmla="*/ 2 w 961"/>
                <a:gd name="T5" fmla="*/ 29 h 332"/>
                <a:gd name="T6" fmla="*/ 0 w 961"/>
                <a:gd name="T7" fmla="*/ 25 h 332"/>
                <a:gd name="T8" fmla="*/ 7 w 961"/>
                <a:gd name="T9" fmla="*/ 17 h 332"/>
                <a:gd name="T10" fmla="*/ 19 w 961"/>
                <a:gd name="T11" fmla="*/ 14 h 332"/>
                <a:gd name="T12" fmla="*/ 36 w 961"/>
                <a:gd name="T13" fmla="*/ 2 h 332"/>
                <a:gd name="T14" fmla="*/ 57 w 961"/>
                <a:gd name="T15" fmla="*/ 0 h 332"/>
                <a:gd name="T16" fmla="*/ 80 w 961"/>
                <a:gd name="T17" fmla="*/ 0 h 332"/>
                <a:gd name="T18" fmla="*/ 89 w 961"/>
                <a:gd name="T19" fmla="*/ 2 h 332"/>
                <a:gd name="T20" fmla="*/ 99 w 961"/>
                <a:gd name="T21" fmla="*/ 2 h 332"/>
                <a:gd name="T22" fmla="*/ 103 w 961"/>
                <a:gd name="T23" fmla="*/ 7 h 332"/>
                <a:gd name="T24" fmla="*/ 113 w 961"/>
                <a:gd name="T25" fmla="*/ 8 h 332"/>
                <a:gd name="T26" fmla="*/ 112 w 961"/>
                <a:gd name="T27" fmla="*/ 19 h 332"/>
                <a:gd name="T28" fmla="*/ 120 w 961"/>
                <a:gd name="T29" fmla="*/ 24 h 332"/>
                <a:gd name="T30" fmla="*/ 105 w 961"/>
                <a:gd name="T31" fmla="*/ 28 h 332"/>
                <a:gd name="T32" fmla="*/ 99 w 961"/>
                <a:gd name="T33" fmla="*/ 29 h 332"/>
                <a:gd name="T34" fmla="*/ 91 w 961"/>
                <a:gd name="T35" fmla="*/ 20 h 332"/>
                <a:gd name="T36" fmla="*/ 80 w 961"/>
                <a:gd name="T37" fmla="*/ 16 h 332"/>
                <a:gd name="T38" fmla="*/ 69 w 961"/>
                <a:gd name="T39" fmla="*/ 13 h 332"/>
                <a:gd name="T40" fmla="*/ 55 w 961"/>
                <a:gd name="T41" fmla="*/ 15 h 332"/>
                <a:gd name="T42" fmla="*/ 44 w 961"/>
                <a:gd name="T43" fmla="*/ 18 h 332"/>
                <a:gd name="T44" fmla="*/ 33 w 961"/>
                <a:gd name="T45" fmla="*/ 27 h 332"/>
                <a:gd name="T46" fmla="*/ 27 w 961"/>
                <a:gd name="T47" fmla="*/ 35 h 332"/>
                <a:gd name="T48" fmla="*/ 19 w 961"/>
                <a:gd name="T49" fmla="*/ 41 h 332"/>
                <a:gd name="T50" fmla="*/ 14 w 961"/>
                <a:gd name="T51" fmla="*/ 40 h 332"/>
                <a:gd name="T52" fmla="*/ 10 w 961"/>
                <a:gd name="T53" fmla="*/ 35 h 332"/>
                <a:gd name="T54" fmla="*/ 15 w 961"/>
                <a:gd name="T55" fmla="*/ 35 h 332"/>
                <a:gd name="T56" fmla="*/ 20 w 961"/>
                <a:gd name="T57" fmla="*/ 34 h 332"/>
                <a:gd name="T58" fmla="*/ 25 w 961"/>
                <a:gd name="T59" fmla="*/ 25 h 332"/>
                <a:gd name="T60" fmla="*/ 32 w 961"/>
                <a:gd name="T61" fmla="*/ 17 h 332"/>
                <a:gd name="T62" fmla="*/ 38 w 961"/>
                <a:gd name="T63" fmla="*/ 10 h 332"/>
                <a:gd name="T64" fmla="*/ 32 w 961"/>
                <a:gd name="T65" fmla="*/ 11 h 332"/>
                <a:gd name="T66" fmla="*/ 25 w 961"/>
                <a:gd name="T67" fmla="*/ 15 h 332"/>
                <a:gd name="T68" fmla="*/ 20 w 961"/>
                <a:gd name="T69" fmla="*/ 18 h 3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1"/>
                <a:gd name="T106" fmla="*/ 0 h 332"/>
                <a:gd name="T107" fmla="*/ 961 w 961"/>
                <a:gd name="T108" fmla="*/ 332 h 3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1" h="332">
                  <a:moveTo>
                    <a:pt x="163" y="144"/>
                  </a:moveTo>
                  <a:lnTo>
                    <a:pt x="79" y="234"/>
                  </a:lnTo>
                  <a:lnTo>
                    <a:pt x="20" y="234"/>
                  </a:lnTo>
                  <a:lnTo>
                    <a:pt x="0" y="201"/>
                  </a:lnTo>
                  <a:lnTo>
                    <a:pt x="59" y="137"/>
                  </a:lnTo>
                  <a:lnTo>
                    <a:pt x="156" y="117"/>
                  </a:lnTo>
                  <a:lnTo>
                    <a:pt x="291" y="19"/>
                  </a:lnTo>
                  <a:lnTo>
                    <a:pt x="455" y="0"/>
                  </a:lnTo>
                  <a:lnTo>
                    <a:pt x="637" y="0"/>
                  </a:lnTo>
                  <a:lnTo>
                    <a:pt x="714" y="13"/>
                  </a:lnTo>
                  <a:lnTo>
                    <a:pt x="792" y="13"/>
                  </a:lnTo>
                  <a:lnTo>
                    <a:pt x="825" y="58"/>
                  </a:lnTo>
                  <a:lnTo>
                    <a:pt x="902" y="65"/>
                  </a:lnTo>
                  <a:lnTo>
                    <a:pt x="897" y="156"/>
                  </a:lnTo>
                  <a:lnTo>
                    <a:pt x="961" y="194"/>
                  </a:lnTo>
                  <a:lnTo>
                    <a:pt x="844" y="227"/>
                  </a:lnTo>
                  <a:lnTo>
                    <a:pt x="792" y="234"/>
                  </a:lnTo>
                  <a:lnTo>
                    <a:pt x="727" y="162"/>
                  </a:lnTo>
                  <a:lnTo>
                    <a:pt x="644" y="129"/>
                  </a:lnTo>
                  <a:lnTo>
                    <a:pt x="551" y="104"/>
                  </a:lnTo>
                  <a:lnTo>
                    <a:pt x="441" y="124"/>
                  </a:lnTo>
                  <a:lnTo>
                    <a:pt x="351" y="149"/>
                  </a:lnTo>
                  <a:lnTo>
                    <a:pt x="267" y="221"/>
                  </a:lnTo>
                  <a:lnTo>
                    <a:pt x="214" y="287"/>
                  </a:lnTo>
                  <a:lnTo>
                    <a:pt x="150" y="332"/>
                  </a:lnTo>
                  <a:lnTo>
                    <a:pt x="110" y="325"/>
                  </a:lnTo>
                  <a:lnTo>
                    <a:pt x="79" y="287"/>
                  </a:lnTo>
                  <a:lnTo>
                    <a:pt x="124" y="287"/>
                  </a:lnTo>
                  <a:lnTo>
                    <a:pt x="163" y="273"/>
                  </a:lnTo>
                  <a:lnTo>
                    <a:pt x="201" y="201"/>
                  </a:lnTo>
                  <a:lnTo>
                    <a:pt x="253" y="137"/>
                  </a:lnTo>
                  <a:lnTo>
                    <a:pt x="306" y="84"/>
                  </a:lnTo>
                  <a:lnTo>
                    <a:pt x="253" y="91"/>
                  </a:lnTo>
                  <a:lnTo>
                    <a:pt x="201" y="12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7" name="Freeform 246"/>
            <p:cNvSpPr>
              <a:spLocks/>
            </p:cNvSpPr>
            <p:nvPr/>
          </p:nvSpPr>
          <p:spPr bwMode="auto">
            <a:xfrm>
              <a:off x="2528" y="1674"/>
              <a:ext cx="92" cy="29"/>
            </a:xfrm>
            <a:custGeom>
              <a:avLst/>
              <a:gdLst>
                <a:gd name="T0" fmla="*/ 0 w 733"/>
                <a:gd name="T1" fmla="*/ 15 h 234"/>
                <a:gd name="T2" fmla="*/ 13 w 733"/>
                <a:gd name="T3" fmla="*/ 20 h 234"/>
                <a:gd name="T4" fmla="*/ 27 w 733"/>
                <a:gd name="T5" fmla="*/ 21 h 234"/>
                <a:gd name="T6" fmla="*/ 41 w 733"/>
                <a:gd name="T7" fmla="*/ 20 h 234"/>
                <a:gd name="T8" fmla="*/ 51 w 733"/>
                <a:gd name="T9" fmla="*/ 17 h 234"/>
                <a:gd name="T10" fmla="*/ 60 w 733"/>
                <a:gd name="T11" fmla="*/ 9 h 234"/>
                <a:gd name="T12" fmla="*/ 68 w 733"/>
                <a:gd name="T13" fmla="*/ 0 h 234"/>
                <a:gd name="T14" fmla="*/ 92 w 733"/>
                <a:gd name="T15" fmla="*/ 1 h 234"/>
                <a:gd name="T16" fmla="*/ 63 w 733"/>
                <a:gd name="T17" fmla="*/ 19 h 234"/>
                <a:gd name="T18" fmla="*/ 55 w 733"/>
                <a:gd name="T19" fmla="*/ 20 h 234"/>
                <a:gd name="T20" fmla="*/ 50 w 733"/>
                <a:gd name="T21" fmla="*/ 27 h 234"/>
                <a:gd name="T22" fmla="*/ 41 w 733"/>
                <a:gd name="T23" fmla="*/ 25 h 234"/>
                <a:gd name="T24" fmla="*/ 36 w 733"/>
                <a:gd name="T25" fmla="*/ 29 h 234"/>
                <a:gd name="T26" fmla="*/ 30 w 733"/>
                <a:gd name="T27" fmla="*/ 27 h 234"/>
                <a:gd name="T28" fmla="*/ 21 w 733"/>
                <a:gd name="T29" fmla="*/ 27 h 234"/>
                <a:gd name="T30" fmla="*/ 16 w 733"/>
                <a:gd name="T31" fmla="*/ 24 h 234"/>
                <a:gd name="T32" fmla="*/ 11 w 733"/>
                <a:gd name="T33" fmla="*/ 27 h 234"/>
                <a:gd name="T34" fmla="*/ 5 w 733"/>
                <a:gd name="T35" fmla="*/ 20 h 234"/>
                <a:gd name="T36" fmla="*/ 0 w 733"/>
                <a:gd name="T37" fmla="*/ 21 h 234"/>
                <a:gd name="T38" fmla="*/ 0 w 733"/>
                <a:gd name="T39" fmla="*/ 15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3"/>
                <a:gd name="T61" fmla="*/ 0 h 234"/>
                <a:gd name="T62" fmla="*/ 733 w 733"/>
                <a:gd name="T63" fmla="*/ 234 h 2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3" h="234">
                  <a:moveTo>
                    <a:pt x="0" y="124"/>
                  </a:moveTo>
                  <a:lnTo>
                    <a:pt x="104" y="162"/>
                  </a:lnTo>
                  <a:lnTo>
                    <a:pt x="213" y="169"/>
                  </a:lnTo>
                  <a:lnTo>
                    <a:pt x="325" y="162"/>
                  </a:lnTo>
                  <a:lnTo>
                    <a:pt x="409" y="136"/>
                  </a:lnTo>
                  <a:lnTo>
                    <a:pt x="480" y="72"/>
                  </a:lnTo>
                  <a:lnTo>
                    <a:pt x="538" y="0"/>
                  </a:lnTo>
                  <a:lnTo>
                    <a:pt x="733" y="12"/>
                  </a:lnTo>
                  <a:lnTo>
                    <a:pt x="500" y="156"/>
                  </a:lnTo>
                  <a:lnTo>
                    <a:pt x="441" y="162"/>
                  </a:lnTo>
                  <a:lnTo>
                    <a:pt x="402" y="215"/>
                  </a:lnTo>
                  <a:lnTo>
                    <a:pt x="330" y="201"/>
                  </a:lnTo>
                  <a:lnTo>
                    <a:pt x="285" y="234"/>
                  </a:lnTo>
                  <a:lnTo>
                    <a:pt x="240" y="215"/>
                  </a:lnTo>
                  <a:lnTo>
                    <a:pt x="168" y="215"/>
                  </a:lnTo>
                  <a:lnTo>
                    <a:pt x="130" y="195"/>
                  </a:lnTo>
                  <a:lnTo>
                    <a:pt x="85" y="215"/>
                  </a:lnTo>
                  <a:lnTo>
                    <a:pt x="39" y="162"/>
                  </a:lnTo>
                  <a:lnTo>
                    <a:pt x="0" y="16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8" name="Freeform 247"/>
            <p:cNvSpPr>
              <a:spLocks/>
            </p:cNvSpPr>
            <p:nvPr/>
          </p:nvSpPr>
          <p:spPr bwMode="auto">
            <a:xfrm>
              <a:off x="2543" y="1664"/>
              <a:ext cx="39" cy="30"/>
            </a:xfrm>
            <a:custGeom>
              <a:avLst/>
              <a:gdLst>
                <a:gd name="T0" fmla="*/ 25 w 311"/>
                <a:gd name="T1" fmla="*/ 0 h 240"/>
                <a:gd name="T2" fmla="*/ 24 w 311"/>
                <a:gd name="T3" fmla="*/ 4 h 240"/>
                <a:gd name="T4" fmla="*/ 26 w 311"/>
                <a:gd name="T5" fmla="*/ 10 h 240"/>
                <a:gd name="T6" fmla="*/ 22 w 311"/>
                <a:gd name="T7" fmla="*/ 14 h 240"/>
                <a:gd name="T8" fmla="*/ 17 w 311"/>
                <a:gd name="T9" fmla="*/ 18 h 240"/>
                <a:gd name="T10" fmla="*/ 13 w 311"/>
                <a:gd name="T11" fmla="*/ 12 h 240"/>
                <a:gd name="T12" fmla="*/ 9 w 311"/>
                <a:gd name="T13" fmla="*/ 14 h 240"/>
                <a:gd name="T14" fmla="*/ 5 w 311"/>
                <a:gd name="T15" fmla="*/ 12 h 240"/>
                <a:gd name="T16" fmla="*/ 6 w 311"/>
                <a:gd name="T17" fmla="*/ 20 h 240"/>
                <a:gd name="T18" fmla="*/ 13 w 311"/>
                <a:gd name="T19" fmla="*/ 24 h 240"/>
                <a:gd name="T20" fmla="*/ 25 w 311"/>
                <a:gd name="T21" fmla="*/ 24 h 240"/>
                <a:gd name="T22" fmla="*/ 32 w 311"/>
                <a:gd name="T23" fmla="*/ 20 h 240"/>
                <a:gd name="T24" fmla="*/ 33 w 311"/>
                <a:gd name="T25" fmla="*/ 12 h 240"/>
                <a:gd name="T26" fmla="*/ 29 w 311"/>
                <a:gd name="T27" fmla="*/ 11 h 240"/>
                <a:gd name="T28" fmla="*/ 30 w 311"/>
                <a:gd name="T29" fmla="*/ 0 h 240"/>
                <a:gd name="T30" fmla="*/ 38 w 311"/>
                <a:gd name="T31" fmla="*/ 3 h 240"/>
                <a:gd name="T32" fmla="*/ 39 w 311"/>
                <a:gd name="T33" fmla="*/ 10 h 240"/>
                <a:gd name="T34" fmla="*/ 37 w 311"/>
                <a:gd name="T35" fmla="*/ 20 h 240"/>
                <a:gd name="T36" fmla="*/ 32 w 311"/>
                <a:gd name="T37" fmla="*/ 27 h 240"/>
                <a:gd name="T38" fmla="*/ 26 w 311"/>
                <a:gd name="T39" fmla="*/ 30 h 240"/>
                <a:gd name="T40" fmla="*/ 16 w 311"/>
                <a:gd name="T41" fmla="*/ 30 h 240"/>
                <a:gd name="T42" fmla="*/ 7 w 311"/>
                <a:gd name="T43" fmla="*/ 27 h 240"/>
                <a:gd name="T44" fmla="*/ 2 w 311"/>
                <a:gd name="T45" fmla="*/ 19 h 240"/>
                <a:gd name="T46" fmla="*/ 0 w 311"/>
                <a:gd name="T47" fmla="*/ 11 h 240"/>
                <a:gd name="T48" fmla="*/ 0 w 311"/>
                <a:gd name="T49" fmla="*/ 6 h 240"/>
                <a:gd name="T50" fmla="*/ 6 w 311"/>
                <a:gd name="T51" fmla="*/ 2 h 240"/>
                <a:gd name="T52" fmla="*/ 25 w 311"/>
                <a:gd name="T53" fmla="*/ 0 h 2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1"/>
                <a:gd name="T82" fmla="*/ 0 h 240"/>
                <a:gd name="T83" fmla="*/ 311 w 311"/>
                <a:gd name="T84" fmla="*/ 240 h 2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1" h="240">
                  <a:moveTo>
                    <a:pt x="201" y="0"/>
                  </a:moveTo>
                  <a:lnTo>
                    <a:pt x="189" y="33"/>
                  </a:lnTo>
                  <a:lnTo>
                    <a:pt x="208" y="78"/>
                  </a:lnTo>
                  <a:lnTo>
                    <a:pt x="175" y="111"/>
                  </a:lnTo>
                  <a:lnTo>
                    <a:pt x="136" y="140"/>
                  </a:lnTo>
                  <a:lnTo>
                    <a:pt x="103" y="98"/>
                  </a:lnTo>
                  <a:lnTo>
                    <a:pt x="72" y="111"/>
                  </a:lnTo>
                  <a:lnTo>
                    <a:pt x="39" y="97"/>
                  </a:lnTo>
                  <a:lnTo>
                    <a:pt x="51" y="156"/>
                  </a:lnTo>
                  <a:lnTo>
                    <a:pt x="103" y="195"/>
                  </a:lnTo>
                  <a:lnTo>
                    <a:pt x="201" y="195"/>
                  </a:lnTo>
                  <a:lnTo>
                    <a:pt x="259" y="156"/>
                  </a:lnTo>
                  <a:lnTo>
                    <a:pt x="266" y="97"/>
                  </a:lnTo>
                  <a:lnTo>
                    <a:pt x="234" y="85"/>
                  </a:lnTo>
                  <a:lnTo>
                    <a:pt x="240" y="0"/>
                  </a:lnTo>
                  <a:lnTo>
                    <a:pt x="306" y="20"/>
                  </a:lnTo>
                  <a:lnTo>
                    <a:pt x="311" y="78"/>
                  </a:lnTo>
                  <a:lnTo>
                    <a:pt x="299" y="162"/>
                  </a:lnTo>
                  <a:lnTo>
                    <a:pt x="259" y="214"/>
                  </a:lnTo>
                  <a:lnTo>
                    <a:pt x="208" y="240"/>
                  </a:lnTo>
                  <a:lnTo>
                    <a:pt x="130" y="240"/>
                  </a:lnTo>
                  <a:lnTo>
                    <a:pt x="58" y="214"/>
                  </a:lnTo>
                  <a:lnTo>
                    <a:pt x="13" y="150"/>
                  </a:lnTo>
                  <a:lnTo>
                    <a:pt x="0" y="90"/>
                  </a:lnTo>
                  <a:lnTo>
                    <a:pt x="0" y="45"/>
                  </a:lnTo>
                  <a:lnTo>
                    <a:pt x="46" y="1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69" name="Freeform 248"/>
            <p:cNvSpPr>
              <a:spLocks/>
            </p:cNvSpPr>
            <p:nvPr/>
          </p:nvSpPr>
          <p:spPr bwMode="auto">
            <a:xfrm>
              <a:off x="2399" y="1661"/>
              <a:ext cx="120" cy="171"/>
            </a:xfrm>
            <a:custGeom>
              <a:avLst/>
              <a:gdLst>
                <a:gd name="T0" fmla="*/ 13 w 961"/>
                <a:gd name="T1" fmla="*/ 0 h 1368"/>
                <a:gd name="T2" fmla="*/ 28 w 961"/>
                <a:gd name="T3" fmla="*/ 23 h 1368"/>
                <a:gd name="T4" fmla="*/ 33 w 961"/>
                <a:gd name="T5" fmla="*/ 37 h 1368"/>
                <a:gd name="T6" fmla="*/ 33 w 961"/>
                <a:gd name="T7" fmla="*/ 50 h 1368"/>
                <a:gd name="T8" fmla="*/ 31 w 961"/>
                <a:gd name="T9" fmla="*/ 72 h 1368"/>
                <a:gd name="T10" fmla="*/ 31 w 961"/>
                <a:gd name="T11" fmla="*/ 95 h 1368"/>
                <a:gd name="T12" fmla="*/ 29 w 961"/>
                <a:gd name="T13" fmla="*/ 110 h 1368"/>
                <a:gd name="T14" fmla="*/ 26 w 961"/>
                <a:gd name="T15" fmla="*/ 121 h 1368"/>
                <a:gd name="T16" fmla="*/ 27 w 961"/>
                <a:gd name="T17" fmla="*/ 131 h 1368"/>
                <a:gd name="T18" fmla="*/ 33 w 961"/>
                <a:gd name="T19" fmla="*/ 142 h 1368"/>
                <a:gd name="T20" fmla="*/ 43 w 961"/>
                <a:gd name="T21" fmla="*/ 150 h 1368"/>
                <a:gd name="T22" fmla="*/ 54 w 961"/>
                <a:gd name="T23" fmla="*/ 152 h 1368"/>
                <a:gd name="T24" fmla="*/ 69 w 961"/>
                <a:gd name="T25" fmla="*/ 142 h 1368"/>
                <a:gd name="T26" fmla="*/ 83 w 961"/>
                <a:gd name="T27" fmla="*/ 138 h 1368"/>
                <a:gd name="T28" fmla="*/ 98 w 961"/>
                <a:gd name="T29" fmla="*/ 139 h 1368"/>
                <a:gd name="T30" fmla="*/ 107 w 961"/>
                <a:gd name="T31" fmla="*/ 141 h 1368"/>
                <a:gd name="T32" fmla="*/ 114 w 961"/>
                <a:gd name="T33" fmla="*/ 136 h 1368"/>
                <a:gd name="T34" fmla="*/ 118 w 961"/>
                <a:gd name="T35" fmla="*/ 126 h 1368"/>
                <a:gd name="T36" fmla="*/ 120 w 961"/>
                <a:gd name="T37" fmla="*/ 121 h 1368"/>
                <a:gd name="T38" fmla="*/ 120 w 961"/>
                <a:gd name="T39" fmla="*/ 133 h 1368"/>
                <a:gd name="T40" fmla="*/ 116 w 961"/>
                <a:gd name="T41" fmla="*/ 143 h 1368"/>
                <a:gd name="T42" fmla="*/ 109 w 961"/>
                <a:gd name="T43" fmla="*/ 148 h 1368"/>
                <a:gd name="T44" fmla="*/ 96 w 961"/>
                <a:gd name="T45" fmla="*/ 149 h 1368"/>
                <a:gd name="T46" fmla="*/ 87 w 961"/>
                <a:gd name="T47" fmla="*/ 152 h 1368"/>
                <a:gd name="T48" fmla="*/ 78 w 961"/>
                <a:gd name="T49" fmla="*/ 160 h 1368"/>
                <a:gd name="T50" fmla="*/ 67 w 961"/>
                <a:gd name="T51" fmla="*/ 167 h 1368"/>
                <a:gd name="T52" fmla="*/ 56 w 961"/>
                <a:gd name="T53" fmla="*/ 171 h 1368"/>
                <a:gd name="T54" fmla="*/ 48 w 961"/>
                <a:gd name="T55" fmla="*/ 171 h 1368"/>
                <a:gd name="T56" fmla="*/ 37 w 961"/>
                <a:gd name="T57" fmla="*/ 168 h 1368"/>
                <a:gd name="T58" fmla="*/ 31 w 961"/>
                <a:gd name="T59" fmla="*/ 162 h 1368"/>
                <a:gd name="T60" fmla="*/ 24 w 961"/>
                <a:gd name="T61" fmla="*/ 155 h 1368"/>
                <a:gd name="T62" fmla="*/ 19 w 961"/>
                <a:gd name="T63" fmla="*/ 155 h 1368"/>
                <a:gd name="T64" fmla="*/ 11 w 961"/>
                <a:gd name="T65" fmla="*/ 157 h 1368"/>
                <a:gd name="T66" fmla="*/ 5 w 961"/>
                <a:gd name="T67" fmla="*/ 157 h 1368"/>
                <a:gd name="T68" fmla="*/ 2 w 961"/>
                <a:gd name="T69" fmla="*/ 155 h 1368"/>
                <a:gd name="T70" fmla="*/ 1 w 961"/>
                <a:gd name="T71" fmla="*/ 150 h 1368"/>
                <a:gd name="T72" fmla="*/ 0 w 961"/>
                <a:gd name="T73" fmla="*/ 143 h 1368"/>
                <a:gd name="T74" fmla="*/ 6 w 961"/>
                <a:gd name="T75" fmla="*/ 144 h 1368"/>
                <a:gd name="T76" fmla="*/ 13 w 961"/>
                <a:gd name="T77" fmla="*/ 142 h 1368"/>
                <a:gd name="T78" fmla="*/ 15 w 961"/>
                <a:gd name="T79" fmla="*/ 139 h 1368"/>
                <a:gd name="T80" fmla="*/ 13 w 961"/>
                <a:gd name="T81" fmla="*/ 133 h 1368"/>
                <a:gd name="T82" fmla="*/ 14 w 961"/>
                <a:gd name="T83" fmla="*/ 124 h 1368"/>
                <a:gd name="T84" fmla="*/ 16 w 961"/>
                <a:gd name="T85" fmla="*/ 117 h 1368"/>
                <a:gd name="T86" fmla="*/ 19 w 961"/>
                <a:gd name="T87" fmla="*/ 105 h 1368"/>
                <a:gd name="T88" fmla="*/ 22 w 961"/>
                <a:gd name="T89" fmla="*/ 90 h 1368"/>
                <a:gd name="T90" fmla="*/ 24 w 961"/>
                <a:gd name="T91" fmla="*/ 70 h 1368"/>
                <a:gd name="T92" fmla="*/ 24 w 961"/>
                <a:gd name="T93" fmla="*/ 44 h 1368"/>
                <a:gd name="T94" fmla="*/ 21 w 961"/>
                <a:gd name="T95" fmla="*/ 33 h 1368"/>
                <a:gd name="T96" fmla="*/ 14 w 961"/>
                <a:gd name="T97" fmla="*/ 19 h 1368"/>
                <a:gd name="T98" fmla="*/ 19 w 961"/>
                <a:gd name="T99" fmla="*/ 21 h 1368"/>
                <a:gd name="T100" fmla="*/ 13 w 961"/>
                <a:gd name="T101" fmla="*/ 0 h 13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1"/>
                <a:gd name="T154" fmla="*/ 0 h 1368"/>
                <a:gd name="T155" fmla="*/ 961 w 961"/>
                <a:gd name="T156" fmla="*/ 1368 h 13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1" h="1368">
                  <a:moveTo>
                    <a:pt x="103" y="0"/>
                  </a:moveTo>
                  <a:lnTo>
                    <a:pt x="227" y="181"/>
                  </a:lnTo>
                  <a:lnTo>
                    <a:pt x="266" y="298"/>
                  </a:lnTo>
                  <a:lnTo>
                    <a:pt x="266" y="402"/>
                  </a:lnTo>
                  <a:lnTo>
                    <a:pt x="246" y="576"/>
                  </a:lnTo>
                  <a:lnTo>
                    <a:pt x="246" y="758"/>
                  </a:lnTo>
                  <a:lnTo>
                    <a:pt x="234" y="882"/>
                  </a:lnTo>
                  <a:lnTo>
                    <a:pt x="207" y="972"/>
                  </a:lnTo>
                  <a:lnTo>
                    <a:pt x="214" y="1050"/>
                  </a:lnTo>
                  <a:lnTo>
                    <a:pt x="266" y="1135"/>
                  </a:lnTo>
                  <a:lnTo>
                    <a:pt x="344" y="1199"/>
                  </a:lnTo>
                  <a:lnTo>
                    <a:pt x="434" y="1219"/>
                  </a:lnTo>
                  <a:lnTo>
                    <a:pt x="551" y="1135"/>
                  </a:lnTo>
                  <a:lnTo>
                    <a:pt x="661" y="1103"/>
                  </a:lnTo>
                  <a:lnTo>
                    <a:pt x="785" y="1115"/>
                  </a:lnTo>
                  <a:lnTo>
                    <a:pt x="857" y="1128"/>
                  </a:lnTo>
                  <a:lnTo>
                    <a:pt x="909" y="1089"/>
                  </a:lnTo>
                  <a:lnTo>
                    <a:pt x="947" y="1011"/>
                  </a:lnTo>
                  <a:lnTo>
                    <a:pt x="961" y="972"/>
                  </a:lnTo>
                  <a:lnTo>
                    <a:pt x="961" y="1063"/>
                  </a:lnTo>
                  <a:lnTo>
                    <a:pt x="928" y="1141"/>
                  </a:lnTo>
                  <a:lnTo>
                    <a:pt x="876" y="1187"/>
                  </a:lnTo>
                  <a:lnTo>
                    <a:pt x="765" y="1192"/>
                  </a:lnTo>
                  <a:lnTo>
                    <a:pt x="694" y="1219"/>
                  </a:lnTo>
                  <a:lnTo>
                    <a:pt x="622" y="1277"/>
                  </a:lnTo>
                  <a:lnTo>
                    <a:pt x="539" y="1335"/>
                  </a:lnTo>
                  <a:lnTo>
                    <a:pt x="448" y="1368"/>
                  </a:lnTo>
                  <a:lnTo>
                    <a:pt x="382" y="1368"/>
                  </a:lnTo>
                  <a:lnTo>
                    <a:pt x="299" y="1342"/>
                  </a:lnTo>
                  <a:lnTo>
                    <a:pt x="246" y="1297"/>
                  </a:lnTo>
                  <a:lnTo>
                    <a:pt x="194" y="1239"/>
                  </a:lnTo>
                  <a:lnTo>
                    <a:pt x="149" y="1239"/>
                  </a:lnTo>
                  <a:lnTo>
                    <a:pt x="91" y="1258"/>
                  </a:lnTo>
                  <a:lnTo>
                    <a:pt x="39" y="1258"/>
                  </a:lnTo>
                  <a:lnTo>
                    <a:pt x="19" y="1239"/>
                  </a:lnTo>
                  <a:lnTo>
                    <a:pt x="12" y="1199"/>
                  </a:lnTo>
                  <a:lnTo>
                    <a:pt x="0" y="1141"/>
                  </a:lnTo>
                  <a:lnTo>
                    <a:pt x="45" y="1148"/>
                  </a:lnTo>
                  <a:lnTo>
                    <a:pt x="103" y="1135"/>
                  </a:lnTo>
                  <a:lnTo>
                    <a:pt x="117" y="1115"/>
                  </a:lnTo>
                  <a:lnTo>
                    <a:pt x="103" y="1063"/>
                  </a:lnTo>
                  <a:lnTo>
                    <a:pt x="110" y="992"/>
                  </a:lnTo>
                  <a:lnTo>
                    <a:pt x="129" y="933"/>
                  </a:lnTo>
                  <a:lnTo>
                    <a:pt x="155" y="843"/>
                  </a:lnTo>
                  <a:lnTo>
                    <a:pt x="174" y="719"/>
                  </a:lnTo>
                  <a:lnTo>
                    <a:pt x="194" y="563"/>
                  </a:lnTo>
                  <a:lnTo>
                    <a:pt x="194" y="356"/>
                  </a:lnTo>
                  <a:lnTo>
                    <a:pt x="169" y="265"/>
                  </a:lnTo>
                  <a:lnTo>
                    <a:pt x="110" y="155"/>
                  </a:lnTo>
                  <a:lnTo>
                    <a:pt x="155" y="16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0" name="Freeform 249"/>
            <p:cNvSpPr>
              <a:spLocks/>
            </p:cNvSpPr>
            <p:nvPr/>
          </p:nvSpPr>
          <p:spPr bwMode="auto">
            <a:xfrm>
              <a:off x="2306" y="1667"/>
              <a:ext cx="108" cy="53"/>
            </a:xfrm>
            <a:custGeom>
              <a:avLst/>
              <a:gdLst>
                <a:gd name="T0" fmla="*/ 67 w 864"/>
                <a:gd name="T1" fmla="*/ 17 h 423"/>
                <a:gd name="T2" fmla="*/ 78 w 864"/>
                <a:gd name="T3" fmla="*/ 19 h 423"/>
                <a:gd name="T4" fmla="*/ 88 w 864"/>
                <a:gd name="T5" fmla="*/ 27 h 423"/>
                <a:gd name="T6" fmla="*/ 96 w 864"/>
                <a:gd name="T7" fmla="*/ 33 h 423"/>
                <a:gd name="T8" fmla="*/ 91 w 864"/>
                <a:gd name="T9" fmla="*/ 34 h 423"/>
                <a:gd name="T10" fmla="*/ 83 w 864"/>
                <a:gd name="T11" fmla="*/ 28 h 423"/>
                <a:gd name="T12" fmla="*/ 76 w 864"/>
                <a:gd name="T13" fmla="*/ 25 h 423"/>
                <a:gd name="T14" fmla="*/ 65 w 864"/>
                <a:gd name="T15" fmla="*/ 24 h 423"/>
                <a:gd name="T16" fmla="*/ 65 w 864"/>
                <a:gd name="T17" fmla="*/ 28 h 423"/>
                <a:gd name="T18" fmla="*/ 67 w 864"/>
                <a:gd name="T19" fmla="*/ 30 h 423"/>
                <a:gd name="T20" fmla="*/ 68 w 864"/>
                <a:gd name="T21" fmla="*/ 36 h 423"/>
                <a:gd name="T22" fmla="*/ 60 w 864"/>
                <a:gd name="T23" fmla="*/ 38 h 423"/>
                <a:gd name="T24" fmla="*/ 55 w 864"/>
                <a:gd name="T25" fmla="*/ 33 h 423"/>
                <a:gd name="T26" fmla="*/ 51 w 864"/>
                <a:gd name="T27" fmla="*/ 37 h 423"/>
                <a:gd name="T28" fmla="*/ 54 w 864"/>
                <a:gd name="T29" fmla="*/ 42 h 423"/>
                <a:gd name="T30" fmla="*/ 63 w 864"/>
                <a:gd name="T31" fmla="*/ 45 h 423"/>
                <a:gd name="T32" fmla="*/ 71 w 864"/>
                <a:gd name="T33" fmla="*/ 42 h 423"/>
                <a:gd name="T34" fmla="*/ 75 w 864"/>
                <a:gd name="T35" fmla="*/ 36 h 423"/>
                <a:gd name="T36" fmla="*/ 79 w 864"/>
                <a:gd name="T37" fmla="*/ 36 h 423"/>
                <a:gd name="T38" fmla="*/ 78 w 864"/>
                <a:gd name="T39" fmla="*/ 42 h 423"/>
                <a:gd name="T40" fmla="*/ 67 w 864"/>
                <a:gd name="T41" fmla="*/ 49 h 423"/>
                <a:gd name="T42" fmla="*/ 53 w 864"/>
                <a:gd name="T43" fmla="*/ 48 h 423"/>
                <a:gd name="T44" fmla="*/ 46 w 864"/>
                <a:gd name="T45" fmla="*/ 42 h 423"/>
                <a:gd name="T46" fmla="*/ 44 w 864"/>
                <a:gd name="T47" fmla="*/ 33 h 423"/>
                <a:gd name="T48" fmla="*/ 44 w 864"/>
                <a:gd name="T49" fmla="*/ 29 h 423"/>
                <a:gd name="T50" fmla="*/ 36 w 864"/>
                <a:gd name="T51" fmla="*/ 36 h 423"/>
                <a:gd name="T52" fmla="*/ 32 w 864"/>
                <a:gd name="T53" fmla="*/ 42 h 423"/>
                <a:gd name="T54" fmla="*/ 25 w 864"/>
                <a:gd name="T55" fmla="*/ 50 h 423"/>
                <a:gd name="T56" fmla="*/ 20 w 864"/>
                <a:gd name="T57" fmla="*/ 53 h 423"/>
                <a:gd name="T58" fmla="*/ 3 w 864"/>
                <a:gd name="T59" fmla="*/ 43 h 423"/>
                <a:gd name="T60" fmla="*/ 0 w 864"/>
                <a:gd name="T61" fmla="*/ 30 h 423"/>
                <a:gd name="T62" fmla="*/ 7 w 864"/>
                <a:gd name="T63" fmla="*/ 17 h 423"/>
                <a:gd name="T64" fmla="*/ 12 w 864"/>
                <a:gd name="T65" fmla="*/ 26 h 423"/>
                <a:gd name="T66" fmla="*/ 27 w 864"/>
                <a:gd name="T67" fmla="*/ 15 h 423"/>
                <a:gd name="T68" fmla="*/ 46 w 864"/>
                <a:gd name="T69" fmla="*/ 7 h 423"/>
                <a:gd name="T70" fmla="*/ 63 w 864"/>
                <a:gd name="T71" fmla="*/ 5 h 423"/>
                <a:gd name="T72" fmla="*/ 80 w 864"/>
                <a:gd name="T73" fmla="*/ 7 h 423"/>
                <a:gd name="T74" fmla="*/ 81 w 864"/>
                <a:gd name="T75" fmla="*/ 0 h 423"/>
                <a:gd name="T76" fmla="*/ 96 w 864"/>
                <a:gd name="T77" fmla="*/ 7 h 423"/>
                <a:gd name="T78" fmla="*/ 107 w 864"/>
                <a:gd name="T79" fmla="*/ 16 h 423"/>
                <a:gd name="T80" fmla="*/ 108 w 864"/>
                <a:gd name="T81" fmla="*/ 25 h 423"/>
                <a:gd name="T82" fmla="*/ 102 w 864"/>
                <a:gd name="T83" fmla="*/ 23 h 423"/>
                <a:gd name="T84" fmla="*/ 101 w 864"/>
                <a:gd name="T85" fmla="*/ 33 h 423"/>
                <a:gd name="T86" fmla="*/ 94 w 864"/>
                <a:gd name="T87" fmla="*/ 23 h 423"/>
                <a:gd name="T88" fmla="*/ 84 w 864"/>
                <a:gd name="T89" fmla="*/ 16 h 423"/>
                <a:gd name="T90" fmla="*/ 73 w 864"/>
                <a:gd name="T91" fmla="*/ 15 h 423"/>
                <a:gd name="T92" fmla="*/ 67 w 864"/>
                <a:gd name="T93" fmla="*/ 14 h 423"/>
                <a:gd name="T94" fmla="*/ 67 w 864"/>
                <a:gd name="T95" fmla="*/ 17 h 4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4"/>
                <a:gd name="T145" fmla="*/ 0 h 423"/>
                <a:gd name="T146" fmla="*/ 864 w 864"/>
                <a:gd name="T147" fmla="*/ 423 h 4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4" h="423">
                  <a:moveTo>
                    <a:pt x="539" y="137"/>
                  </a:moveTo>
                  <a:lnTo>
                    <a:pt x="623" y="150"/>
                  </a:lnTo>
                  <a:lnTo>
                    <a:pt x="701" y="215"/>
                  </a:lnTo>
                  <a:lnTo>
                    <a:pt x="766" y="260"/>
                  </a:lnTo>
                  <a:lnTo>
                    <a:pt x="728" y="273"/>
                  </a:lnTo>
                  <a:lnTo>
                    <a:pt x="662" y="221"/>
                  </a:lnTo>
                  <a:lnTo>
                    <a:pt x="604" y="201"/>
                  </a:lnTo>
                  <a:lnTo>
                    <a:pt x="520" y="189"/>
                  </a:lnTo>
                  <a:lnTo>
                    <a:pt x="520" y="221"/>
                  </a:lnTo>
                  <a:lnTo>
                    <a:pt x="533" y="242"/>
                  </a:lnTo>
                  <a:lnTo>
                    <a:pt x="547" y="290"/>
                  </a:lnTo>
                  <a:lnTo>
                    <a:pt x="481" y="306"/>
                  </a:lnTo>
                  <a:lnTo>
                    <a:pt x="441" y="260"/>
                  </a:lnTo>
                  <a:lnTo>
                    <a:pt x="410" y="292"/>
                  </a:lnTo>
                  <a:lnTo>
                    <a:pt x="436" y="339"/>
                  </a:lnTo>
                  <a:lnTo>
                    <a:pt x="501" y="363"/>
                  </a:lnTo>
                  <a:lnTo>
                    <a:pt x="566" y="339"/>
                  </a:lnTo>
                  <a:lnTo>
                    <a:pt x="598" y="286"/>
                  </a:lnTo>
                  <a:lnTo>
                    <a:pt x="630" y="286"/>
                  </a:lnTo>
                  <a:lnTo>
                    <a:pt x="623" y="339"/>
                  </a:lnTo>
                  <a:lnTo>
                    <a:pt x="533" y="390"/>
                  </a:lnTo>
                  <a:lnTo>
                    <a:pt x="423" y="384"/>
                  </a:lnTo>
                  <a:lnTo>
                    <a:pt x="370" y="339"/>
                  </a:lnTo>
                  <a:lnTo>
                    <a:pt x="351" y="260"/>
                  </a:lnTo>
                  <a:lnTo>
                    <a:pt x="351" y="228"/>
                  </a:lnTo>
                  <a:lnTo>
                    <a:pt x="286" y="286"/>
                  </a:lnTo>
                  <a:lnTo>
                    <a:pt x="253" y="332"/>
                  </a:lnTo>
                  <a:lnTo>
                    <a:pt x="202" y="403"/>
                  </a:lnTo>
                  <a:lnTo>
                    <a:pt x="157" y="423"/>
                  </a:lnTo>
                  <a:lnTo>
                    <a:pt x="26" y="344"/>
                  </a:lnTo>
                  <a:lnTo>
                    <a:pt x="0" y="241"/>
                  </a:lnTo>
                  <a:lnTo>
                    <a:pt x="52" y="137"/>
                  </a:lnTo>
                  <a:lnTo>
                    <a:pt x="98" y="208"/>
                  </a:lnTo>
                  <a:lnTo>
                    <a:pt x="214" y="118"/>
                  </a:lnTo>
                  <a:lnTo>
                    <a:pt x="364" y="59"/>
                  </a:lnTo>
                  <a:lnTo>
                    <a:pt x="501" y="40"/>
                  </a:lnTo>
                  <a:lnTo>
                    <a:pt x="637" y="53"/>
                  </a:lnTo>
                  <a:lnTo>
                    <a:pt x="649" y="0"/>
                  </a:lnTo>
                  <a:lnTo>
                    <a:pt x="766" y="59"/>
                  </a:lnTo>
                  <a:lnTo>
                    <a:pt x="857" y="131"/>
                  </a:lnTo>
                  <a:lnTo>
                    <a:pt x="864" y="196"/>
                  </a:lnTo>
                  <a:lnTo>
                    <a:pt x="818" y="182"/>
                  </a:lnTo>
                  <a:lnTo>
                    <a:pt x="811" y="267"/>
                  </a:lnTo>
                  <a:lnTo>
                    <a:pt x="754" y="182"/>
                  </a:lnTo>
                  <a:lnTo>
                    <a:pt x="668" y="131"/>
                  </a:lnTo>
                  <a:lnTo>
                    <a:pt x="584" y="118"/>
                  </a:lnTo>
                  <a:lnTo>
                    <a:pt x="539" y="110"/>
                  </a:lnTo>
                  <a:lnTo>
                    <a:pt x="539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1" name="Freeform 250"/>
            <p:cNvSpPr>
              <a:spLocks/>
            </p:cNvSpPr>
            <p:nvPr/>
          </p:nvSpPr>
          <p:spPr bwMode="auto">
            <a:xfrm>
              <a:off x="2378" y="1691"/>
              <a:ext cx="8" cy="17"/>
            </a:xfrm>
            <a:custGeom>
              <a:avLst/>
              <a:gdLst>
                <a:gd name="T0" fmla="*/ 0 w 59"/>
                <a:gd name="T1" fmla="*/ 0 h 136"/>
                <a:gd name="T2" fmla="*/ 3 w 59"/>
                <a:gd name="T3" fmla="*/ 5 h 136"/>
                <a:gd name="T4" fmla="*/ 3 w 59"/>
                <a:gd name="T5" fmla="*/ 12 h 136"/>
                <a:gd name="T6" fmla="*/ 1 w 59"/>
                <a:gd name="T7" fmla="*/ 17 h 136"/>
                <a:gd name="T8" fmla="*/ 5 w 59"/>
                <a:gd name="T9" fmla="*/ 15 h 136"/>
                <a:gd name="T10" fmla="*/ 8 w 59"/>
                <a:gd name="T11" fmla="*/ 10 h 136"/>
                <a:gd name="T12" fmla="*/ 8 w 59"/>
                <a:gd name="T13" fmla="*/ 2 h 136"/>
                <a:gd name="T14" fmla="*/ 0 w 59"/>
                <a:gd name="T15" fmla="*/ 0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36"/>
                <a:gd name="T26" fmla="*/ 59 w 59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36">
                  <a:moveTo>
                    <a:pt x="0" y="0"/>
                  </a:moveTo>
                  <a:lnTo>
                    <a:pt x="20" y="39"/>
                  </a:lnTo>
                  <a:lnTo>
                    <a:pt x="20" y="97"/>
                  </a:lnTo>
                  <a:lnTo>
                    <a:pt x="6" y="136"/>
                  </a:lnTo>
                  <a:lnTo>
                    <a:pt x="39" y="117"/>
                  </a:lnTo>
                  <a:lnTo>
                    <a:pt x="59" y="78"/>
                  </a:lnTo>
                  <a:lnTo>
                    <a:pt x="5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2" name="Freeform 251"/>
            <p:cNvSpPr>
              <a:spLocks/>
            </p:cNvSpPr>
            <p:nvPr/>
          </p:nvSpPr>
          <p:spPr bwMode="auto">
            <a:xfrm>
              <a:off x="2328" y="1699"/>
              <a:ext cx="73" cy="23"/>
            </a:xfrm>
            <a:custGeom>
              <a:avLst/>
              <a:gdLst>
                <a:gd name="T0" fmla="*/ 67 w 584"/>
                <a:gd name="T1" fmla="*/ 1 h 189"/>
                <a:gd name="T2" fmla="*/ 61 w 584"/>
                <a:gd name="T3" fmla="*/ 4 h 189"/>
                <a:gd name="T4" fmla="*/ 49 w 584"/>
                <a:gd name="T5" fmla="*/ 13 h 189"/>
                <a:gd name="T6" fmla="*/ 40 w 584"/>
                <a:gd name="T7" fmla="*/ 15 h 189"/>
                <a:gd name="T8" fmla="*/ 26 w 584"/>
                <a:gd name="T9" fmla="*/ 14 h 189"/>
                <a:gd name="T10" fmla="*/ 17 w 584"/>
                <a:gd name="T11" fmla="*/ 13 h 189"/>
                <a:gd name="T12" fmla="*/ 8 w 584"/>
                <a:gd name="T13" fmla="*/ 10 h 189"/>
                <a:gd name="T14" fmla="*/ 0 w 584"/>
                <a:gd name="T15" fmla="*/ 17 h 189"/>
                <a:gd name="T16" fmla="*/ 10 w 584"/>
                <a:gd name="T17" fmla="*/ 23 h 189"/>
                <a:gd name="T18" fmla="*/ 18 w 584"/>
                <a:gd name="T19" fmla="*/ 19 h 189"/>
                <a:gd name="T20" fmla="*/ 33 w 584"/>
                <a:gd name="T21" fmla="*/ 22 h 189"/>
                <a:gd name="T22" fmla="*/ 42 w 584"/>
                <a:gd name="T23" fmla="*/ 20 h 189"/>
                <a:gd name="T24" fmla="*/ 53 w 584"/>
                <a:gd name="T25" fmla="*/ 16 h 189"/>
                <a:gd name="T26" fmla="*/ 61 w 584"/>
                <a:gd name="T27" fmla="*/ 10 h 189"/>
                <a:gd name="T28" fmla="*/ 73 w 584"/>
                <a:gd name="T29" fmla="*/ 0 h 189"/>
                <a:gd name="T30" fmla="*/ 67 w 584"/>
                <a:gd name="T31" fmla="*/ 1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4"/>
                <a:gd name="T49" fmla="*/ 0 h 189"/>
                <a:gd name="T50" fmla="*/ 584 w 584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4" h="189">
                  <a:moveTo>
                    <a:pt x="532" y="7"/>
                  </a:moveTo>
                  <a:lnTo>
                    <a:pt x="486" y="33"/>
                  </a:lnTo>
                  <a:lnTo>
                    <a:pt x="396" y="105"/>
                  </a:lnTo>
                  <a:lnTo>
                    <a:pt x="318" y="124"/>
                  </a:lnTo>
                  <a:lnTo>
                    <a:pt x="208" y="117"/>
                  </a:lnTo>
                  <a:lnTo>
                    <a:pt x="136" y="105"/>
                  </a:lnTo>
                  <a:lnTo>
                    <a:pt x="65" y="79"/>
                  </a:lnTo>
                  <a:lnTo>
                    <a:pt x="0" y="137"/>
                  </a:lnTo>
                  <a:lnTo>
                    <a:pt x="77" y="189"/>
                  </a:lnTo>
                  <a:lnTo>
                    <a:pt x="148" y="156"/>
                  </a:lnTo>
                  <a:lnTo>
                    <a:pt x="260" y="182"/>
                  </a:lnTo>
                  <a:lnTo>
                    <a:pt x="337" y="163"/>
                  </a:lnTo>
                  <a:lnTo>
                    <a:pt x="422" y="131"/>
                  </a:lnTo>
                  <a:lnTo>
                    <a:pt x="486" y="86"/>
                  </a:lnTo>
                  <a:lnTo>
                    <a:pt x="584" y="0"/>
                  </a:lnTo>
                  <a:lnTo>
                    <a:pt x="53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3" name="Freeform 252"/>
            <p:cNvSpPr>
              <a:spLocks/>
            </p:cNvSpPr>
            <p:nvPr/>
          </p:nvSpPr>
          <p:spPr bwMode="auto">
            <a:xfrm>
              <a:off x="2537" y="1773"/>
              <a:ext cx="89" cy="65"/>
            </a:xfrm>
            <a:custGeom>
              <a:avLst/>
              <a:gdLst>
                <a:gd name="T0" fmla="*/ 0 w 709"/>
                <a:gd name="T1" fmla="*/ 0 h 520"/>
                <a:gd name="T2" fmla="*/ 10 w 709"/>
                <a:gd name="T3" fmla="*/ 14 h 520"/>
                <a:gd name="T4" fmla="*/ 21 w 709"/>
                <a:gd name="T5" fmla="*/ 24 h 520"/>
                <a:gd name="T6" fmla="*/ 37 w 709"/>
                <a:gd name="T7" fmla="*/ 36 h 520"/>
                <a:gd name="T8" fmla="*/ 61 w 709"/>
                <a:gd name="T9" fmla="*/ 47 h 520"/>
                <a:gd name="T10" fmla="*/ 76 w 709"/>
                <a:gd name="T11" fmla="*/ 54 h 520"/>
                <a:gd name="T12" fmla="*/ 89 w 709"/>
                <a:gd name="T13" fmla="*/ 65 h 520"/>
                <a:gd name="T14" fmla="*/ 76 w 709"/>
                <a:gd name="T15" fmla="*/ 45 h 520"/>
                <a:gd name="T16" fmla="*/ 68 w 709"/>
                <a:gd name="T17" fmla="*/ 33 h 520"/>
                <a:gd name="T18" fmla="*/ 55 w 709"/>
                <a:gd name="T19" fmla="*/ 23 h 520"/>
                <a:gd name="T20" fmla="*/ 42 w 709"/>
                <a:gd name="T21" fmla="*/ 16 h 520"/>
                <a:gd name="T22" fmla="*/ 21 w 709"/>
                <a:gd name="T23" fmla="*/ 9 h 520"/>
                <a:gd name="T24" fmla="*/ 2 w 709"/>
                <a:gd name="T25" fmla="*/ 2 h 520"/>
                <a:gd name="T26" fmla="*/ 0 w 709"/>
                <a:gd name="T27" fmla="*/ 0 h 5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9"/>
                <a:gd name="T43" fmla="*/ 0 h 520"/>
                <a:gd name="T44" fmla="*/ 709 w 709"/>
                <a:gd name="T45" fmla="*/ 520 h 5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9" h="520">
                  <a:moveTo>
                    <a:pt x="0" y="0"/>
                  </a:moveTo>
                  <a:lnTo>
                    <a:pt x="79" y="111"/>
                  </a:lnTo>
                  <a:lnTo>
                    <a:pt x="164" y="189"/>
                  </a:lnTo>
                  <a:lnTo>
                    <a:pt x="293" y="287"/>
                  </a:lnTo>
                  <a:lnTo>
                    <a:pt x="489" y="377"/>
                  </a:lnTo>
                  <a:lnTo>
                    <a:pt x="606" y="430"/>
                  </a:lnTo>
                  <a:lnTo>
                    <a:pt x="709" y="520"/>
                  </a:lnTo>
                  <a:lnTo>
                    <a:pt x="606" y="364"/>
                  </a:lnTo>
                  <a:lnTo>
                    <a:pt x="540" y="267"/>
                  </a:lnTo>
                  <a:lnTo>
                    <a:pt x="436" y="182"/>
                  </a:lnTo>
                  <a:lnTo>
                    <a:pt x="332" y="131"/>
                  </a:lnTo>
                  <a:lnTo>
                    <a:pt x="170" y="72"/>
                  </a:lnTo>
                  <a:lnTo>
                    <a:pt x="15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4" name="Freeform 253"/>
            <p:cNvSpPr>
              <a:spLocks/>
            </p:cNvSpPr>
            <p:nvPr/>
          </p:nvSpPr>
          <p:spPr bwMode="auto">
            <a:xfrm>
              <a:off x="2198" y="1353"/>
              <a:ext cx="346" cy="779"/>
            </a:xfrm>
            <a:custGeom>
              <a:avLst/>
              <a:gdLst>
                <a:gd name="T0" fmla="*/ 210 w 2773"/>
                <a:gd name="T1" fmla="*/ 90 h 6229"/>
                <a:gd name="T2" fmla="*/ 174 w 2773"/>
                <a:gd name="T3" fmla="*/ 96 h 6229"/>
                <a:gd name="T4" fmla="*/ 156 w 2773"/>
                <a:gd name="T5" fmla="*/ 131 h 6229"/>
                <a:gd name="T6" fmla="*/ 132 w 2773"/>
                <a:gd name="T7" fmla="*/ 122 h 6229"/>
                <a:gd name="T8" fmla="*/ 120 w 2773"/>
                <a:gd name="T9" fmla="*/ 136 h 6229"/>
                <a:gd name="T10" fmla="*/ 88 w 2773"/>
                <a:gd name="T11" fmla="*/ 214 h 6229"/>
                <a:gd name="T12" fmla="*/ 94 w 2773"/>
                <a:gd name="T13" fmla="*/ 418 h 6229"/>
                <a:gd name="T14" fmla="*/ 139 w 2773"/>
                <a:gd name="T15" fmla="*/ 547 h 6229"/>
                <a:gd name="T16" fmla="*/ 182 w 2773"/>
                <a:gd name="T17" fmla="*/ 578 h 6229"/>
                <a:gd name="T18" fmla="*/ 228 w 2773"/>
                <a:gd name="T19" fmla="*/ 695 h 6229"/>
                <a:gd name="T20" fmla="*/ 222 w 2773"/>
                <a:gd name="T21" fmla="*/ 779 h 6229"/>
                <a:gd name="T22" fmla="*/ 182 w 2773"/>
                <a:gd name="T23" fmla="*/ 715 h 6229"/>
                <a:gd name="T24" fmla="*/ 114 w 2773"/>
                <a:gd name="T25" fmla="*/ 717 h 6229"/>
                <a:gd name="T26" fmla="*/ 132 w 2773"/>
                <a:gd name="T27" fmla="*/ 697 h 6229"/>
                <a:gd name="T28" fmla="*/ 186 w 2773"/>
                <a:gd name="T29" fmla="*/ 657 h 6229"/>
                <a:gd name="T30" fmla="*/ 162 w 2773"/>
                <a:gd name="T31" fmla="*/ 667 h 6229"/>
                <a:gd name="T32" fmla="*/ 162 w 2773"/>
                <a:gd name="T33" fmla="*/ 642 h 6229"/>
                <a:gd name="T34" fmla="*/ 124 w 2773"/>
                <a:gd name="T35" fmla="*/ 650 h 6229"/>
                <a:gd name="T36" fmla="*/ 124 w 2773"/>
                <a:gd name="T37" fmla="*/ 597 h 6229"/>
                <a:gd name="T38" fmla="*/ 84 w 2773"/>
                <a:gd name="T39" fmla="*/ 574 h 6229"/>
                <a:gd name="T40" fmla="*/ 78 w 2773"/>
                <a:gd name="T41" fmla="*/ 560 h 6229"/>
                <a:gd name="T42" fmla="*/ 54 w 2773"/>
                <a:gd name="T43" fmla="*/ 557 h 6229"/>
                <a:gd name="T44" fmla="*/ 83 w 2773"/>
                <a:gd name="T45" fmla="*/ 473 h 6229"/>
                <a:gd name="T46" fmla="*/ 27 w 2773"/>
                <a:gd name="T47" fmla="*/ 543 h 6229"/>
                <a:gd name="T48" fmla="*/ 70 w 2773"/>
                <a:gd name="T49" fmla="*/ 452 h 6229"/>
                <a:gd name="T50" fmla="*/ 58 w 2773"/>
                <a:gd name="T51" fmla="*/ 436 h 6229"/>
                <a:gd name="T52" fmla="*/ 34 w 2773"/>
                <a:gd name="T53" fmla="*/ 356 h 6229"/>
                <a:gd name="T54" fmla="*/ 46 w 2773"/>
                <a:gd name="T55" fmla="*/ 302 h 6229"/>
                <a:gd name="T56" fmla="*/ 60 w 2773"/>
                <a:gd name="T57" fmla="*/ 280 h 6229"/>
                <a:gd name="T58" fmla="*/ 22 w 2773"/>
                <a:gd name="T59" fmla="*/ 274 h 6229"/>
                <a:gd name="T60" fmla="*/ 15 w 2773"/>
                <a:gd name="T61" fmla="*/ 248 h 6229"/>
                <a:gd name="T62" fmla="*/ 52 w 2773"/>
                <a:gd name="T63" fmla="*/ 224 h 6229"/>
                <a:gd name="T64" fmla="*/ 50 w 2773"/>
                <a:gd name="T65" fmla="*/ 184 h 6229"/>
                <a:gd name="T66" fmla="*/ 50 w 2773"/>
                <a:gd name="T67" fmla="*/ 137 h 6229"/>
                <a:gd name="T68" fmla="*/ 72 w 2773"/>
                <a:gd name="T69" fmla="*/ 127 h 6229"/>
                <a:gd name="T70" fmla="*/ 98 w 2773"/>
                <a:gd name="T71" fmla="*/ 114 h 6229"/>
                <a:gd name="T72" fmla="*/ 114 w 2773"/>
                <a:gd name="T73" fmla="*/ 86 h 6229"/>
                <a:gd name="T74" fmla="*/ 140 w 2773"/>
                <a:gd name="T75" fmla="*/ 45 h 6229"/>
                <a:gd name="T76" fmla="*/ 188 w 2773"/>
                <a:gd name="T77" fmla="*/ 31 h 6229"/>
                <a:gd name="T78" fmla="*/ 224 w 2773"/>
                <a:gd name="T79" fmla="*/ 12 h 6229"/>
                <a:gd name="T80" fmla="*/ 280 w 2773"/>
                <a:gd name="T81" fmla="*/ 0 h 6229"/>
                <a:gd name="T82" fmla="*/ 250 w 2773"/>
                <a:gd name="T83" fmla="*/ 42 h 6229"/>
                <a:gd name="T84" fmla="*/ 324 w 2773"/>
                <a:gd name="T85" fmla="*/ 104 h 6229"/>
                <a:gd name="T86" fmla="*/ 346 w 2773"/>
                <a:gd name="T87" fmla="*/ 88 h 6229"/>
                <a:gd name="T88" fmla="*/ 314 w 2773"/>
                <a:gd name="T89" fmla="*/ 104 h 6229"/>
                <a:gd name="T90" fmla="*/ 262 w 2773"/>
                <a:gd name="T91" fmla="*/ 86 h 62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3"/>
                <a:gd name="T139" fmla="*/ 0 h 6229"/>
                <a:gd name="T140" fmla="*/ 2773 w 2773"/>
                <a:gd name="T141" fmla="*/ 6229 h 62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3" h="6229">
                  <a:moveTo>
                    <a:pt x="1877" y="687"/>
                  </a:moveTo>
                  <a:lnTo>
                    <a:pt x="1702" y="848"/>
                  </a:lnTo>
                  <a:lnTo>
                    <a:pt x="1682" y="719"/>
                  </a:lnTo>
                  <a:lnTo>
                    <a:pt x="1604" y="881"/>
                  </a:lnTo>
                  <a:lnTo>
                    <a:pt x="1475" y="914"/>
                  </a:lnTo>
                  <a:lnTo>
                    <a:pt x="1397" y="764"/>
                  </a:lnTo>
                  <a:lnTo>
                    <a:pt x="1397" y="1012"/>
                  </a:lnTo>
                  <a:lnTo>
                    <a:pt x="1234" y="862"/>
                  </a:lnTo>
                  <a:lnTo>
                    <a:pt x="1253" y="1044"/>
                  </a:lnTo>
                  <a:lnTo>
                    <a:pt x="1105" y="946"/>
                  </a:lnTo>
                  <a:lnTo>
                    <a:pt x="1007" y="797"/>
                  </a:lnTo>
                  <a:lnTo>
                    <a:pt x="1060" y="979"/>
                  </a:lnTo>
                  <a:lnTo>
                    <a:pt x="1155" y="1122"/>
                  </a:lnTo>
                  <a:lnTo>
                    <a:pt x="962" y="991"/>
                  </a:lnTo>
                  <a:lnTo>
                    <a:pt x="962" y="1089"/>
                  </a:lnTo>
                  <a:lnTo>
                    <a:pt x="838" y="1244"/>
                  </a:lnTo>
                  <a:lnTo>
                    <a:pt x="754" y="1471"/>
                  </a:lnTo>
                  <a:lnTo>
                    <a:pt x="707" y="1712"/>
                  </a:lnTo>
                  <a:lnTo>
                    <a:pt x="707" y="2017"/>
                  </a:lnTo>
                  <a:lnTo>
                    <a:pt x="707" y="2925"/>
                  </a:lnTo>
                  <a:lnTo>
                    <a:pt x="754" y="3341"/>
                  </a:lnTo>
                  <a:lnTo>
                    <a:pt x="871" y="3834"/>
                  </a:lnTo>
                  <a:lnTo>
                    <a:pt x="994" y="4184"/>
                  </a:lnTo>
                  <a:lnTo>
                    <a:pt x="1112" y="4377"/>
                  </a:lnTo>
                  <a:lnTo>
                    <a:pt x="1299" y="4632"/>
                  </a:lnTo>
                  <a:lnTo>
                    <a:pt x="1604" y="4937"/>
                  </a:lnTo>
                  <a:lnTo>
                    <a:pt x="1461" y="4618"/>
                  </a:lnTo>
                  <a:lnTo>
                    <a:pt x="1768" y="4956"/>
                  </a:lnTo>
                  <a:lnTo>
                    <a:pt x="2007" y="5241"/>
                  </a:lnTo>
                  <a:lnTo>
                    <a:pt x="1825" y="5560"/>
                  </a:lnTo>
                  <a:lnTo>
                    <a:pt x="1714" y="5702"/>
                  </a:lnTo>
                  <a:lnTo>
                    <a:pt x="1714" y="5812"/>
                  </a:lnTo>
                  <a:lnTo>
                    <a:pt x="1780" y="6229"/>
                  </a:lnTo>
                  <a:lnTo>
                    <a:pt x="1636" y="5748"/>
                  </a:lnTo>
                  <a:lnTo>
                    <a:pt x="1525" y="5735"/>
                  </a:lnTo>
                  <a:lnTo>
                    <a:pt x="1461" y="5716"/>
                  </a:lnTo>
                  <a:lnTo>
                    <a:pt x="1267" y="5799"/>
                  </a:lnTo>
                  <a:lnTo>
                    <a:pt x="1060" y="5799"/>
                  </a:lnTo>
                  <a:lnTo>
                    <a:pt x="916" y="5735"/>
                  </a:lnTo>
                  <a:lnTo>
                    <a:pt x="838" y="5638"/>
                  </a:lnTo>
                  <a:lnTo>
                    <a:pt x="773" y="5540"/>
                  </a:lnTo>
                  <a:lnTo>
                    <a:pt x="1060" y="5573"/>
                  </a:lnTo>
                  <a:lnTo>
                    <a:pt x="1286" y="5508"/>
                  </a:lnTo>
                  <a:lnTo>
                    <a:pt x="1429" y="5417"/>
                  </a:lnTo>
                  <a:lnTo>
                    <a:pt x="1494" y="5255"/>
                  </a:lnTo>
                  <a:lnTo>
                    <a:pt x="1494" y="5079"/>
                  </a:lnTo>
                  <a:lnTo>
                    <a:pt x="1442" y="5209"/>
                  </a:lnTo>
                  <a:lnTo>
                    <a:pt x="1299" y="5334"/>
                  </a:lnTo>
                  <a:lnTo>
                    <a:pt x="1377" y="5164"/>
                  </a:lnTo>
                  <a:lnTo>
                    <a:pt x="1377" y="5047"/>
                  </a:lnTo>
                  <a:lnTo>
                    <a:pt x="1299" y="5131"/>
                  </a:lnTo>
                  <a:lnTo>
                    <a:pt x="1253" y="5002"/>
                  </a:lnTo>
                  <a:lnTo>
                    <a:pt x="1155" y="5112"/>
                  </a:lnTo>
                  <a:lnTo>
                    <a:pt x="994" y="5196"/>
                  </a:lnTo>
                  <a:lnTo>
                    <a:pt x="1105" y="5047"/>
                  </a:lnTo>
                  <a:lnTo>
                    <a:pt x="929" y="5047"/>
                  </a:lnTo>
                  <a:lnTo>
                    <a:pt x="994" y="4775"/>
                  </a:lnTo>
                  <a:lnTo>
                    <a:pt x="884" y="4761"/>
                  </a:lnTo>
                  <a:lnTo>
                    <a:pt x="916" y="4567"/>
                  </a:lnTo>
                  <a:lnTo>
                    <a:pt x="675" y="4586"/>
                  </a:lnTo>
                  <a:lnTo>
                    <a:pt x="773" y="4379"/>
                  </a:lnTo>
                  <a:lnTo>
                    <a:pt x="818" y="4216"/>
                  </a:lnTo>
                  <a:lnTo>
                    <a:pt x="624" y="4476"/>
                  </a:lnTo>
                  <a:lnTo>
                    <a:pt x="468" y="4541"/>
                  </a:lnTo>
                  <a:lnTo>
                    <a:pt x="254" y="4586"/>
                  </a:lnTo>
                  <a:lnTo>
                    <a:pt x="435" y="4457"/>
                  </a:lnTo>
                  <a:lnTo>
                    <a:pt x="565" y="4305"/>
                  </a:lnTo>
                  <a:lnTo>
                    <a:pt x="640" y="4074"/>
                  </a:lnTo>
                  <a:lnTo>
                    <a:pt x="668" y="3786"/>
                  </a:lnTo>
                  <a:lnTo>
                    <a:pt x="507" y="4092"/>
                  </a:lnTo>
                  <a:lnTo>
                    <a:pt x="416" y="4184"/>
                  </a:lnTo>
                  <a:lnTo>
                    <a:pt x="220" y="4338"/>
                  </a:lnTo>
                  <a:lnTo>
                    <a:pt x="324" y="4092"/>
                  </a:lnTo>
                  <a:lnTo>
                    <a:pt x="461" y="3844"/>
                  </a:lnTo>
                  <a:lnTo>
                    <a:pt x="559" y="3613"/>
                  </a:lnTo>
                  <a:lnTo>
                    <a:pt x="526" y="3374"/>
                  </a:lnTo>
                  <a:lnTo>
                    <a:pt x="468" y="3133"/>
                  </a:lnTo>
                  <a:lnTo>
                    <a:pt x="468" y="3484"/>
                  </a:lnTo>
                  <a:lnTo>
                    <a:pt x="403" y="3198"/>
                  </a:lnTo>
                  <a:lnTo>
                    <a:pt x="319" y="3035"/>
                  </a:lnTo>
                  <a:lnTo>
                    <a:pt x="273" y="2848"/>
                  </a:lnTo>
                  <a:lnTo>
                    <a:pt x="254" y="2667"/>
                  </a:lnTo>
                  <a:lnTo>
                    <a:pt x="287" y="2524"/>
                  </a:lnTo>
                  <a:lnTo>
                    <a:pt x="370" y="2412"/>
                  </a:lnTo>
                  <a:lnTo>
                    <a:pt x="449" y="2347"/>
                  </a:lnTo>
                  <a:lnTo>
                    <a:pt x="592" y="2335"/>
                  </a:lnTo>
                  <a:lnTo>
                    <a:pt x="481" y="2237"/>
                  </a:lnTo>
                  <a:lnTo>
                    <a:pt x="559" y="2192"/>
                  </a:lnTo>
                  <a:lnTo>
                    <a:pt x="383" y="2172"/>
                  </a:lnTo>
                  <a:lnTo>
                    <a:pt x="176" y="2192"/>
                  </a:lnTo>
                  <a:lnTo>
                    <a:pt x="273" y="2094"/>
                  </a:lnTo>
                  <a:lnTo>
                    <a:pt x="0" y="2159"/>
                  </a:lnTo>
                  <a:lnTo>
                    <a:pt x="123" y="1984"/>
                  </a:lnTo>
                  <a:lnTo>
                    <a:pt x="13" y="1965"/>
                  </a:lnTo>
                  <a:lnTo>
                    <a:pt x="208" y="1822"/>
                  </a:lnTo>
                  <a:lnTo>
                    <a:pt x="416" y="1790"/>
                  </a:lnTo>
                  <a:lnTo>
                    <a:pt x="254" y="1692"/>
                  </a:lnTo>
                  <a:lnTo>
                    <a:pt x="435" y="1595"/>
                  </a:lnTo>
                  <a:lnTo>
                    <a:pt x="403" y="1471"/>
                  </a:lnTo>
                  <a:lnTo>
                    <a:pt x="289" y="1189"/>
                  </a:lnTo>
                  <a:lnTo>
                    <a:pt x="377" y="1172"/>
                  </a:lnTo>
                  <a:lnTo>
                    <a:pt x="404" y="1092"/>
                  </a:lnTo>
                  <a:lnTo>
                    <a:pt x="448" y="995"/>
                  </a:lnTo>
                  <a:lnTo>
                    <a:pt x="518" y="890"/>
                  </a:lnTo>
                  <a:lnTo>
                    <a:pt x="579" y="1012"/>
                  </a:lnTo>
                  <a:lnTo>
                    <a:pt x="688" y="991"/>
                  </a:lnTo>
                  <a:lnTo>
                    <a:pt x="624" y="719"/>
                  </a:lnTo>
                  <a:lnTo>
                    <a:pt x="786" y="914"/>
                  </a:lnTo>
                  <a:lnTo>
                    <a:pt x="754" y="719"/>
                  </a:lnTo>
                  <a:lnTo>
                    <a:pt x="916" y="862"/>
                  </a:lnTo>
                  <a:lnTo>
                    <a:pt x="916" y="687"/>
                  </a:lnTo>
                  <a:lnTo>
                    <a:pt x="1007" y="466"/>
                  </a:lnTo>
                  <a:lnTo>
                    <a:pt x="1039" y="564"/>
                  </a:lnTo>
                  <a:lnTo>
                    <a:pt x="1124" y="356"/>
                  </a:lnTo>
                  <a:lnTo>
                    <a:pt x="1267" y="227"/>
                  </a:lnTo>
                  <a:lnTo>
                    <a:pt x="1286" y="480"/>
                  </a:lnTo>
                  <a:lnTo>
                    <a:pt x="1507" y="245"/>
                  </a:lnTo>
                  <a:lnTo>
                    <a:pt x="1507" y="466"/>
                  </a:lnTo>
                  <a:lnTo>
                    <a:pt x="1650" y="245"/>
                  </a:lnTo>
                  <a:lnTo>
                    <a:pt x="1792" y="96"/>
                  </a:lnTo>
                  <a:lnTo>
                    <a:pt x="1702" y="323"/>
                  </a:lnTo>
                  <a:lnTo>
                    <a:pt x="1890" y="148"/>
                  </a:lnTo>
                  <a:lnTo>
                    <a:pt x="2246" y="0"/>
                  </a:lnTo>
                  <a:lnTo>
                    <a:pt x="1942" y="194"/>
                  </a:lnTo>
                  <a:lnTo>
                    <a:pt x="1733" y="480"/>
                  </a:lnTo>
                  <a:lnTo>
                    <a:pt x="2007" y="337"/>
                  </a:lnTo>
                  <a:lnTo>
                    <a:pt x="2389" y="401"/>
                  </a:lnTo>
                  <a:lnTo>
                    <a:pt x="2578" y="674"/>
                  </a:lnTo>
                  <a:lnTo>
                    <a:pt x="2598" y="829"/>
                  </a:lnTo>
                  <a:lnTo>
                    <a:pt x="2728" y="707"/>
                  </a:lnTo>
                  <a:lnTo>
                    <a:pt x="2773" y="447"/>
                  </a:lnTo>
                  <a:lnTo>
                    <a:pt x="2773" y="707"/>
                  </a:lnTo>
                  <a:lnTo>
                    <a:pt x="2663" y="914"/>
                  </a:lnTo>
                  <a:lnTo>
                    <a:pt x="2546" y="1077"/>
                  </a:lnTo>
                  <a:lnTo>
                    <a:pt x="2513" y="829"/>
                  </a:lnTo>
                  <a:lnTo>
                    <a:pt x="2436" y="1044"/>
                  </a:lnTo>
                  <a:lnTo>
                    <a:pt x="2325" y="784"/>
                  </a:lnTo>
                  <a:lnTo>
                    <a:pt x="2098" y="687"/>
                  </a:lnTo>
                  <a:lnTo>
                    <a:pt x="1877" y="6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5" name="Freeform 254"/>
            <p:cNvSpPr>
              <a:spLocks/>
            </p:cNvSpPr>
            <p:nvPr/>
          </p:nvSpPr>
          <p:spPr bwMode="auto">
            <a:xfrm>
              <a:off x="2544" y="1403"/>
              <a:ext cx="221" cy="361"/>
            </a:xfrm>
            <a:custGeom>
              <a:avLst/>
              <a:gdLst>
                <a:gd name="T0" fmla="*/ 0 w 1766"/>
                <a:gd name="T1" fmla="*/ 36 h 2887"/>
                <a:gd name="T2" fmla="*/ 4 w 1766"/>
                <a:gd name="T3" fmla="*/ 86 h 2887"/>
                <a:gd name="T4" fmla="*/ 23 w 1766"/>
                <a:gd name="T5" fmla="*/ 70 h 2887"/>
                <a:gd name="T6" fmla="*/ 27 w 1766"/>
                <a:gd name="T7" fmla="*/ 108 h 2887"/>
                <a:gd name="T8" fmla="*/ 42 w 1766"/>
                <a:gd name="T9" fmla="*/ 153 h 2887"/>
                <a:gd name="T10" fmla="*/ 67 w 1766"/>
                <a:gd name="T11" fmla="*/ 179 h 2887"/>
                <a:gd name="T12" fmla="*/ 105 w 1766"/>
                <a:gd name="T13" fmla="*/ 200 h 2887"/>
                <a:gd name="T14" fmla="*/ 101 w 1766"/>
                <a:gd name="T15" fmla="*/ 187 h 2887"/>
                <a:gd name="T16" fmla="*/ 121 w 1766"/>
                <a:gd name="T17" fmla="*/ 200 h 2887"/>
                <a:gd name="T18" fmla="*/ 145 w 1766"/>
                <a:gd name="T19" fmla="*/ 208 h 2887"/>
                <a:gd name="T20" fmla="*/ 157 w 1766"/>
                <a:gd name="T21" fmla="*/ 246 h 2887"/>
                <a:gd name="T22" fmla="*/ 157 w 1766"/>
                <a:gd name="T23" fmla="*/ 361 h 2887"/>
                <a:gd name="T24" fmla="*/ 165 w 1766"/>
                <a:gd name="T25" fmla="*/ 339 h 2887"/>
                <a:gd name="T26" fmla="*/ 177 w 1766"/>
                <a:gd name="T27" fmla="*/ 314 h 2887"/>
                <a:gd name="T28" fmla="*/ 188 w 1766"/>
                <a:gd name="T29" fmla="*/ 283 h 2887"/>
                <a:gd name="T30" fmla="*/ 191 w 1766"/>
                <a:gd name="T31" fmla="*/ 257 h 2887"/>
                <a:gd name="T32" fmla="*/ 187 w 1766"/>
                <a:gd name="T33" fmla="*/ 238 h 2887"/>
                <a:gd name="T34" fmla="*/ 199 w 1766"/>
                <a:gd name="T35" fmla="*/ 247 h 2887"/>
                <a:gd name="T36" fmla="*/ 188 w 1766"/>
                <a:gd name="T37" fmla="*/ 220 h 2887"/>
                <a:gd name="T38" fmla="*/ 213 w 1766"/>
                <a:gd name="T39" fmla="*/ 243 h 2887"/>
                <a:gd name="T40" fmla="*/ 201 w 1766"/>
                <a:gd name="T41" fmla="*/ 217 h 2887"/>
                <a:gd name="T42" fmla="*/ 184 w 1766"/>
                <a:gd name="T43" fmla="*/ 204 h 2887"/>
                <a:gd name="T44" fmla="*/ 221 w 1766"/>
                <a:gd name="T45" fmla="*/ 216 h 2887"/>
                <a:gd name="T46" fmla="*/ 197 w 1766"/>
                <a:gd name="T47" fmla="*/ 191 h 2887"/>
                <a:gd name="T48" fmla="*/ 171 w 1766"/>
                <a:gd name="T49" fmla="*/ 183 h 2887"/>
                <a:gd name="T50" fmla="*/ 145 w 1766"/>
                <a:gd name="T51" fmla="*/ 182 h 2887"/>
                <a:gd name="T52" fmla="*/ 119 w 1766"/>
                <a:gd name="T53" fmla="*/ 178 h 2887"/>
                <a:gd name="T54" fmla="*/ 102 w 1766"/>
                <a:gd name="T55" fmla="*/ 170 h 2887"/>
                <a:gd name="T56" fmla="*/ 84 w 1766"/>
                <a:gd name="T57" fmla="*/ 149 h 2887"/>
                <a:gd name="T58" fmla="*/ 80 w 1766"/>
                <a:gd name="T59" fmla="*/ 165 h 2887"/>
                <a:gd name="T60" fmla="*/ 63 w 1766"/>
                <a:gd name="T61" fmla="*/ 142 h 2887"/>
                <a:gd name="T62" fmla="*/ 52 w 1766"/>
                <a:gd name="T63" fmla="*/ 118 h 2887"/>
                <a:gd name="T64" fmla="*/ 46 w 1766"/>
                <a:gd name="T65" fmla="*/ 74 h 2887"/>
                <a:gd name="T66" fmla="*/ 36 w 1766"/>
                <a:gd name="T67" fmla="*/ 100 h 2887"/>
                <a:gd name="T68" fmla="*/ 31 w 1766"/>
                <a:gd name="T69" fmla="*/ 60 h 2887"/>
                <a:gd name="T70" fmla="*/ 23 w 1766"/>
                <a:gd name="T71" fmla="*/ 34 h 2887"/>
                <a:gd name="T72" fmla="*/ 0 w 1766"/>
                <a:gd name="T73" fmla="*/ 0 h 2887"/>
                <a:gd name="T74" fmla="*/ 0 w 1766"/>
                <a:gd name="T75" fmla="*/ 36 h 28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6"/>
                <a:gd name="T115" fmla="*/ 0 h 2887"/>
                <a:gd name="T116" fmla="*/ 1766 w 1766"/>
                <a:gd name="T117" fmla="*/ 2887 h 28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6" h="2887">
                  <a:moveTo>
                    <a:pt x="0" y="286"/>
                  </a:moveTo>
                  <a:lnTo>
                    <a:pt x="33" y="688"/>
                  </a:lnTo>
                  <a:lnTo>
                    <a:pt x="181" y="559"/>
                  </a:lnTo>
                  <a:lnTo>
                    <a:pt x="214" y="864"/>
                  </a:lnTo>
                  <a:lnTo>
                    <a:pt x="338" y="1227"/>
                  </a:lnTo>
                  <a:lnTo>
                    <a:pt x="532" y="1434"/>
                  </a:lnTo>
                  <a:lnTo>
                    <a:pt x="837" y="1597"/>
                  </a:lnTo>
                  <a:lnTo>
                    <a:pt x="806" y="1499"/>
                  </a:lnTo>
                  <a:lnTo>
                    <a:pt x="968" y="1597"/>
                  </a:lnTo>
                  <a:lnTo>
                    <a:pt x="1155" y="1661"/>
                  </a:lnTo>
                  <a:lnTo>
                    <a:pt x="1253" y="1966"/>
                  </a:lnTo>
                  <a:lnTo>
                    <a:pt x="1253" y="2887"/>
                  </a:lnTo>
                  <a:lnTo>
                    <a:pt x="1317" y="2713"/>
                  </a:lnTo>
                  <a:lnTo>
                    <a:pt x="1415" y="2511"/>
                  </a:lnTo>
                  <a:lnTo>
                    <a:pt x="1506" y="2266"/>
                  </a:lnTo>
                  <a:lnTo>
                    <a:pt x="1526" y="2058"/>
                  </a:lnTo>
                  <a:lnTo>
                    <a:pt x="1493" y="1901"/>
                  </a:lnTo>
                  <a:lnTo>
                    <a:pt x="1591" y="1979"/>
                  </a:lnTo>
                  <a:lnTo>
                    <a:pt x="1506" y="1758"/>
                  </a:lnTo>
                  <a:lnTo>
                    <a:pt x="1701" y="1946"/>
                  </a:lnTo>
                  <a:lnTo>
                    <a:pt x="1603" y="1739"/>
                  </a:lnTo>
                  <a:lnTo>
                    <a:pt x="1474" y="1628"/>
                  </a:lnTo>
                  <a:lnTo>
                    <a:pt x="1766" y="1726"/>
                  </a:lnTo>
                  <a:lnTo>
                    <a:pt x="1571" y="1531"/>
                  </a:lnTo>
                  <a:lnTo>
                    <a:pt x="1364" y="1466"/>
                  </a:lnTo>
                  <a:lnTo>
                    <a:pt x="1155" y="1454"/>
                  </a:lnTo>
                  <a:lnTo>
                    <a:pt x="947" y="1421"/>
                  </a:lnTo>
                  <a:lnTo>
                    <a:pt x="818" y="1356"/>
                  </a:lnTo>
                  <a:lnTo>
                    <a:pt x="675" y="1194"/>
                  </a:lnTo>
                  <a:lnTo>
                    <a:pt x="642" y="1323"/>
                  </a:lnTo>
                  <a:lnTo>
                    <a:pt x="500" y="1136"/>
                  </a:lnTo>
                  <a:lnTo>
                    <a:pt x="415" y="941"/>
                  </a:lnTo>
                  <a:lnTo>
                    <a:pt x="370" y="590"/>
                  </a:lnTo>
                  <a:lnTo>
                    <a:pt x="286" y="798"/>
                  </a:lnTo>
                  <a:lnTo>
                    <a:pt x="246" y="480"/>
                  </a:lnTo>
                  <a:lnTo>
                    <a:pt x="181" y="273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6" name="Freeform 255"/>
            <p:cNvSpPr>
              <a:spLocks/>
            </p:cNvSpPr>
            <p:nvPr/>
          </p:nvSpPr>
          <p:spPr bwMode="auto">
            <a:xfrm>
              <a:off x="2388" y="1842"/>
              <a:ext cx="200" cy="38"/>
            </a:xfrm>
            <a:custGeom>
              <a:avLst/>
              <a:gdLst>
                <a:gd name="T0" fmla="*/ 0 w 1598"/>
                <a:gd name="T1" fmla="*/ 28 h 305"/>
                <a:gd name="T2" fmla="*/ 12 w 1598"/>
                <a:gd name="T3" fmla="*/ 26 h 305"/>
                <a:gd name="T4" fmla="*/ 33 w 1598"/>
                <a:gd name="T5" fmla="*/ 14 h 305"/>
                <a:gd name="T6" fmla="*/ 52 w 1598"/>
                <a:gd name="T7" fmla="*/ 8 h 305"/>
                <a:gd name="T8" fmla="*/ 84 w 1598"/>
                <a:gd name="T9" fmla="*/ 11 h 305"/>
                <a:gd name="T10" fmla="*/ 120 w 1598"/>
                <a:gd name="T11" fmla="*/ 0 h 305"/>
                <a:gd name="T12" fmla="*/ 151 w 1598"/>
                <a:gd name="T13" fmla="*/ 2 h 305"/>
                <a:gd name="T14" fmla="*/ 185 w 1598"/>
                <a:gd name="T15" fmla="*/ 2 h 305"/>
                <a:gd name="T16" fmla="*/ 200 w 1598"/>
                <a:gd name="T17" fmla="*/ 2 h 305"/>
                <a:gd name="T18" fmla="*/ 194 w 1598"/>
                <a:gd name="T19" fmla="*/ 16 h 305"/>
                <a:gd name="T20" fmla="*/ 179 w 1598"/>
                <a:gd name="T21" fmla="*/ 38 h 305"/>
                <a:gd name="T22" fmla="*/ 183 w 1598"/>
                <a:gd name="T23" fmla="*/ 22 h 305"/>
                <a:gd name="T24" fmla="*/ 168 w 1598"/>
                <a:gd name="T25" fmla="*/ 28 h 305"/>
                <a:gd name="T26" fmla="*/ 183 w 1598"/>
                <a:gd name="T27" fmla="*/ 14 h 305"/>
                <a:gd name="T28" fmla="*/ 164 w 1598"/>
                <a:gd name="T29" fmla="*/ 12 h 305"/>
                <a:gd name="T30" fmla="*/ 138 w 1598"/>
                <a:gd name="T31" fmla="*/ 12 h 305"/>
                <a:gd name="T32" fmla="*/ 110 w 1598"/>
                <a:gd name="T33" fmla="*/ 18 h 305"/>
                <a:gd name="T34" fmla="*/ 88 w 1598"/>
                <a:gd name="T35" fmla="*/ 22 h 305"/>
                <a:gd name="T36" fmla="*/ 52 w 1598"/>
                <a:gd name="T37" fmla="*/ 22 h 305"/>
                <a:gd name="T38" fmla="*/ 26 w 1598"/>
                <a:gd name="T39" fmla="*/ 30 h 305"/>
                <a:gd name="T40" fmla="*/ 10 w 1598"/>
                <a:gd name="T41" fmla="*/ 32 h 305"/>
                <a:gd name="T42" fmla="*/ 0 w 1598"/>
                <a:gd name="T43" fmla="*/ 28 h 3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8"/>
                <a:gd name="T67" fmla="*/ 0 h 305"/>
                <a:gd name="T68" fmla="*/ 1598 w 1598"/>
                <a:gd name="T69" fmla="*/ 305 h 3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8" h="305">
                  <a:moveTo>
                    <a:pt x="0" y="227"/>
                  </a:moveTo>
                  <a:lnTo>
                    <a:pt x="93" y="208"/>
                  </a:lnTo>
                  <a:lnTo>
                    <a:pt x="267" y="110"/>
                  </a:lnTo>
                  <a:lnTo>
                    <a:pt x="417" y="65"/>
                  </a:lnTo>
                  <a:lnTo>
                    <a:pt x="670" y="85"/>
                  </a:lnTo>
                  <a:lnTo>
                    <a:pt x="962" y="0"/>
                  </a:lnTo>
                  <a:lnTo>
                    <a:pt x="1203" y="20"/>
                  </a:lnTo>
                  <a:lnTo>
                    <a:pt x="1475" y="20"/>
                  </a:lnTo>
                  <a:lnTo>
                    <a:pt x="1598" y="20"/>
                  </a:lnTo>
                  <a:lnTo>
                    <a:pt x="1553" y="131"/>
                  </a:lnTo>
                  <a:lnTo>
                    <a:pt x="1429" y="305"/>
                  </a:lnTo>
                  <a:lnTo>
                    <a:pt x="1462" y="176"/>
                  </a:lnTo>
                  <a:lnTo>
                    <a:pt x="1345" y="227"/>
                  </a:lnTo>
                  <a:lnTo>
                    <a:pt x="1462" y="110"/>
                  </a:lnTo>
                  <a:lnTo>
                    <a:pt x="1313" y="98"/>
                  </a:lnTo>
                  <a:lnTo>
                    <a:pt x="1105" y="98"/>
                  </a:lnTo>
                  <a:lnTo>
                    <a:pt x="878" y="143"/>
                  </a:lnTo>
                  <a:lnTo>
                    <a:pt x="702" y="176"/>
                  </a:lnTo>
                  <a:lnTo>
                    <a:pt x="417" y="176"/>
                  </a:lnTo>
                  <a:lnTo>
                    <a:pt x="208" y="241"/>
                  </a:lnTo>
                  <a:lnTo>
                    <a:pt x="79" y="26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7" name="Freeform 256"/>
            <p:cNvSpPr>
              <a:spLocks/>
            </p:cNvSpPr>
            <p:nvPr/>
          </p:nvSpPr>
          <p:spPr bwMode="auto">
            <a:xfrm>
              <a:off x="2394" y="1858"/>
              <a:ext cx="177" cy="65"/>
            </a:xfrm>
            <a:custGeom>
              <a:avLst/>
              <a:gdLst>
                <a:gd name="T0" fmla="*/ 0 w 1416"/>
                <a:gd name="T1" fmla="*/ 14 h 512"/>
                <a:gd name="T2" fmla="*/ 10 w 1416"/>
                <a:gd name="T3" fmla="*/ 25 h 512"/>
                <a:gd name="T4" fmla="*/ 22 w 1416"/>
                <a:gd name="T5" fmla="*/ 43 h 512"/>
                <a:gd name="T6" fmla="*/ 34 w 1416"/>
                <a:gd name="T7" fmla="*/ 59 h 512"/>
                <a:gd name="T8" fmla="*/ 50 w 1416"/>
                <a:gd name="T9" fmla="*/ 65 h 512"/>
                <a:gd name="T10" fmla="*/ 76 w 1416"/>
                <a:gd name="T11" fmla="*/ 65 h 512"/>
                <a:gd name="T12" fmla="*/ 50 w 1416"/>
                <a:gd name="T13" fmla="*/ 59 h 512"/>
                <a:gd name="T14" fmla="*/ 40 w 1416"/>
                <a:gd name="T15" fmla="*/ 53 h 512"/>
                <a:gd name="T16" fmla="*/ 38 w 1416"/>
                <a:gd name="T17" fmla="*/ 43 h 512"/>
                <a:gd name="T18" fmla="*/ 54 w 1416"/>
                <a:gd name="T19" fmla="*/ 47 h 512"/>
                <a:gd name="T20" fmla="*/ 82 w 1416"/>
                <a:gd name="T21" fmla="*/ 47 h 512"/>
                <a:gd name="T22" fmla="*/ 118 w 1416"/>
                <a:gd name="T23" fmla="*/ 40 h 512"/>
                <a:gd name="T24" fmla="*/ 138 w 1416"/>
                <a:gd name="T25" fmla="*/ 35 h 512"/>
                <a:gd name="T26" fmla="*/ 177 w 1416"/>
                <a:gd name="T27" fmla="*/ 0 h 512"/>
                <a:gd name="T28" fmla="*/ 146 w 1416"/>
                <a:gd name="T29" fmla="*/ 21 h 512"/>
                <a:gd name="T30" fmla="*/ 138 w 1416"/>
                <a:gd name="T31" fmla="*/ 22 h 512"/>
                <a:gd name="T32" fmla="*/ 130 w 1416"/>
                <a:gd name="T33" fmla="*/ 29 h 512"/>
                <a:gd name="T34" fmla="*/ 120 w 1416"/>
                <a:gd name="T35" fmla="*/ 26 h 512"/>
                <a:gd name="T36" fmla="*/ 108 w 1416"/>
                <a:gd name="T37" fmla="*/ 33 h 512"/>
                <a:gd name="T38" fmla="*/ 82 w 1416"/>
                <a:gd name="T39" fmla="*/ 37 h 512"/>
                <a:gd name="T40" fmla="*/ 56 w 1416"/>
                <a:gd name="T41" fmla="*/ 35 h 512"/>
                <a:gd name="T42" fmla="*/ 46 w 1416"/>
                <a:gd name="T43" fmla="*/ 30 h 512"/>
                <a:gd name="T44" fmla="*/ 38 w 1416"/>
                <a:gd name="T45" fmla="*/ 33 h 512"/>
                <a:gd name="T46" fmla="*/ 28 w 1416"/>
                <a:gd name="T47" fmla="*/ 26 h 512"/>
                <a:gd name="T48" fmla="*/ 24 w 1416"/>
                <a:gd name="T49" fmla="*/ 12 h 512"/>
                <a:gd name="T50" fmla="*/ 0 w 1416"/>
                <a:gd name="T51" fmla="*/ 14 h 5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6"/>
                <a:gd name="T79" fmla="*/ 0 h 512"/>
                <a:gd name="T80" fmla="*/ 1416 w 1416"/>
                <a:gd name="T81" fmla="*/ 512 h 5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6" h="512">
                  <a:moveTo>
                    <a:pt x="0" y="110"/>
                  </a:moveTo>
                  <a:lnTo>
                    <a:pt x="79" y="194"/>
                  </a:lnTo>
                  <a:lnTo>
                    <a:pt x="176" y="337"/>
                  </a:lnTo>
                  <a:lnTo>
                    <a:pt x="274" y="466"/>
                  </a:lnTo>
                  <a:lnTo>
                    <a:pt x="403" y="512"/>
                  </a:lnTo>
                  <a:lnTo>
                    <a:pt x="611" y="512"/>
                  </a:lnTo>
                  <a:lnTo>
                    <a:pt x="403" y="466"/>
                  </a:lnTo>
                  <a:lnTo>
                    <a:pt x="319" y="415"/>
                  </a:lnTo>
                  <a:lnTo>
                    <a:pt x="306" y="337"/>
                  </a:lnTo>
                  <a:lnTo>
                    <a:pt x="436" y="370"/>
                  </a:lnTo>
                  <a:lnTo>
                    <a:pt x="656" y="370"/>
                  </a:lnTo>
                  <a:lnTo>
                    <a:pt x="942" y="317"/>
                  </a:lnTo>
                  <a:lnTo>
                    <a:pt x="1104" y="272"/>
                  </a:lnTo>
                  <a:lnTo>
                    <a:pt x="1416" y="0"/>
                  </a:lnTo>
                  <a:lnTo>
                    <a:pt x="1169" y="162"/>
                  </a:lnTo>
                  <a:lnTo>
                    <a:pt x="1104" y="174"/>
                  </a:lnTo>
                  <a:lnTo>
                    <a:pt x="1040" y="227"/>
                  </a:lnTo>
                  <a:lnTo>
                    <a:pt x="961" y="207"/>
                  </a:lnTo>
                  <a:lnTo>
                    <a:pt x="865" y="259"/>
                  </a:lnTo>
                  <a:lnTo>
                    <a:pt x="656" y="292"/>
                  </a:lnTo>
                  <a:lnTo>
                    <a:pt x="449" y="272"/>
                  </a:lnTo>
                  <a:lnTo>
                    <a:pt x="371" y="239"/>
                  </a:lnTo>
                  <a:lnTo>
                    <a:pt x="306" y="259"/>
                  </a:lnTo>
                  <a:lnTo>
                    <a:pt x="221" y="207"/>
                  </a:lnTo>
                  <a:lnTo>
                    <a:pt x="195" y="9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8" name="Freeform 257"/>
            <p:cNvSpPr>
              <a:spLocks/>
            </p:cNvSpPr>
            <p:nvPr/>
          </p:nvSpPr>
          <p:spPr bwMode="auto">
            <a:xfrm>
              <a:off x="2482" y="1888"/>
              <a:ext cx="79" cy="35"/>
            </a:xfrm>
            <a:custGeom>
              <a:avLst/>
              <a:gdLst>
                <a:gd name="T0" fmla="*/ 0 w 630"/>
                <a:gd name="T1" fmla="*/ 35 h 273"/>
                <a:gd name="T2" fmla="*/ 34 w 630"/>
                <a:gd name="T3" fmla="*/ 27 h 273"/>
                <a:gd name="T4" fmla="*/ 59 w 630"/>
                <a:gd name="T5" fmla="*/ 17 h 273"/>
                <a:gd name="T6" fmla="*/ 79 w 630"/>
                <a:gd name="T7" fmla="*/ 0 h 273"/>
                <a:gd name="T8" fmla="*/ 61 w 630"/>
                <a:gd name="T9" fmla="*/ 21 h 273"/>
                <a:gd name="T10" fmla="*/ 34 w 630"/>
                <a:gd name="T11" fmla="*/ 31 h 273"/>
                <a:gd name="T12" fmla="*/ 0 w 630"/>
                <a:gd name="T13" fmla="*/ 35 h 2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0"/>
                <a:gd name="T22" fmla="*/ 0 h 273"/>
                <a:gd name="T23" fmla="*/ 630 w 630"/>
                <a:gd name="T24" fmla="*/ 273 h 2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0" h="273">
                  <a:moveTo>
                    <a:pt x="0" y="273"/>
                  </a:moveTo>
                  <a:lnTo>
                    <a:pt x="274" y="208"/>
                  </a:lnTo>
                  <a:lnTo>
                    <a:pt x="468" y="131"/>
                  </a:lnTo>
                  <a:lnTo>
                    <a:pt x="630" y="0"/>
                  </a:lnTo>
                  <a:lnTo>
                    <a:pt x="488" y="163"/>
                  </a:lnTo>
                  <a:lnTo>
                    <a:pt x="274" y="24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79" name="Freeform 258"/>
            <p:cNvSpPr>
              <a:spLocks/>
            </p:cNvSpPr>
            <p:nvPr/>
          </p:nvSpPr>
          <p:spPr bwMode="auto">
            <a:xfrm>
              <a:off x="2424" y="1823"/>
              <a:ext cx="273" cy="351"/>
            </a:xfrm>
            <a:custGeom>
              <a:avLst/>
              <a:gdLst>
                <a:gd name="T0" fmla="*/ 6 w 2182"/>
                <a:gd name="T1" fmla="*/ 171 h 2810"/>
                <a:gd name="T2" fmla="*/ 36 w 2182"/>
                <a:gd name="T3" fmla="*/ 187 h 2810"/>
                <a:gd name="T4" fmla="*/ 52 w 2182"/>
                <a:gd name="T5" fmla="*/ 187 h 2810"/>
                <a:gd name="T6" fmla="*/ 141 w 2182"/>
                <a:gd name="T7" fmla="*/ 177 h 2810"/>
                <a:gd name="T8" fmla="*/ 158 w 2182"/>
                <a:gd name="T9" fmla="*/ 169 h 2810"/>
                <a:gd name="T10" fmla="*/ 175 w 2182"/>
                <a:gd name="T11" fmla="*/ 156 h 2810"/>
                <a:gd name="T12" fmla="*/ 225 w 2182"/>
                <a:gd name="T13" fmla="*/ 100 h 2810"/>
                <a:gd name="T14" fmla="*/ 247 w 2182"/>
                <a:gd name="T15" fmla="*/ 70 h 2810"/>
                <a:gd name="T16" fmla="*/ 259 w 2182"/>
                <a:gd name="T17" fmla="*/ 45 h 2810"/>
                <a:gd name="T18" fmla="*/ 265 w 2182"/>
                <a:gd name="T19" fmla="*/ 23 h 2810"/>
                <a:gd name="T20" fmla="*/ 273 w 2182"/>
                <a:gd name="T21" fmla="*/ 0 h 2810"/>
                <a:gd name="T22" fmla="*/ 263 w 2182"/>
                <a:gd name="T23" fmla="*/ 37 h 2810"/>
                <a:gd name="T24" fmla="*/ 253 w 2182"/>
                <a:gd name="T25" fmla="*/ 66 h 2810"/>
                <a:gd name="T26" fmla="*/ 231 w 2182"/>
                <a:gd name="T27" fmla="*/ 108 h 2810"/>
                <a:gd name="T28" fmla="*/ 191 w 2182"/>
                <a:gd name="T29" fmla="*/ 161 h 2810"/>
                <a:gd name="T30" fmla="*/ 168 w 2182"/>
                <a:gd name="T31" fmla="*/ 181 h 2810"/>
                <a:gd name="T32" fmla="*/ 149 w 2182"/>
                <a:gd name="T33" fmla="*/ 197 h 2810"/>
                <a:gd name="T34" fmla="*/ 70 w 2182"/>
                <a:gd name="T35" fmla="*/ 217 h 2810"/>
                <a:gd name="T36" fmla="*/ 110 w 2182"/>
                <a:gd name="T37" fmla="*/ 279 h 2810"/>
                <a:gd name="T38" fmla="*/ 80 w 2182"/>
                <a:gd name="T39" fmla="*/ 267 h 2810"/>
                <a:gd name="T40" fmla="*/ 86 w 2182"/>
                <a:gd name="T41" fmla="*/ 285 h 2810"/>
                <a:gd name="T42" fmla="*/ 46 w 2182"/>
                <a:gd name="T43" fmla="*/ 279 h 2810"/>
                <a:gd name="T44" fmla="*/ 50 w 2182"/>
                <a:gd name="T45" fmla="*/ 305 h 2810"/>
                <a:gd name="T46" fmla="*/ 64 w 2182"/>
                <a:gd name="T47" fmla="*/ 329 h 2810"/>
                <a:gd name="T48" fmla="*/ 80 w 2182"/>
                <a:gd name="T49" fmla="*/ 333 h 2810"/>
                <a:gd name="T50" fmla="*/ 92 w 2182"/>
                <a:gd name="T51" fmla="*/ 351 h 2810"/>
                <a:gd name="T52" fmla="*/ 72 w 2182"/>
                <a:gd name="T53" fmla="*/ 345 h 2810"/>
                <a:gd name="T54" fmla="*/ 40 w 2182"/>
                <a:gd name="T55" fmla="*/ 343 h 2810"/>
                <a:gd name="T56" fmla="*/ 36 w 2182"/>
                <a:gd name="T57" fmla="*/ 299 h 2810"/>
                <a:gd name="T58" fmla="*/ 22 w 2182"/>
                <a:gd name="T59" fmla="*/ 259 h 2810"/>
                <a:gd name="T60" fmla="*/ 0 w 2182"/>
                <a:gd name="T61" fmla="*/ 217 h 2810"/>
                <a:gd name="T62" fmla="*/ 6 w 2182"/>
                <a:gd name="T63" fmla="*/ 171 h 28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2"/>
                <a:gd name="T97" fmla="*/ 0 h 2810"/>
                <a:gd name="T98" fmla="*/ 2182 w 2182"/>
                <a:gd name="T99" fmla="*/ 2810 h 28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2" h="2810">
                  <a:moveTo>
                    <a:pt x="47" y="1368"/>
                  </a:moveTo>
                  <a:lnTo>
                    <a:pt x="286" y="1499"/>
                  </a:lnTo>
                  <a:lnTo>
                    <a:pt x="415" y="1499"/>
                  </a:lnTo>
                  <a:lnTo>
                    <a:pt x="1123" y="1420"/>
                  </a:lnTo>
                  <a:lnTo>
                    <a:pt x="1266" y="1356"/>
                  </a:lnTo>
                  <a:lnTo>
                    <a:pt x="1396" y="1246"/>
                  </a:lnTo>
                  <a:lnTo>
                    <a:pt x="1798" y="798"/>
                  </a:lnTo>
                  <a:lnTo>
                    <a:pt x="1974" y="558"/>
                  </a:lnTo>
                  <a:lnTo>
                    <a:pt x="2071" y="363"/>
                  </a:lnTo>
                  <a:lnTo>
                    <a:pt x="2116" y="188"/>
                  </a:lnTo>
                  <a:lnTo>
                    <a:pt x="2182" y="0"/>
                  </a:lnTo>
                  <a:lnTo>
                    <a:pt x="2104" y="298"/>
                  </a:lnTo>
                  <a:lnTo>
                    <a:pt x="2019" y="525"/>
                  </a:lnTo>
                  <a:lnTo>
                    <a:pt x="1844" y="862"/>
                  </a:lnTo>
                  <a:lnTo>
                    <a:pt x="1526" y="1291"/>
                  </a:lnTo>
                  <a:lnTo>
                    <a:pt x="1344" y="1453"/>
                  </a:lnTo>
                  <a:lnTo>
                    <a:pt x="1188" y="1578"/>
                  </a:lnTo>
                  <a:lnTo>
                    <a:pt x="558" y="1738"/>
                  </a:lnTo>
                  <a:lnTo>
                    <a:pt x="883" y="2232"/>
                  </a:lnTo>
                  <a:lnTo>
                    <a:pt x="643" y="2141"/>
                  </a:lnTo>
                  <a:lnTo>
                    <a:pt x="689" y="2284"/>
                  </a:lnTo>
                  <a:lnTo>
                    <a:pt x="370" y="2232"/>
                  </a:lnTo>
                  <a:lnTo>
                    <a:pt x="403" y="2440"/>
                  </a:lnTo>
                  <a:lnTo>
                    <a:pt x="513" y="2634"/>
                  </a:lnTo>
                  <a:lnTo>
                    <a:pt x="643" y="2667"/>
                  </a:lnTo>
                  <a:lnTo>
                    <a:pt x="734" y="2810"/>
                  </a:lnTo>
                  <a:lnTo>
                    <a:pt x="577" y="2765"/>
                  </a:lnTo>
                  <a:lnTo>
                    <a:pt x="319" y="2745"/>
                  </a:lnTo>
                  <a:lnTo>
                    <a:pt x="286" y="2395"/>
                  </a:lnTo>
                  <a:lnTo>
                    <a:pt x="176" y="2076"/>
                  </a:lnTo>
                  <a:lnTo>
                    <a:pt x="0" y="1738"/>
                  </a:lnTo>
                  <a:lnTo>
                    <a:pt x="47" y="1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0" name="Freeform 259"/>
            <p:cNvSpPr>
              <a:spLocks/>
            </p:cNvSpPr>
            <p:nvPr/>
          </p:nvSpPr>
          <p:spPr bwMode="auto">
            <a:xfrm>
              <a:off x="1728" y="2008"/>
              <a:ext cx="543" cy="742"/>
            </a:xfrm>
            <a:custGeom>
              <a:avLst/>
              <a:gdLst>
                <a:gd name="T0" fmla="*/ 519 w 4343"/>
                <a:gd name="T1" fmla="*/ 12 h 5937"/>
                <a:gd name="T2" fmla="*/ 543 w 4343"/>
                <a:gd name="T3" fmla="*/ 47 h 5937"/>
                <a:gd name="T4" fmla="*/ 465 w 4343"/>
                <a:gd name="T5" fmla="*/ 28 h 5937"/>
                <a:gd name="T6" fmla="*/ 411 w 4343"/>
                <a:gd name="T7" fmla="*/ 37 h 5937"/>
                <a:gd name="T8" fmla="*/ 388 w 4343"/>
                <a:gd name="T9" fmla="*/ 47 h 5937"/>
                <a:gd name="T10" fmla="*/ 369 w 4343"/>
                <a:gd name="T11" fmla="*/ 101 h 5937"/>
                <a:gd name="T12" fmla="*/ 363 w 4343"/>
                <a:gd name="T13" fmla="*/ 191 h 5937"/>
                <a:gd name="T14" fmla="*/ 357 w 4343"/>
                <a:gd name="T15" fmla="*/ 148 h 5937"/>
                <a:gd name="T16" fmla="*/ 357 w 4343"/>
                <a:gd name="T17" fmla="*/ 78 h 5937"/>
                <a:gd name="T18" fmla="*/ 337 w 4343"/>
                <a:gd name="T19" fmla="*/ 148 h 5937"/>
                <a:gd name="T20" fmla="*/ 320 w 4343"/>
                <a:gd name="T21" fmla="*/ 257 h 5937"/>
                <a:gd name="T22" fmla="*/ 274 w 4343"/>
                <a:gd name="T23" fmla="*/ 264 h 5937"/>
                <a:gd name="T24" fmla="*/ 258 w 4343"/>
                <a:gd name="T25" fmla="*/ 285 h 5937"/>
                <a:gd name="T26" fmla="*/ 260 w 4343"/>
                <a:gd name="T27" fmla="*/ 352 h 5937"/>
                <a:gd name="T28" fmla="*/ 200 w 4343"/>
                <a:gd name="T29" fmla="*/ 403 h 5937"/>
                <a:gd name="T30" fmla="*/ 136 w 4343"/>
                <a:gd name="T31" fmla="*/ 436 h 5937"/>
                <a:gd name="T32" fmla="*/ 111 w 4343"/>
                <a:gd name="T33" fmla="*/ 465 h 5937"/>
                <a:gd name="T34" fmla="*/ 132 w 4343"/>
                <a:gd name="T35" fmla="*/ 475 h 5937"/>
                <a:gd name="T36" fmla="*/ 99 w 4343"/>
                <a:gd name="T37" fmla="*/ 498 h 5937"/>
                <a:gd name="T38" fmla="*/ 95 w 4343"/>
                <a:gd name="T39" fmla="*/ 509 h 5937"/>
                <a:gd name="T40" fmla="*/ 132 w 4343"/>
                <a:gd name="T41" fmla="*/ 510 h 5937"/>
                <a:gd name="T42" fmla="*/ 159 w 4343"/>
                <a:gd name="T43" fmla="*/ 517 h 5937"/>
                <a:gd name="T44" fmla="*/ 111 w 4343"/>
                <a:gd name="T45" fmla="*/ 518 h 5937"/>
                <a:gd name="T46" fmla="*/ 62 w 4343"/>
                <a:gd name="T47" fmla="*/ 526 h 5937"/>
                <a:gd name="T48" fmla="*/ 35 w 4343"/>
                <a:gd name="T49" fmla="*/ 560 h 5937"/>
                <a:gd name="T50" fmla="*/ 16 w 4343"/>
                <a:gd name="T51" fmla="*/ 621 h 5937"/>
                <a:gd name="T52" fmla="*/ 16 w 4343"/>
                <a:gd name="T53" fmla="*/ 672 h 5937"/>
                <a:gd name="T54" fmla="*/ 31 w 4343"/>
                <a:gd name="T55" fmla="*/ 742 h 5937"/>
                <a:gd name="T56" fmla="*/ 19 w 4343"/>
                <a:gd name="T57" fmla="*/ 738 h 5937"/>
                <a:gd name="T58" fmla="*/ 6 w 4343"/>
                <a:gd name="T59" fmla="*/ 702 h 5937"/>
                <a:gd name="T60" fmla="*/ 0 w 4343"/>
                <a:gd name="T61" fmla="*/ 638 h 5937"/>
                <a:gd name="T62" fmla="*/ 10 w 4343"/>
                <a:gd name="T63" fmla="*/ 576 h 5937"/>
                <a:gd name="T64" fmla="*/ 35 w 4343"/>
                <a:gd name="T65" fmla="*/ 531 h 5937"/>
                <a:gd name="T66" fmla="*/ 83 w 4343"/>
                <a:gd name="T67" fmla="*/ 494 h 5937"/>
                <a:gd name="T68" fmla="*/ 97 w 4343"/>
                <a:gd name="T69" fmla="*/ 469 h 5937"/>
                <a:gd name="T70" fmla="*/ 97 w 4343"/>
                <a:gd name="T71" fmla="*/ 450 h 5937"/>
                <a:gd name="T72" fmla="*/ 119 w 4343"/>
                <a:gd name="T73" fmla="*/ 426 h 5937"/>
                <a:gd name="T74" fmla="*/ 163 w 4343"/>
                <a:gd name="T75" fmla="*/ 410 h 5937"/>
                <a:gd name="T76" fmla="*/ 246 w 4343"/>
                <a:gd name="T77" fmla="*/ 339 h 5937"/>
                <a:gd name="T78" fmla="*/ 252 w 4343"/>
                <a:gd name="T79" fmla="*/ 267 h 5937"/>
                <a:gd name="T80" fmla="*/ 277 w 4343"/>
                <a:gd name="T81" fmla="*/ 251 h 5937"/>
                <a:gd name="T82" fmla="*/ 313 w 4343"/>
                <a:gd name="T83" fmla="*/ 245 h 5937"/>
                <a:gd name="T84" fmla="*/ 325 w 4343"/>
                <a:gd name="T85" fmla="*/ 130 h 5937"/>
                <a:gd name="T86" fmla="*/ 346 w 4343"/>
                <a:gd name="T87" fmla="*/ 62 h 5937"/>
                <a:gd name="T88" fmla="*/ 388 w 4343"/>
                <a:gd name="T89" fmla="*/ 37 h 5937"/>
                <a:gd name="T90" fmla="*/ 444 w 4343"/>
                <a:gd name="T91" fmla="*/ 15 h 5937"/>
                <a:gd name="T92" fmla="*/ 508 w 4343"/>
                <a:gd name="T93" fmla="*/ 0 h 5937"/>
                <a:gd name="T94" fmla="*/ 519 w 4343"/>
                <a:gd name="T95" fmla="*/ 12 h 59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43"/>
                <a:gd name="T145" fmla="*/ 0 h 5937"/>
                <a:gd name="T146" fmla="*/ 4343 w 4343"/>
                <a:gd name="T147" fmla="*/ 5937 h 59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43" h="5937">
                  <a:moveTo>
                    <a:pt x="4148" y="99"/>
                  </a:moveTo>
                  <a:lnTo>
                    <a:pt x="4343" y="376"/>
                  </a:lnTo>
                  <a:lnTo>
                    <a:pt x="3719" y="227"/>
                  </a:lnTo>
                  <a:lnTo>
                    <a:pt x="3284" y="299"/>
                  </a:lnTo>
                  <a:lnTo>
                    <a:pt x="3102" y="376"/>
                  </a:lnTo>
                  <a:lnTo>
                    <a:pt x="2952" y="805"/>
                  </a:lnTo>
                  <a:lnTo>
                    <a:pt x="2907" y="1531"/>
                  </a:lnTo>
                  <a:lnTo>
                    <a:pt x="2857" y="1188"/>
                  </a:lnTo>
                  <a:lnTo>
                    <a:pt x="2857" y="624"/>
                  </a:lnTo>
                  <a:lnTo>
                    <a:pt x="2693" y="1188"/>
                  </a:lnTo>
                  <a:lnTo>
                    <a:pt x="2557" y="2057"/>
                  </a:lnTo>
                  <a:lnTo>
                    <a:pt x="2194" y="2109"/>
                  </a:lnTo>
                  <a:lnTo>
                    <a:pt x="2063" y="2284"/>
                  </a:lnTo>
                  <a:lnTo>
                    <a:pt x="2077" y="2816"/>
                  </a:lnTo>
                  <a:lnTo>
                    <a:pt x="1603" y="3225"/>
                  </a:lnTo>
                  <a:lnTo>
                    <a:pt x="1090" y="3491"/>
                  </a:lnTo>
                  <a:lnTo>
                    <a:pt x="889" y="3718"/>
                  </a:lnTo>
                  <a:lnTo>
                    <a:pt x="1058" y="3803"/>
                  </a:lnTo>
                  <a:lnTo>
                    <a:pt x="791" y="3984"/>
                  </a:lnTo>
                  <a:lnTo>
                    <a:pt x="758" y="4069"/>
                  </a:lnTo>
                  <a:lnTo>
                    <a:pt x="1058" y="4081"/>
                  </a:lnTo>
                  <a:lnTo>
                    <a:pt x="1271" y="4134"/>
                  </a:lnTo>
                  <a:lnTo>
                    <a:pt x="889" y="4146"/>
                  </a:lnTo>
                  <a:lnTo>
                    <a:pt x="493" y="4211"/>
                  </a:lnTo>
                  <a:lnTo>
                    <a:pt x="278" y="4478"/>
                  </a:lnTo>
                  <a:lnTo>
                    <a:pt x="128" y="4970"/>
                  </a:lnTo>
                  <a:lnTo>
                    <a:pt x="128" y="5378"/>
                  </a:lnTo>
                  <a:lnTo>
                    <a:pt x="245" y="5937"/>
                  </a:lnTo>
                  <a:lnTo>
                    <a:pt x="149" y="5905"/>
                  </a:lnTo>
                  <a:lnTo>
                    <a:pt x="45" y="5613"/>
                  </a:lnTo>
                  <a:lnTo>
                    <a:pt x="0" y="5101"/>
                  </a:lnTo>
                  <a:lnTo>
                    <a:pt x="78" y="4607"/>
                  </a:lnTo>
                  <a:lnTo>
                    <a:pt x="278" y="4251"/>
                  </a:lnTo>
                  <a:lnTo>
                    <a:pt x="662" y="3952"/>
                  </a:lnTo>
                  <a:lnTo>
                    <a:pt x="772" y="3750"/>
                  </a:lnTo>
                  <a:lnTo>
                    <a:pt x="772" y="3601"/>
                  </a:lnTo>
                  <a:lnTo>
                    <a:pt x="953" y="3406"/>
                  </a:lnTo>
                  <a:lnTo>
                    <a:pt x="1304" y="3277"/>
                  </a:lnTo>
                  <a:lnTo>
                    <a:pt x="1967" y="2713"/>
                  </a:lnTo>
                  <a:lnTo>
                    <a:pt x="2012" y="2136"/>
                  </a:lnTo>
                  <a:lnTo>
                    <a:pt x="2213" y="2011"/>
                  </a:lnTo>
                  <a:lnTo>
                    <a:pt x="2506" y="1959"/>
                  </a:lnTo>
                  <a:lnTo>
                    <a:pt x="2597" y="1038"/>
                  </a:lnTo>
                  <a:lnTo>
                    <a:pt x="2771" y="493"/>
                  </a:lnTo>
                  <a:lnTo>
                    <a:pt x="3102" y="299"/>
                  </a:lnTo>
                  <a:lnTo>
                    <a:pt x="3551" y="117"/>
                  </a:lnTo>
                  <a:lnTo>
                    <a:pt x="4063" y="0"/>
                  </a:lnTo>
                  <a:lnTo>
                    <a:pt x="4148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1" name="Freeform 260"/>
            <p:cNvSpPr>
              <a:spLocks/>
            </p:cNvSpPr>
            <p:nvPr/>
          </p:nvSpPr>
          <p:spPr bwMode="auto">
            <a:xfrm>
              <a:off x="1868" y="2289"/>
              <a:ext cx="404" cy="513"/>
            </a:xfrm>
            <a:custGeom>
              <a:avLst/>
              <a:gdLst>
                <a:gd name="T0" fmla="*/ 355 w 3232"/>
                <a:gd name="T1" fmla="*/ 97 h 4101"/>
                <a:gd name="T2" fmla="*/ 268 w 3232"/>
                <a:gd name="T3" fmla="*/ 88 h 4101"/>
                <a:gd name="T4" fmla="*/ 229 w 3232"/>
                <a:gd name="T5" fmla="*/ 0 h 4101"/>
                <a:gd name="T6" fmla="*/ 196 w 3232"/>
                <a:gd name="T7" fmla="*/ 103 h 4101"/>
                <a:gd name="T8" fmla="*/ 206 w 3232"/>
                <a:gd name="T9" fmla="*/ 173 h 4101"/>
                <a:gd name="T10" fmla="*/ 113 w 3232"/>
                <a:gd name="T11" fmla="*/ 183 h 4101"/>
                <a:gd name="T12" fmla="*/ 50 w 3232"/>
                <a:gd name="T13" fmla="*/ 183 h 4101"/>
                <a:gd name="T14" fmla="*/ 51 w 3232"/>
                <a:gd name="T15" fmla="*/ 196 h 4101"/>
                <a:gd name="T16" fmla="*/ 101 w 3232"/>
                <a:gd name="T17" fmla="*/ 231 h 4101"/>
                <a:gd name="T18" fmla="*/ 47 w 3232"/>
                <a:gd name="T19" fmla="*/ 237 h 4101"/>
                <a:gd name="T20" fmla="*/ 138 w 3232"/>
                <a:gd name="T21" fmla="*/ 250 h 4101"/>
                <a:gd name="T22" fmla="*/ 179 w 3232"/>
                <a:gd name="T23" fmla="*/ 274 h 4101"/>
                <a:gd name="T24" fmla="*/ 115 w 3232"/>
                <a:gd name="T25" fmla="*/ 437 h 4101"/>
                <a:gd name="T26" fmla="*/ 217 w 3232"/>
                <a:gd name="T27" fmla="*/ 513 h 4101"/>
                <a:gd name="T28" fmla="*/ 265 w 3232"/>
                <a:gd name="T29" fmla="*/ 453 h 4101"/>
                <a:gd name="T30" fmla="*/ 306 w 3232"/>
                <a:gd name="T31" fmla="*/ 461 h 4101"/>
                <a:gd name="T32" fmla="*/ 269 w 3232"/>
                <a:gd name="T33" fmla="*/ 434 h 4101"/>
                <a:gd name="T34" fmla="*/ 246 w 3232"/>
                <a:gd name="T35" fmla="*/ 395 h 4101"/>
                <a:gd name="T36" fmla="*/ 256 w 3232"/>
                <a:gd name="T37" fmla="*/ 364 h 4101"/>
                <a:gd name="T38" fmla="*/ 219 w 3232"/>
                <a:gd name="T39" fmla="*/ 317 h 4101"/>
                <a:gd name="T40" fmla="*/ 223 w 3232"/>
                <a:gd name="T41" fmla="*/ 363 h 4101"/>
                <a:gd name="T42" fmla="*/ 235 w 3232"/>
                <a:gd name="T43" fmla="*/ 398 h 4101"/>
                <a:gd name="T44" fmla="*/ 213 w 3232"/>
                <a:gd name="T45" fmla="*/ 433 h 4101"/>
                <a:gd name="T46" fmla="*/ 179 w 3232"/>
                <a:gd name="T47" fmla="*/ 406 h 4101"/>
                <a:gd name="T48" fmla="*/ 173 w 3232"/>
                <a:gd name="T49" fmla="*/ 332 h 4101"/>
                <a:gd name="T50" fmla="*/ 204 w 3232"/>
                <a:gd name="T51" fmla="*/ 260 h 4101"/>
                <a:gd name="T52" fmla="*/ 238 w 3232"/>
                <a:gd name="T53" fmla="*/ 248 h 4101"/>
                <a:gd name="T54" fmla="*/ 256 w 3232"/>
                <a:gd name="T55" fmla="*/ 237 h 4101"/>
                <a:gd name="T56" fmla="*/ 299 w 3232"/>
                <a:gd name="T57" fmla="*/ 245 h 4101"/>
                <a:gd name="T58" fmla="*/ 239 w 3232"/>
                <a:gd name="T59" fmla="*/ 134 h 4101"/>
                <a:gd name="T60" fmla="*/ 260 w 3232"/>
                <a:gd name="T61" fmla="*/ 107 h 4101"/>
                <a:gd name="T62" fmla="*/ 351 w 3232"/>
                <a:gd name="T63" fmla="*/ 103 h 4101"/>
                <a:gd name="T64" fmla="*/ 404 w 3232"/>
                <a:gd name="T65" fmla="*/ 85 h 4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32"/>
                <a:gd name="T100" fmla="*/ 0 h 4101"/>
                <a:gd name="T101" fmla="*/ 3232 w 3232"/>
                <a:gd name="T102" fmla="*/ 4101 h 4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32" h="4101">
                  <a:moveTo>
                    <a:pt x="3232" y="681"/>
                  </a:moveTo>
                  <a:lnTo>
                    <a:pt x="2838" y="773"/>
                  </a:lnTo>
                  <a:lnTo>
                    <a:pt x="2378" y="765"/>
                  </a:lnTo>
                  <a:lnTo>
                    <a:pt x="2143" y="701"/>
                  </a:lnTo>
                  <a:lnTo>
                    <a:pt x="2051" y="415"/>
                  </a:lnTo>
                  <a:lnTo>
                    <a:pt x="1829" y="0"/>
                  </a:lnTo>
                  <a:lnTo>
                    <a:pt x="1901" y="609"/>
                  </a:lnTo>
                  <a:lnTo>
                    <a:pt x="1570" y="824"/>
                  </a:lnTo>
                  <a:lnTo>
                    <a:pt x="1519" y="1025"/>
                  </a:lnTo>
                  <a:lnTo>
                    <a:pt x="1648" y="1381"/>
                  </a:lnTo>
                  <a:lnTo>
                    <a:pt x="1474" y="1551"/>
                  </a:lnTo>
                  <a:lnTo>
                    <a:pt x="908" y="1466"/>
                  </a:lnTo>
                  <a:lnTo>
                    <a:pt x="727" y="1519"/>
                  </a:lnTo>
                  <a:lnTo>
                    <a:pt x="396" y="1466"/>
                  </a:lnTo>
                  <a:lnTo>
                    <a:pt x="0" y="1564"/>
                  </a:lnTo>
                  <a:lnTo>
                    <a:pt x="408" y="1564"/>
                  </a:lnTo>
                  <a:lnTo>
                    <a:pt x="791" y="1713"/>
                  </a:lnTo>
                  <a:lnTo>
                    <a:pt x="804" y="1849"/>
                  </a:lnTo>
                  <a:lnTo>
                    <a:pt x="889" y="1959"/>
                  </a:lnTo>
                  <a:lnTo>
                    <a:pt x="376" y="1894"/>
                  </a:lnTo>
                  <a:lnTo>
                    <a:pt x="773" y="1999"/>
                  </a:lnTo>
                  <a:lnTo>
                    <a:pt x="1104" y="1999"/>
                  </a:lnTo>
                  <a:lnTo>
                    <a:pt x="1617" y="1914"/>
                  </a:lnTo>
                  <a:lnTo>
                    <a:pt x="1434" y="2193"/>
                  </a:lnTo>
                  <a:lnTo>
                    <a:pt x="1155" y="2998"/>
                  </a:lnTo>
                  <a:lnTo>
                    <a:pt x="921" y="3491"/>
                  </a:lnTo>
                  <a:lnTo>
                    <a:pt x="674" y="3938"/>
                  </a:lnTo>
                  <a:lnTo>
                    <a:pt x="1734" y="4101"/>
                  </a:lnTo>
                  <a:lnTo>
                    <a:pt x="1966" y="3854"/>
                  </a:lnTo>
                  <a:lnTo>
                    <a:pt x="2116" y="3621"/>
                  </a:lnTo>
                  <a:lnTo>
                    <a:pt x="2311" y="3704"/>
                  </a:lnTo>
                  <a:lnTo>
                    <a:pt x="2447" y="3685"/>
                  </a:lnTo>
                  <a:lnTo>
                    <a:pt x="2278" y="3640"/>
                  </a:lnTo>
                  <a:lnTo>
                    <a:pt x="2149" y="3472"/>
                  </a:lnTo>
                  <a:lnTo>
                    <a:pt x="2226" y="3393"/>
                  </a:lnTo>
                  <a:lnTo>
                    <a:pt x="1966" y="3159"/>
                  </a:lnTo>
                  <a:lnTo>
                    <a:pt x="1966" y="2933"/>
                  </a:lnTo>
                  <a:lnTo>
                    <a:pt x="2051" y="2913"/>
                  </a:lnTo>
                  <a:lnTo>
                    <a:pt x="1817" y="2699"/>
                  </a:lnTo>
                  <a:lnTo>
                    <a:pt x="1752" y="2536"/>
                  </a:lnTo>
                  <a:lnTo>
                    <a:pt x="1719" y="2699"/>
                  </a:lnTo>
                  <a:lnTo>
                    <a:pt x="1784" y="2900"/>
                  </a:lnTo>
                  <a:lnTo>
                    <a:pt x="1784" y="3043"/>
                  </a:lnTo>
                  <a:lnTo>
                    <a:pt x="1882" y="3179"/>
                  </a:lnTo>
                  <a:lnTo>
                    <a:pt x="1869" y="3361"/>
                  </a:lnTo>
                  <a:lnTo>
                    <a:pt x="1701" y="3458"/>
                  </a:lnTo>
                  <a:lnTo>
                    <a:pt x="1570" y="3458"/>
                  </a:lnTo>
                  <a:lnTo>
                    <a:pt x="1434" y="3243"/>
                  </a:lnTo>
                  <a:lnTo>
                    <a:pt x="1369" y="2900"/>
                  </a:lnTo>
                  <a:lnTo>
                    <a:pt x="1383" y="2653"/>
                  </a:lnTo>
                  <a:lnTo>
                    <a:pt x="1506" y="2310"/>
                  </a:lnTo>
                  <a:lnTo>
                    <a:pt x="1636" y="2076"/>
                  </a:lnTo>
                  <a:lnTo>
                    <a:pt x="1798" y="1999"/>
                  </a:lnTo>
                  <a:lnTo>
                    <a:pt x="1901" y="1979"/>
                  </a:lnTo>
                  <a:lnTo>
                    <a:pt x="1915" y="2109"/>
                  </a:lnTo>
                  <a:lnTo>
                    <a:pt x="2051" y="1894"/>
                  </a:lnTo>
                  <a:lnTo>
                    <a:pt x="2259" y="1817"/>
                  </a:lnTo>
                  <a:lnTo>
                    <a:pt x="2395" y="1959"/>
                  </a:lnTo>
                  <a:lnTo>
                    <a:pt x="2161" y="1596"/>
                  </a:lnTo>
                  <a:lnTo>
                    <a:pt x="1915" y="1071"/>
                  </a:lnTo>
                  <a:lnTo>
                    <a:pt x="1817" y="811"/>
                  </a:lnTo>
                  <a:lnTo>
                    <a:pt x="2083" y="856"/>
                  </a:lnTo>
                  <a:lnTo>
                    <a:pt x="2428" y="856"/>
                  </a:lnTo>
                  <a:lnTo>
                    <a:pt x="2805" y="824"/>
                  </a:lnTo>
                  <a:lnTo>
                    <a:pt x="2993" y="772"/>
                  </a:lnTo>
                  <a:lnTo>
                    <a:pt x="3232" y="6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2" name="Freeform 261"/>
            <p:cNvSpPr>
              <a:spLocks/>
            </p:cNvSpPr>
            <p:nvPr/>
          </p:nvSpPr>
          <p:spPr bwMode="auto">
            <a:xfrm>
              <a:off x="2089" y="2555"/>
              <a:ext cx="15" cy="43"/>
            </a:xfrm>
            <a:custGeom>
              <a:avLst/>
              <a:gdLst>
                <a:gd name="T0" fmla="*/ 15 w 116"/>
                <a:gd name="T1" fmla="*/ 0 h 344"/>
                <a:gd name="T2" fmla="*/ 0 w 116"/>
                <a:gd name="T3" fmla="*/ 20 h 344"/>
                <a:gd name="T4" fmla="*/ 0 w 116"/>
                <a:gd name="T5" fmla="*/ 43 h 344"/>
                <a:gd name="T6" fmla="*/ 15 w 116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344"/>
                <a:gd name="T14" fmla="*/ 116 w 116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344">
                  <a:moveTo>
                    <a:pt x="116" y="0"/>
                  </a:moveTo>
                  <a:lnTo>
                    <a:pt x="0" y="163"/>
                  </a:lnTo>
                  <a:lnTo>
                    <a:pt x="0" y="34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3" name="Freeform 262"/>
            <p:cNvSpPr>
              <a:spLocks/>
            </p:cNvSpPr>
            <p:nvPr/>
          </p:nvSpPr>
          <p:spPr bwMode="auto">
            <a:xfrm>
              <a:off x="2209" y="2152"/>
              <a:ext cx="407" cy="391"/>
            </a:xfrm>
            <a:custGeom>
              <a:avLst/>
              <a:gdLst>
                <a:gd name="T0" fmla="*/ 119 w 3252"/>
                <a:gd name="T1" fmla="*/ 0 h 3128"/>
                <a:gd name="T2" fmla="*/ 98 w 3252"/>
                <a:gd name="T3" fmla="*/ 49 h 3128"/>
                <a:gd name="T4" fmla="*/ 28 w 3252"/>
                <a:gd name="T5" fmla="*/ 180 h 3128"/>
                <a:gd name="T6" fmla="*/ 31 w 3252"/>
                <a:gd name="T7" fmla="*/ 212 h 3128"/>
                <a:gd name="T8" fmla="*/ 55 w 3252"/>
                <a:gd name="T9" fmla="*/ 224 h 3128"/>
                <a:gd name="T10" fmla="*/ 70 w 3252"/>
                <a:gd name="T11" fmla="*/ 220 h 3128"/>
                <a:gd name="T12" fmla="*/ 85 w 3252"/>
                <a:gd name="T13" fmla="*/ 247 h 3128"/>
                <a:gd name="T14" fmla="*/ 20 w 3252"/>
                <a:gd name="T15" fmla="*/ 243 h 3128"/>
                <a:gd name="T16" fmla="*/ 10 w 3252"/>
                <a:gd name="T17" fmla="*/ 304 h 3128"/>
                <a:gd name="T18" fmla="*/ 0 w 3252"/>
                <a:gd name="T19" fmla="*/ 389 h 3128"/>
                <a:gd name="T20" fmla="*/ 12 w 3252"/>
                <a:gd name="T21" fmla="*/ 391 h 3128"/>
                <a:gd name="T22" fmla="*/ 19 w 3252"/>
                <a:gd name="T23" fmla="*/ 294 h 3128"/>
                <a:gd name="T24" fmla="*/ 25 w 3252"/>
                <a:gd name="T25" fmla="*/ 247 h 3128"/>
                <a:gd name="T26" fmla="*/ 133 w 3252"/>
                <a:gd name="T27" fmla="*/ 255 h 3128"/>
                <a:gd name="T28" fmla="*/ 111 w 3252"/>
                <a:gd name="T29" fmla="*/ 347 h 3128"/>
                <a:gd name="T30" fmla="*/ 151 w 3252"/>
                <a:gd name="T31" fmla="*/ 225 h 3128"/>
                <a:gd name="T32" fmla="*/ 225 w 3252"/>
                <a:gd name="T33" fmla="*/ 251 h 3128"/>
                <a:gd name="T34" fmla="*/ 217 w 3252"/>
                <a:gd name="T35" fmla="*/ 277 h 3128"/>
                <a:gd name="T36" fmla="*/ 221 w 3252"/>
                <a:gd name="T37" fmla="*/ 277 h 3128"/>
                <a:gd name="T38" fmla="*/ 234 w 3252"/>
                <a:gd name="T39" fmla="*/ 247 h 3128"/>
                <a:gd name="T40" fmla="*/ 302 w 3252"/>
                <a:gd name="T41" fmla="*/ 271 h 3128"/>
                <a:gd name="T42" fmla="*/ 395 w 3252"/>
                <a:gd name="T43" fmla="*/ 300 h 3128"/>
                <a:gd name="T44" fmla="*/ 375 w 3252"/>
                <a:gd name="T45" fmla="*/ 329 h 3128"/>
                <a:gd name="T46" fmla="*/ 383 w 3252"/>
                <a:gd name="T47" fmla="*/ 331 h 3128"/>
                <a:gd name="T48" fmla="*/ 407 w 3252"/>
                <a:gd name="T49" fmla="*/ 294 h 3128"/>
                <a:gd name="T50" fmla="*/ 331 w 3252"/>
                <a:gd name="T51" fmla="*/ 277 h 3128"/>
                <a:gd name="T52" fmla="*/ 232 w 3252"/>
                <a:gd name="T53" fmla="*/ 234 h 3128"/>
                <a:gd name="T54" fmla="*/ 228 w 3252"/>
                <a:gd name="T55" fmla="*/ 247 h 3128"/>
                <a:gd name="T56" fmla="*/ 147 w 3252"/>
                <a:gd name="T57" fmla="*/ 216 h 3128"/>
                <a:gd name="T58" fmla="*/ 137 w 3252"/>
                <a:gd name="T59" fmla="*/ 244 h 3128"/>
                <a:gd name="T60" fmla="*/ 91 w 3252"/>
                <a:gd name="T61" fmla="*/ 222 h 3128"/>
                <a:gd name="T62" fmla="*/ 50 w 3252"/>
                <a:gd name="T63" fmla="*/ 208 h 3128"/>
                <a:gd name="T64" fmla="*/ 45 w 3252"/>
                <a:gd name="T65" fmla="*/ 199 h 3128"/>
                <a:gd name="T66" fmla="*/ 45 w 3252"/>
                <a:gd name="T67" fmla="*/ 191 h 3128"/>
                <a:gd name="T68" fmla="*/ 70 w 3252"/>
                <a:gd name="T69" fmla="*/ 132 h 3128"/>
                <a:gd name="T70" fmla="*/ 103 w 3252"/>
                <a:gd name="T71" fmla="*/ 55 h 3128"/>
                <a:gd name="T72" fmla="*/ 119 w 3252"/>
                <a:gd name="T73" fmla="*/ 0 h 3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52"/>
                <a:gd name="T112" fmla="*/ 0 h 3128"/>
                <a:gd name="T113" fmla="*/ 3252 w 3252"/>
                <a:gd name="T114" fmla="*/ 3128 h 3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52" h="3128">
                  <a:moveTo>
                    <a:pt x="954" y="0"/>
                  </a:moveTo>
                  <a:lnTo>
                    <a:pt x="782" y="391"/>
                  </a:lnTo>
                  <a:lnTo>
                    <a:pt x="221" y="1437"/>
                  </a:lnTo>
                  <a:lnTo>
                    <a:pt x="249" y="1699"/>
                  </a:lnTo>
                  <a:lnTo>
                    <a:pt x="442" y="1791"/>
                  </a:lnTo>
                  <a:lnTo>
                    <a:pt x="559" y="1759"/>
                  </a:lnTo>
                  <a:lnTo>
                    <a:pt x="676" y="1973"/>
                  </a:lnTo>
                  <a:lnTo>
                    <a:pt x="163" y="1941"/>
                  </a:lnTo>
                  <a:lnTo>
                    <a:pt x="79" y="2434"/>
                  </a:lnTo>
                  <a:lnTo>
                    <a:pt x="0" y="3108"/>
                  </a:lnTo>
                  <a:lnTo>
                    <a:pt x="98" y="3128"/>
                  </a:lnTo>
                  <a:lnTo>
                    <a:pt x="149" y="2349"/>
                  </a:lnTo>
                  <a:lnTo>
                    <a:pt x="196" y="1973"/>
                  </a:lnTo>
                  <a:lnTo>
                    <a:pt x="1059" y="2038"/>
                  </a:lnTo>
                  <a:lnTo>
                    <a:pt x="890" y="2778"/>
                  </a:lnTo>
                  <a:lnTo>
                    <a:pt x="1208" y="1804"/>
                  </a:lnTo>
                  <a:lnTo>
                    <a:pt x="1799" y="2005"/>
                  </a:lnTo>
                  <a:lnTo>
                    <a:pt x="1734" y="2219"/>
                  </a:lnTo>
                  <a:lnTo>
                    <a:pt x="1766" y="2219"/>
                  </a:lnTo>
                  <a:lnTo>
                    <a:pt x="1870" y="1973"/>
                  </a:lnTo>
                  <a:lnTo>
                    <a:pt x="2415" y="2168"/>
                  </a:lnTo>
                  <a:lnTo>
                    <a:pt x="3156" y="2401"/>
                  </a:lnTo>
                  <a:lnTo>
                    <a:pt x="2993" y="2628"/>
                  </a:lnTo>
                  <a:lnTo>
                    <a:pt x="3058" y="2648"/>
                  </a:lnTo>
                  <a:lnTo>
                    <a:pt x="3252" y="2349"/>
                  </a:lnTo>
                  <a:lnTo>
                    <a:pt x="2643" y="2219"/>
                  </a:lnTo>
                  <a:lnTo>
                    <a:pt x="1851" y="1869"/>
                  </a:lnTo>
                  <a:lnTo>
                    <a:pt x="1819" y="1973"/>
                  </a:lnTo>
                  <a:lnTo>
                    <a:pt x="1176" y="1726"/>
                  </a:lnTo>
                  <a:lnTo>
                    <a:pt x="1091" y="1953"/>
                  </a:lnTo>
                  <a:lnTo>
                    <a:pt x="727" y="1778"/>
                  </a:lnTo>
                  <a:lnTo>
                    <a:pt x="396" y="1661"/>
                  </a:lnTo>
                  <a:lnTo>
                    <a:pt x="363" y="1596"/>
                  </a:lnTo>
                  <a:lnTo>
                    <a:pt x="363" y="1525"/>
                  </a:lnTo>
                  <a:lnTo>
                    <a:pt x="559" y="1052"/>
                  </a:lnTo>
                  <a:lnTo>
                    <a:pt x="825" y="441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4" name="Freeform 263"/>
            <p:cNvSpPr>
              <a:spLocks/>
            </p:cNvSpPr>
            <p:nvPr/>
          </p:nvSpPr>
          <p:spPr bwMode="auto">
            <a:xfrm>
              <a:off x="2294" y="2413"/>
              <a:ext cx="335" cy="152"/>
            </a:xfrm>
            <a:custGeom>
              <a:avLst/>
              <a:gdLst>
                <a:gd name="T0" fmla="*/ 0 w 2681"/>
                <a:gd name="T1" fmla="*/ 148 h 1214"/>
                <a:gd name="T2" fmla="*/ 23 w 2681"/>
                <a:gd name="T3" fmla="*/ 98 h 1214"/>
                <a:gd name="T4" fmla="*/ 62 w 2681"/>
                <a:gd name="T5" fmla="*/ 0 h 1214"/>
                <a:gd name="T6" fmla="*/ 118 w 2681"/>
                <a:gd name="T7" fmla="*/ 14 h 1214"/>
                <a:gd name="T8" fmla="*/ 196 w 2681"/>
                <a:gd name="T9" fmla="*/ 18 h 1214"/>
                <a:gd name="T10" fmla="*/ 190 w 2681"/>
                <a:gd name="T11" fmla="*/ 45 h 1214"/>
                <a:gd name="T12" fmla="*/ 250 w 2681"/>
                <a:gd name="T13" fmla="*/ 62 h 1214"/>
                <a:gd name="T14" fmla="*/ 335 w 2681"/>
                <a:gd name="T15" fmla="*/ 78 h 1214"/>
                <a:gd name="T16" fmla="*/ 275 w 2681"/>
                <a:gd name="T17" fmla="*/ 126 h 1214"/>
                <a:gd name="T18" fmla="*/ 316 w 2681"/>
                <a:gd name="T19" fmla="*/ 140 h 1214"/>
                <a:gd name="T20" fmla="*/ 275 w 2681"/>
                <a:gd name="T21" fmla="*/ 144 h 1214"/>
                <a:gd name="T22" fmla="*/ 246 w 2681"/>
                <a:gd name="T23" fmla="*/ 152 h 1214"/>
                <a:gd name="T24" fmla="*/ 238 w 2681"/>
                <a:gd name="T25" fmla="*/ 148 h 1214"/>
                <a:gd name="T26" fmla="*/ 269 w 2681"/>
                <a:gd name="T27" fmla="*/ 137 h 1214"/>
                <a:gd name="T28" fmla="*/ 283 w 2681"/>
                <a:gd name="T29" fmla="*/ 134 h 1214"/>
                <a:gd name="T30" fmla="*/ 246 w 2681"/>
                <a:gd name="T31" fmla="*/ 126 h 1214"/>
                <a:gd name="T32" fmla="*/ 188 w 2681"/>
                <a:gd name="T33" fmla="*/ 113 h 1214"/>
                <a:gd name="T34" fmla="*/ 122 w 2681"/>
                <a:gd name="T35" fmla="*/ 105 h 1214"/>
                <a:gd name="T36" fmla="*/ 81 w 2681"/>
                <a:gd name="T37" fmla="*/ 124 h 1214"/>
                <a:gd name="T38" fmla="*/ 64 w 2681"/>
                <a:gd name="T39" fmla="*/ 136 h 1214"/>
                <a:gd name="T40" fmla="*/ 52 w 2681"/>
                <a:gd name="T41" fmla="*/ 137 h 1214"/>
                <a:gd name="T42" fmla="*/ 93 w 2681"/>
                <a:gd name="T43" fmla="*/ 107 h 1214"/>
                <a:gd name="T44" fmla="*/ 124 w 2681"/>
                <a:gd name="T45" fmla="*/ 97 h 1214"/>
                <a:gd name="T46" fmla="*/ 260 w 2681"/>
                <a:gd name="T47" fmla="*/ 119 h 1214"/>
                <a:gd name="T48" fmla="*/ 271 w 2681"/>
                <a:gd name="T49" fmla="*/ 121 h 1214"/>
                <a:gd name="T50" fmla="*/ 320 w 2681"/>
                <a:gd name="T51" fmla="*/ 82 h 1214"/>
                <a:gd name="T52" fmla="*/ 246 w 2681"/>
                <a:gd name="T53" fmla="*/ 70 h 1214"/>
                <a:gd name="T54" fmla="*/ 186 w 2681"/>
                <a:gd name="T55" fmla="*/ 54 h 1214"/>
                <a:gd name="T56" fmla="*/ 144 w 2681"/>
                <a:gd name="T57" fmla="*/ 39 h 1214"/>
                <a:gd name="T58" fmla="*/ 184 w 2681"/>
                <a:gd name="T59" fmla="*/ 43 h 1214"/>
                <a:gd name="T60" fmla="*/ 188 w 2681"/>
                <a:gd name="T61" fmla="*/ 23 h 1214"/>
                <a:gd name="T62" fmla="*/ 132 w 2681"/>
                <a:gd name="T63" fmla="*/ 23 h 1214"/>
                <a:gd name="T64" fmla="*/ 66 w 2681"/>
                <a:gd name="T65" fmla="*/ 10 h 1214"/>
                <a:gd name="T66" fmla="*/ 27 w 2681"/>
                <a:gd name="T67" fmla="*/ 107 h 1214"/>
                <a:gd name="T68" fmla="*/ 6 w 2681"/>
                <a:gd name="T69" fmla="*/ 150 h 1214"/>
                <a:gd name="T70" fmla="*/ 0 w 2681"/>
                <a:gd name="T71" fmla="*/ 148 h 1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81"/>
                <a:gd name="T109" fmla="*/ 0 h 1214"/>
                <a:gd name="T110" fmla="*/ 2681 w 2681"/>
                <a:gd name="T111" fmla="*/ 1214 h 1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81" h="1214">
                  <a:moveTo>
                    <a:pt x="0" y="1181"/>
                  </a:moveTo>
                  <a:lnTo>
                    <a:pt x="181" y="786"/>
                  </a:lnTo>
                  <a:lnTo>
                    <a:pt x="500" y="0"/>
                  </a:lnTo>
                  <a:lnTo>
                    <a:pt x="941" y="111"/>
                  </a:lnTo>
                  <a:lnTo>
                    <a:pt x="1571" y="143"/>
                  </a:lnTo>
                  <a:lnTo>
                    <a:pt x="1519" y="357"/>
                  </a:lnTo>
                  <a:lnTo>
                    <a:pt x="1999" y="494"/>
                  </a:lnTo>
                  <a:lnTo>
                    <a:pt x="2681" y="623"/>
                  </a:lnTo>
                  <a:lnTo>
                    <a:pt x="2201" y="1007"/>
                  </a:lnTo>
                  <a:lnTo>
                    <a:pt x="2531" y="1117"/>
                  </a:lnTo>
                  <a:lnTo>
                    <a:pt x="2201" y="1150"/>
                  </a:lnTo>
                  <a:lnTo>
                    <a:pt x="1967" y="1214"/>
                  </a:lnTo>
                  <a:lnTo>
                    <a:pt x="1901" y="1181"/>
                  </a:lnTo>
                  <a:lnTo>
                    <a:pt x="2149" y="1097"/>
                  </a:lnTo>
                  <a:lnTo>
                    <a:pt x="2266" y="1071"/>
                  </a:lnTo>
                  <a:lnTo>
                    <a:pt x="1967" y="1007"/>
                  </a:lnTo>
                  <a:lnTo>
                    <a:pt x="1505" y="902"/>
                  </a:lnTo>
                  <a:lnTo>
                    <a:pt x="973" y="837"/>
                  </a:lnTo>
                  <a:lnTo>
                    <a:pt x="648" y="987"/>
                  </a:lnTo>
                  <a:lnTo>
                    <a:pt x="513" y="1084"/>
                  </a:lnTo>
                  <a:lnTo>
                    <a:pt x="415" y="1097"/>
                  </a:lnTo>
                  <a:lnTo>
                    <a:pt x="746" y="857"/>
                  </a:lnTo>
                  <a:lnTo>
                    <a:pt x="993" y="773"/>
                  </a:lnTo>
                  <a:lnTo>
                    <a:pt x="2084" y="954"/>
                  </a:lnTo>
                  <a:lnTo>
                    <a:pt x="2168" y="967"/>
                  </a:lnTo>
                  <a:lnTo>
                    <a:pt x="2564" y="656"/>
                  </a:lnTo>
                  <a:lnTo>
                    <a:pt x="1967" y="559"/>
                  </a:lnTo>
                  <a:lnTo>
                    <a:pt x="1486" y="429"/>
                  </a:lnTo>
                  <a:lnTo>
                    <a:pt x="1155" y="312"/>
                  </a:lnTo>
                  <a:lnTo>
                    <a:pt x="1474" y="345"/>
                  </a:lnTo>
                  <a:lnTo>
                    <a:pt x="1505" y="183"/>
                  </a:lnTo>
                  <a:lnTo>
                    <a:pt x="1058" y="183"/>
                  </a:lnTo>
                  <a:lnTo>
                    <a:pt x="532" y="79"/>
                  </a:lnTo>
                  <a:lnTo>
                    <a:pt x="214" y="857"/>
                  </a:lnTo>
                  <a:lnTo>
                    <a:pt x="51" y="1201"/>
                  </a:lnTo>
                  <a:lnTo>
                    <a:pt x="0" y="1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5" name="Freeform 264"/>
            <p:cNvSpPr>
              <a:spLocks/>
            </p:cNvSpPr>
            <p:nvPr/>
          </p:nvSpPr>
          <p:spPr bwMode="auto">
            <a:xfrm>
              <a:off x="2251" y="2419"/>
              <a:ext cx="88" cy="131"/>
            </a:xfrm>
            <a:custGeom>
              <a:avLst/>
              <a:gdLst>
                <a:gd name="T0" fmla="*/ 0 w 707"/>
                <a:gd name="T1" fmla="*/ 131 h 1050"/>
                <a:gd name="T2" fmla="*/ 10 w 707"/>
                <a:gd name="T3" fmla="*/ 68 h 1050"/>
                <a:gd name="T4" fmla="*/ 14 w 707"/>
                <a:gd name="T5" fmla="*/ 0 h 1050"/>
                <a:gd name="T6" fmla="*/ 65 w 707"/>
                <a:gd name="T7" fmla="*/ 4 h 1050"/>
                <a:gd name="T8" fmla="*/ 88 w 707"/>
                <a:gd name="T9" fmla="*/ 4 h 1050"/>
                <a:gd name="T10" fmla="*/ 86 w 707"/>
                <a:gd name="T11" fmla="*/ 12 h 1050"/>
                <a:gd name="T12" fmla="*/ 57 w 707"/>
                <a:gd name="T13" fmla="*/ 10 h 1050"/>
                <a:gd name="T14" fmla="*/ 20 w 707"/>
                <a:gd name="T15" fmla="*/ 8 h 1050"/>
                <a:gd name="T16" fmla="*/ 14 w 707"/>
                <a:gd name="T17" fmla="*/ 82 h 1050"/>
                <a:gd name="T18" fmla="*/ 8 w 707"/>
                <a:gd name="T19" fmla="*/ 131 h 1050"/>
                <a:gd name="T20" fmla="*/ 0 w 707"/>
                <a:gd name="T21" fmla="*/ 131 h 10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7"/>
                <a:gd name="T34" fmla="*/ 0 h 1050"/>
                <a:gd name="T35" fmla="*/ 707 w 707"/>
                <a:gd name="T36" fmla="*/ 1050 h 10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7" h="1050">
                  <a:moveTo>
                    <a:pt x="0" y="1050"/>
                  </a:moveTo>
                  <a:lnTo>
                    <a:pt x="77" y="544"/>
                  </a:lnTo>
                  <a:lnTo>
                    <a:pt x="110" y="0"/>
                  </a:lnTo>
                  <a:lnTo>
                    <a:pt x="525" y="32"/>
                  </a:lnTo>
                  <a:lnTo>
                    <a:pt x="707" y="32"/>
                  </a:lnTo>
                  <a:lnTo>
                    <a:pt x="694" y="96"/>
                  </a:lnTo>
                  <a:lnTo>
                    <a:pt x="461" y="83"/>
                  </a:lnTo>
                  <a:lnTo>
                    <a:pt x="162" y="64"/>
                  </a:lnTo>
                  <a:lnTo>
                    <a:pt x="110" y="661"/>
                  </a:lnTo>
                  <a:lnTo>
                    <a:pt x="64" y="1050"/>
                  </a:lnTo>
                  <a:lnTo>
                    <a:pt x="0" y="10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6" name="Freeform 265"/>
            <p:cNvSpPr>
              <a:spLocks/>
            </p:cNvSpPr>
            <p:nvPr/>
          </p:nvSpPr>
          <p:spPr bwMode="auto">
            <a:xfrm>
              <a:off x="2346" y="2452"/>
              <a:ext cx="94" cy="95"/>
            </a:xfrm>
            <a:custGeom>
              <a:avLst/>
              <a:gdLst>
                <a:gd name="T0" fmla="*/ 88 w 760"/>
                <a:gd name="T1" fmla="*/ 0 h 759"/>
                <a:gd name="T2" fmla="*/ 47 w 760"/>
                <a:gd name="T3" fmla="*/ 37 h 759"/>
                <a:gd name="T4" fmla="*/ 0 w 760"/>
                <a:gd name="T5" fmla="*/ 93 h 759"/>
                <a:gd name="T6" fmla="*/ 6 w 760"/>
                <a:gd name="T7" fmla="*/ 95 h 759"/>
                <a:gd name="T8" fmla="*/ 47 w 760"/>
                <a:gd name="T9" fmla="*/ 45 h 759"/>
                <a:gd name="T10" fmla="*/ 94 w 760"/>
                <a:gd name="T11" fmla="*/ 0 h 759"/>
                <a:gd name="T12" fmla="*/ 88 w 760"/>
                <a:gd name="T13" fmla="*/ 0 h 7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0"/>
                <a:gd name="T22" fmla="*/ 0 h 759"/>
                <a:gd name="T23" fmla="*/ 760 w 760"/>
                <a:gd name="T24" fmla="*/ 759 h 7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0" h="759">
                  <a:moveTo>
                    <a:pt x="708" y="0"/>
                  </a:moveTo>
                  <a:lnTo>
                    <a:pt x="376" y="292"/>
                  </a:lnTo>
                  <a:lnTo>
                    <a:pt x="0" y="740"/>
                  </a:lnTo>
                  <a:lnTo>
                    <a:pt x="52" y="759"/>
                  </a:lnTo>
                  <a:lnTo>
                    <a:pt x="376" y="363"/>
                  </a:lnTo>
                  <a:lnTo>
                    <a:pt x="760" y="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7" name="Freeform 266"/>
            <p:cNvSpPr>
              <a:spLocks/>
            </p:cNvSpPr>
            <p:nvPr/>
          </p:nvSpPr>
          <p:spPr bwMode="auto">
            <a:xfrm>
              <a:off x="2157" y="2526"/>
              <a:ext cx="579" cy="294"/>
            </a:xfrm>
            <a:custGeom>
              <a:avLst/>
              <a:gdLst>
                <a:gd name="T0" fmla="*/ 43 w 4628"/>
                <a:gd name="T1" fmla="*/ 11 h 2356"/>
                <a:gd name="T2" fmla="*/ 167 w 4628"/>
                <a:gd name="T3" fmla="*/ 45 h 2356"/>
                <a:gd name="T4" fmla="*/ 234 w 4628"/>
                <a:gd name="T5" fmla="*/ 70 h 2356"/>
                <a:gd name="T6" fmla="*/ 358 w 4628"/>
                <a:gd name="T7" fmla="*/ 100 h 2356"/>
                <a:gd name="T8" fmla="*/ 308 w 4628"/>
                <a:gd name="T9" fmla="*/ 96 h 2356"/>
                <a:gd name="T10" fmla="*/ 238 w 4628"/>
                <a:gd name="T11" fmla="*/ 87 h 2356"/>
                <a:gd name="T12" fmla="*/ 254 w 4628"/>
                <a:gd name="T13" fmla="*/ 103 h 2356"/>
                <a:gd name="T14" fmla="*/ 219 w 4628"/>
                <a:gd name="T15" fmla="*/ 119 h 2356"/>
                <a:gd name="T16" fmla="*/ 178 w 4628"/>
                <a:gd name="T17" fmla="*/ 130 h 2356"/>
                <a:gd name="T18" fmla="*/ 242 w 4628"/>
                <a:gd name="T19" fmla="*/ 150 h 2356"/>
                <a:gd name="T20" fmla="*/ 240 w 4628"/>
                <a:gd name="T21" fmla="*/ 164 h 2356"/>
                <a:gd name="T22" fmla="*/ 240 w 4628"/>
                <a:gd name="T23" fmla="*/ 187 h 2356"/>
                <a:gd name="T24" fmla="*/ 231 w 4628"/>
                <a:gd name="T25" fmla="*/ 189 h 2356"/>
                <a:gd name="T26" fmla="*/ 207 w 4628"/>
                <a:gd name="T27" fmla="*/ 187 h 2356"/>
                <a:gd name="T28" fmla="*/ 317 w 4628"/>
                <a:gd name="T29" fmla="*/ 253 h 2356"/>
                <a:gd name="T30" fmla="*/ 430 w 4628"/>
                <a:gd name="T31" fmla="*/ 275 h 2356"/>
                <a:gd name="T32" fmla="*/ 579 w 4628"/>
                <a:gd name="T33" fmla="*/ 294 h 2356"/>
                <a:gd name="T34" fmla="*/ 409 w 4628"/>
                <a:gd name="T35" fmla="*/ 283 h 2356"/>
                <a:gd name="T36" fmla="*/ 331 w 4628"/>
                <a:gd name="T37" fmla="*/ 267 h 2356"/>
                <a:gd name="T38" fmla="*/ 195 w 4628"/>
                <a:gd name="T39" fmla="*/ 194 h 2356"/>
                <a:gd name="T40" fmla="*/ 134 w 4628"/>
                <a:gd name="T41" fmla="*/ 201 h 2356"/>
                <a:gd name="T42" fmla="*/ 132 w 4628"/>
                <a:gd name="T43" fmla="*/ 197 h 2356"/>
                <a:gd name="T44" fmla="*/ 184 w 4628"/>
                <a:gd name="T45" fmla="*/ 168 h 2356"/>
                <a:gd name="T46" fmla="*/ 17 w 4628"/>
                <a:gd name="T47" fmla="*/ 183 h 2356"/>
                <a:gd name="T48" fmla="*/ 201 w 4628"/>
                <a:gd name="T49" fmla="*/ 158 h 2356"/>
                <a:gd name="T50" fmla="*/ 209 w 4628"/>
                <a:gd name="T51" fmla="*/ 142 h 2356"/>
                <a:gd name="T52" fmla="*/ 139 w 4628"/>
                <a:gd name="T53" fmla="*/ 134 h 2356"/>
                <a:gd name="T54" fmla="*/ 207 w 4628"/>
                <a:gd name="T55" fmla="*/ 119 h 2356"/>
                <a:gd name="T56" fmla="*/ 215 w 4628"/>
                <a:gd name="T57" fmla="*/ 95 h 2356"/>
                <a:gd name="T58" fmla="*/ 99 w 4628"/>
                <a:gd name="T59" fmla="*/ 88 h 2356"/>
                <a:gd name="T60" fmla="*/ 0 w 4628"/>
                <a:gd name="T61" fmla="*/ 68 h 2356"/>
                <a:gd name="T62" fmla="*/ 176 w 4628"/>
                <a:gd name="T63" fmla="*/ 78 h 2356"/>
                <a:gd name="T64" fmla="*/ 174 w 4628"/>
                <a:gd name="T65" fmla="*/ 56 h 2356"/>
                <a:gd name="T66" fmla="*/ 91 w 4628"/>
                <a:gd name="T67" fmla="*/ 29 h 2356"/>
                <a:gd name="T68" fmla="*/ 2 w 4628"/>
                <a:gd name="T69" fmla="*/ 0 h 23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28"/>
                <a:gd name="T106" fmla="*/ 0 h 2356"/>
                <a:gd name="T107" fmla="*/ 4628 w 4628"/>
                <a:gd name="T108" fmla="*/ 2356 h 23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28" h="2356">
                  <a:moveTo>
                    <a:pt x="19" y="0"/>
                  </a:moveTo>
                  <a:lnTo>
                    <a:pt x="344" y="85"/>
                  </a:lnTo>
                  <a:lnTo>
                    <a:pt x="1006" y="248"/>
                  </a:lnTo>
                  <a:lnTo>
                    <a:pt x="1337" y="364"/>
                  </a:lnTo>
                  <a:lnTo>
                    <a:pt x="1454" y="448"/>
                  </a:lnTo>
                  <a:lnTo>
                    <a:pt x="1870" y="559"/>
                  </a:lnTo>
                  <a:lnTo>
                    <a:pt x="2642" y="728"/>
                  </a:lnTo>
                  <a:lnTo>
                    <a:pt x="2863" y="805"/>
                  </a:lnTo>
                  <a:lnTo>
                    <a:pt x="2395" y="824"/>
                  </a:lnTo>
                  <a:lnTo>
                    <a:pt x="2461" y="773"/>
                  </a:lnTo>
                  <a:lnTo>
                    <a:pt x="2362" y="728"/>
                  </a:lnTo>
                  <a:lnTo>
                    <a:pt x="1902" y="695"/>
                  </a:lnTo>
                  <a:lnTo>
                    <a:pt x="1870" y="759"/>
                  </a:lnTo>
                  <a:lnTo>
                    <a:pt x="2032" y="824"/>
                  </a:lnTo>
                  <a:lnTo>
                    <a:pt x="1766" y="824"/>
                  </a:lnTo>
                  <a:lnTo>
                    <a:pt x="1753" y="955"/>
                  </a:lnTo>
                  <a:lnTo>
                    <a:pt x="1636" y="1006"/>
                  </a:lnTo>
                  <a:lnTo>
                    <a:pt x="1422" y="1039"/>
                  </a:lnTo>
                  <a:lnTo>
                    <a:pt x="1706" y="1084"/>
                  </a:lnTo>
                  <a:lnTo>
                    <a:pt x="1935" y="1201"/>
                  </a:lnTo>
                  <a:lnTo>
                    <a:pt x="2577" y="1331"/>
                  </a:lnTo>
                  <a:lnTo>
                    <a:pt x="1915" y="1318"/>
                  </a:lnTo>
                  <a:lnTo>
                    <a:pt x="1870" y="1382"/>
                  </a:lnTo>
                  <a:lnTo>
                    <a:pt x="1915" y="1499"/>
                  </a:lnTo>
                  <a:lnTo>
                    <a:pt x="2395" y="1681"/>
                  </a:lnTo>
                  <a:lnTo>
                    <a:pt x="1849" y="1512"/>
                  </a:lnTo>
                  <a:lnTo>
                    <a:pt x="1706" y="1447"/>
                  </a:lnTo>
                  <a:lnTo>
                    <a:pt x="1655" y="1499"/>
                  </a:lnTo>
                  <a:lnTo>
                    <a:pt x="1935" y="1695"/>
                  </a:lnTo>
                  <a:lnTo>
                    <a:pt x="2532" y="2025"/>
                  </a:lnTo>
                  <a:lnTo>
                    <a:pt x="3006" y="2194"/>
                  </a:lnTo>
                  <a:lnTo>
                    <a:pt x="3440" y="2207"/>
                  </a:lnTo>
                  <a:lnTo>
                    <a:pt x="4233" y="2292"/>
                  </a:lnTo>
                  <a:lnTo>
                    <a:pt x="4628" y="2356"/>
                  </a:lnTo>
                  <a:lnTo>
                    <a:pt x="4135" y="2324"/>
                  </a:lnTo>
                  <a:lnTo>
                    <a:pt x="3273" y="2271"/>
                  </a:lnTo>
                  <a:lnTo>
                    <a:pt x="2973" y="2239"/>
                  </a:lnTo>
                  <a:lnTo>
                    <a:pt x="2642" y="2142"/>
                  </a:lnTo>
                  <a:lnTo>
                    <a:pt x="2246" y="1927"/>
                  </a:lnTo>
                  <a:lnTo>
                    <a:pt x="1558" y="1552"/>
                  </a:lnTo>
                  <a:lnTo>
                    <a:pt x="1486" y="1447"/>
                  </a:lnTo>
                  <a:lnTo>
                    <a:pt x="1071" y="1609"/>
                  </a:lnTo>
                  <a:lnTo>
                    <a:pt x="344" y="1778"/>
                  </a:lnTo>
                  <a:lnTo>
                    <a:pt x="1058" y="1578"/>
                  </a:lnTo>
                  <a:lnTo>
                    <a:pt x="1474" y="1402"/>
                  </a:lnTo>
                  <a:lnTo>
                    <a:pt x="1474" y="1349"/>
                  </a:lnTo>
                  <a:lnTo>
                    <a:pt x="993" y="1467"/>
                  </a:lnTo>
                  <a:lnTo>
                    <a:pt x="136" y="1467"/>
                  </a:lnTo>
                  <a:lnTo>
                    <a:pt x="1071" y="1382"/>
                  </a:lnTo>
                  <a:lnTo>
                    <a:pt x="1604" y="1265"/>
                  </a:lnTo>
                  <a:lnTo>
                    <a:pt x="1688" y="1187"/>
                  </a:lnTo>
                  <a:lnTo>
                    <a:pt x="1668" y="1137"/>
                  </a:lnTo>
                  <a:lnTo>
                    <a:pt x="1558" y="1104"/>
                  </a:lnTo>
                  <a:lnTo>
                    <a:pt x="1110" y="1072"/>
                  </a:lnTo>
                  <a:lnTo>
                    <a:pt x="285" y="1051"/>
                  </a:lnTo>
                  <a:lnTo>
                    <a:pt x="1655" y="955"/>
                  </a:lnTo>
                  <a:lnTo>
                    <a:pt x="1721" y="857"/>
                  </a:lnTo>
                  <a:lnTo>
                    <a:pt x="1721" y="759"/>
                  </a:lnTo>
                  <a:lnTo>
                    <a:pt x="1623" y="740"/>
                  </a:lnTo>
                  <a:lnTo>
                    <a:pt x="792" y="707"/>
                  </a:lnTo>
                  <a:lnTo>
                    <a:pt x="415" y="642"/>
                  </a:lnTo>
                  <a:lnTo>
                    <a:pt x="0" y="545"/>
                  </a:lnTo>
                  <a:lnTo>
                    <a:pt x="564" y="597"/>
                  </a:lnTo>
                  <a:lnTo>
                    <a:pt x="1408" y="624"/>
                  </a:lnTo>
                  <a:lnTo>
                    <a:pt x="1474" y="597"/>
                  </a:lnTo>
                  <a:lnTo>
                    <a:pt x="1389" y="448"/>
                  </a:lnTo>
                  <a:lnTo>
                    <a:pt x="1195" y="364"/>
                  </a:lnTo>
                  <a:lnTo>
                    <a:pt x="727" y="234"/>
                  </a:lnTo>
                  <a:lnTo>
                    <a:pt x="96" y="8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8" name="Freeform 267"/>
            <p:cNvSpPr>
              <a:spLocks/>
            </p:cNvSpPr>
            <p:nvPr/>
          </p:nvSpPr>
          <p:spPr bwMode="auto">
            <a:xfrm>
              <a:off x="2319" y="2549"/>
              <a:ext cx="266" cy="27"/>
            </a:xfrm>
            <a:custGeom>
              <a:avLst/>
              <a:gdLst>
                <a:gd name="T0" fmla="*/ 0 w 2131"/>
                <a:gd name="T1" fmla="*/ 7 h 215"/>
                <a:gd name="T2" fmla="*/ 12 w 2131"/>
                <a:gd name="T3" fmla="*/ 0 h 215"/>
                <a:gd name="T4" fmla="*/ 52 w 2131"/>
                <a:gd name="T5" fmla="*/ 0 h 215"/>
                <a:gd name="T6" fmla="*/ 105 w 2131"/>
                <a:gd name="T7" fmla="*/ 4 h 215"/>
                <a:gd name="T8" fmla="*/ 225 w 2131"/>
                <a:gd name="T9" fmla="*/ 15 h 215"/>
                <a:gd name="T10" fmla="*/ 266 w 2131"/>
                <a:gd name="T11" fmla="*/ 27 h 215"/>
                <a:gd name="T12" fmla="*/ 198 w 2131"/>
                <a:gd name="T13" fmla="*/ 20 h 215"/>
                <a:gd name="T14" fmla="*/ 88 w 2131"/>
                <a:gd name="T15" fmla="*/ 8 h 215"/>
                <a:gd name="T16" fmla="*/ 23 w 2131"/>
                <a:gd name="T17" fmla="*/ 4 h 215"/>
                <a:gd name="T18" fmla="*/ 0 w 2131"/>
                <a:gd name="T19" fmla="*/ 7 h 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1"/>
                <a:gd name="T31" fmla="*/ 0 h 215"/>
                <a:gd name="T32" fmla="*/ 2131 w 2131"/>
                <a:gd name="T33" fmla="*/ 215 h 2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1" h="215">
                  <a:moveTo>
                    <a:pt x="0" y="52"/>
                  </a:moveTo>
                  <a:lnTo>
                    <a:pt x="98" y="0"/>
                  </a:lnTo>
                  <a:lnTo>
                    <a:pt x="415" y="0"/>
                  </a:lnTo>
                  <a:lnTo>
                    <a:pt x="845" y="33"/>
                  </a:lnTo>
                  <a:lnTo>
                    <a:pt x="1799" y="117"/>
                  </a:lnTo>
                  <a:lnTo>
                    <a:pt x="2131" y="215"/>
                  </a:lnTo>
                  <a:lnTo>
                    <a:pt x="1584" y="162"/>
                  </a:lnTo>
                  <a:lnTo>
                    <a:pt x="708" y="66"/>
                  </a:lnTo>
                  <a:lnTo>
                    <a:pt x="183" y="3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89" name="Freeform 268"/>
            <p:cNvSpPr>
              <a:spLocks/>
            </p:cNvSpPr>
            <p:nvPr/>
          </p:nvSpPr>
          <p:spPr bwMode="auto">
            <a:xfrm>
              <a:off x="2378" y="2622"/>
              <a:ext cx="135" cy="14"/>
            </a:xfrm>
            <a:custGeom>
              <a:avLst/>
              <a:gdLst>
                <a:gd name="T0" fmla="*/ 0 w 1078"/>
                <a:gd name="T1" fmla="*/ 7 h 104"/>
                <a:gd name="T2" fmla="*/ 41 w 1078"/>
                <a:gd name="T3" fmla="*/ 14 h 104"/>
                <a:gd name="T4" fmla="*/ 87 w 1078"/>
                <a:gd name="T5" fmla="*/ 11 h 104"/>
                <a:gd name="T6" fmla="*/ 135 w 1078"/>
                <a:gd name="T7" fmla="*/ 4 h 104"/>
                <a:gd name="T8" fmla="*/ 79 w 1078"/>
                <a:gd name="T9" fmla="*/ 3 h 104"/>
                <a:gd name="T10" fmla="*/ 28 w 1078"/>
                <a:gd name="T11" fmla="*/ 3 h 104"/>
                <a:gd name="T12" fmla="*/ 7 w 1078"/>
                <a:gd name="T13" fmla="*/ 0 h 104"/>
                <a:gd name="T14" fmla="*/ 0 w 1078"/>
                <a:gd name="T15" fmla="*/ 7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8"/>
                <a:gd name="T25" fmla="*/ 0 h 104"/>
                <a:gd name="T26" fmla="*/ 1078 w 1078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8" h="104">
                  <a:moveTo>
                    <a:pt x="0" y="51"/>
                  </a:moveTo>
                  <a:lnTo>
                    <a:pt x="331" y="104"/>
                  </a:lnTo>
                  <a:lnTo>
                    <a:pt x="695" y="84"/>
                  </a:lnTo>
                  <a:lnTo>
                    <a:pt x="1078" y="32"/>
                  </a:lnTo>
                  <a:lnTo>
                    <a:pt x="629" y="19"/>
                  </a:lnTo>
                  <a:lnTo>
                    <a:pt x="221" y="19"/>
                  </a:lnTo>
                  <a:lnTo>
                    <a:pt x="5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0" name="Freeform 269"/>
            <p:cNvSpPr>
              <a:spLocks/>
            </p:cNvSpPr>
            <p:nvPr/>
          </p:nvSpPr>
          <p:spPr bwMode="auto">
            <a:xfrm>
              <a:off x="2461" y="2119"/>
              <a:ext cx="35" cy="294"/>
            </a:xfrm>
            <a:custGeom>
              <a:avLst/>
              <a:gdLst>
                <a:gd name="T0" fmla="*/ 0 w 284"/>
                <a:gd name="T1" fmla="*/ 0 h 2355"/>
                <a:gd name="T2" fmla="*/ 6 w 284"/>
                <a:gd name="T3" fmla="*/ 88 h 2355"/>
                <a:gd name="T4" fmla="*/ 8 w 284"/>
                <a:gd name="T5" fmla="*/ 146 h 2355"/>
                <a:gd name="T6" fmla="*/ 22 w 284"/>
                <a:gd name="T7" fmla="*/ 232 h 2355"/>
                <a:gd name="T8" fmla="*/ 26 w 284"/>
                <a:gd name="T9" fmla="*/ 292 h 2355"/>
                <a:gd name="T10" fmla="*/ 35 w 284"/>
                <a:gd name="T11" fmla="*/ 294 h 2355"/>
                <a:gd name="T12" fmla="*/ 25 w 284"/>
                <a:gd name="T13" fmla="*/ 214 h 2355"/>
                <a:gd name="T14" fmla="*/ 14 w 284"/>
                <a:gd name="T15" fmla="*/ 123 h 2355"/>
                <a:gd name="T16" fmla="*/ 8 w 284"/>
                <a:gd name="T17" fmla="*/ 39 h 2355"/>
                <a:gd name="T18" fmla="*/ 0 w 284"/>
                <a:gd name="T19" fmla="*/ 0 h 2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"/>
                <a:gd name="T31" fmla="*/ 0 h 2355"/>
                <a:gd name="T32" fmla="*/ 284 w 284"/>
                <a:gd name="T33" fmla="*/ 2355 h 2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" h="2355">
                  <a:moveTo>
                    <a:pt x="0" y="0"/>
                  </a:moveTo>
                  <a:lnTo>
                    <a:pt x="50" y="707"/>
                  </a:lnTo>
                  <a:lnTo>
                    <a:pt x="64" y="1168"/>
                  </a:lnTo>
                  <a:lnTo>
                    <a:pt x="181" y="1862"/>
                  </a:lnTo>
                  <a:lnTo>
                    <a:pt x="213" y="2336"/>
                  </a:lnTo>
                  <a:lnTo>
                    <a:pt x="284" y="2355"/>
                  </a:lnTo>
                  <a:lnTo>
                    <a:pt x="200" y="1713"/>
                  </a:lnTo>
                  <a:lnTo>
                    <a:pt x="116" y="987"/>
                  </a:lnTo>
                  <a:lnTo>
                    <a:pt x="64" y="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1" name="Freeform 270"/>
            <p:cNvSpPr>
              <a:spLocks/>
            </p:cNvSpPr>
            <p:nvPr/>
          </p:nvSpPr>
          <p:spPr bwMode="auto">
            <a:xfrm>
              <a:off x="2592" y="1836"/>
              <a:ext cx="147" cy="611"/>
            </a:xfrm>
            <a:custGeom>
              <a:avLst/>
              <a:gdLst>
                <a:gd name="T0" fmla="*/ 107 w 1175"/>
                <a:gd name="T1" fmla="*/ 0 h 4893"/>
                <a:gd name="T2" fmla="*/ 105 w 1175"/>
                <a:gd name="T3" fmla="*/ 61 h 4893"/>
                <a:gd name="T4" fmla="*/ 105 w 1175"/>
                <a:gd name="T5" fmla="*/ 94 h 4893"/>
                <a:gd name="T6" fmla="*/ 111 w 1175"/>
                <a:gd name="T7" fmla="*/ 126 h 4893"/>
                <a:gd name="T8" fmla="*/ 126 w 1175"/>
                <a:gd name="T9" fmla="*/ 159 h 4893"/>
                <a:gd name="T10" fmla="*/ 118 w 1175"/>
                <a:gd name="T11" fmla="*/ 224 h 4893"/>
                <a:gd name="T12" fmla="*/ 107 w 1175"/>
                <a:gd name="T13" fmla="*/ 255 h 4893"/>
                <a:gd name="T14" fmla="*/ 99 w 1175"/>
                <a:gd name="T15" fmla="*/ 266 h 4893"/>
                <a:gd name="T16" fmla="*/ 82 w 1175"/>
                <a:gd name="T17" fmla="*/ 278 h 4893"/>
                <a:gd name="T18" fmla="*/ 41 w 1175"/>
                <a:gd name="T19" fmla="*/ 291 h 4893"/>
                <a:gd name="T20" fmla="*/ 21 w 1175"/>
                <a:gd name="T21" fmla="*/ 307 h 4893"/>
                <a:gd name="T22" fmla="*/ 8 w 1175"/>
                <a:gd name="T23" fmla="*/ 324 h 4893"/>
                <a:gd name="T24" fmla="*/ 41 w 1175"/>
                <a:gd name="T25" fmla="*/ 303 h 4893"/>
                <a:gd name="T26" fmla="*/ 97 w 1175"/>
                <a:gd name="T27" fmla="*/ 291 h 4893"/>
                <a:gd name="T28" fmla="*/ 76 w 1175"/>
                <a:gd name="T29" fmla="*/ 406 h 4893"/>
                <a:gd name="T30" fmla="*/ 67 w 1175"/>
                <a:gd name="T31" fmla="*/ 442 h 4893"/>
                <a:gd name="T32" fmla="*/ 23 w 1175"/>
                <a:gd name="T33" fmla="*/ 537 h 4893"/>
                <a:gd name="T34" fmla="*/ 0 w 1175"/>
                <a:gd name="T35" fmla="*/ 606 h 4893"/>
                <a:gd name="T36" fmla="*/ 11 w 1175"/>
                <a:gd name="T37" fmla="*/ 611 h 4893"/>
                <a:gd name="T38" fmla="*/ 36 w 1175"/>
                <a:gd name="T39" fmla="*/ 527 h 4893"/>
                <a:gd name="T40" fmla="*/ 80 w 1175"/>
                <a:gd name="T41" fmla="*/ 426 h 4893"/>
                <a:gd name="T42" fmla="*/ 115 w 1175"/>
                <a:gd name="T43" fmla="*/ 262 h 4893"/>
                <a:gd name="T44" fmla="*/ 147 w 1175"/>
                <a:gd name="T45" fmla="*/ 138 h 4893"/>
                <a:gd name="T46" fmla="*/ 147 w 1175"/>
                <a:gd name="T47" fmla="*/ 122 h 4893"/>
                <a:gd name="T48" fmla="*/ 128 w 1175"/>
                <a:gd name="T49" fmla="*/ 96 h 4893"/>
                <a:gd name="T50" fmla="*/ 111 w 1175"/>
                <a:gd name="T51" fmla="*/ 44 h 4893"/>
                <a:gd name="T52" fmla="*/ 107 w 1175"/>
                <a:gd name="T53" fmla="*/ 0 h 4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75"/>
                <a:gd name="T82" fmla="*/ 0 h 4893"/>
                <a:gd name="T83" fmla="*/ 1175 w 1175"/>
                <a:gd name="T84" fmla="*/ 4893 h 4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75" h="4893">
                  <a:moveTo>
                    <a:pt x="857" y="0"/>
                  </a:moveTo>
                  <a:lnTo>
                    <a:pt x="838" y="486"/>
                  </a:lnTo>
                  <a:lnTo>
                    <a:pt x="838" y="753"/>
                  </a:lnTo>
                  <a:lnTo>
                    <a:pt x="889" y="1006"/>
                  </a:lnTo>
                  <a:lnTo>
                    <a:pt x="1005" y="1271"/>
                  </a:lnTo>
                  <a:lnTo>
                    <a:pt x="941" y="1791"/>
                  </a:lnTo>
                  <a:lnTo>
                    <a:pt x="857" y="2044"/>
                  </a:lnTo>
                  <a:lnTo>
                    <a:pt x="793" y="2128"/>
                  </a:lnTo>
                  <a:lnTo>
                    <a:pt x="655" y="2226"/>
                  </a:lnTo>
                  <a:lnTo>
                    <a:pt x="330" y="2329"/>
                  </a:lnTo>
                  <a:lnTo>
                    <a:pt x="168" y="2458"/>
                  </a:lnTo>
                  <a:lnTo>
                    <a:pt x="65" y="2596"/>
                  </a:lnTo>
                  <a:lnTo>
                    <a:pt x="330" y="2426"/>
                  </a:lnTo>
                  <a:lnTo>
                    <a:pt x="772" y="2329"/>
                  </a:lnTo>
                  <a:lnTo>
                    <a:pt x="604" y="3251"/>
                  </a:lnTo>
                  <a:lnTo>
                    <a:pt x="538" y="3536"/>
                  </a:lnTo>
                  <a:lnTo>
                    <a:pt x="182" y="4301"/>
                  </a:lnTo>
                  <a:lnTo>
                    <a:pt x="0" y="4853"/>
                  </a:lnTo>
                  <a:lnTo>
                    <a:pt x="84" y="4893"/>
                  </a:lnTo>
                  <a:lnTo>
                    <a:pt x="285" y="4224"/>
                  </a:lnTo>
                  <a:lnTo>
                    <a:pt x="636" y="3413"/>
                  </a:lnTo>
                  <a:lnTo>
                    <a:pt x="921" y="2095"/>
                  </a:lnTo>
                  <a:lnTo>
                    <a:pt x="1175" y="1104"/>
                  </a:lnTo>
                  <a:lnTo>
                    <a:pt x="1175" y="973"/>
                  </a:lnTo>
                  <a:lnTo>
                    <a:pt x="1026" y="772"/>
                  </a:lnTo>
                  <a:lnTo>
                    <a:pt x="889" y="350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2" name="Freeform 271"/>
            <p:cNvSpPr>
              <a:spLocks/>
            </p:cNvSpPr>
            <p:nvPr/>
          </p:nvSpPr>
          <p:spPr bwMode="auto">
            <a:xfrm>
              <a:off x="2748" y="1947"/>
              <a:ext cx="153" cy="709"/>
            </a:xfrm>
            <a:custGeom>
              <a:avLst/>
              <a:gdLst>
                <a:gd name="T0" fmla="*/ 33 w 1221"/>
                <a:gd name="T1" fmla="*/ 0 h 5677"/>
                <a:gd name="T2" fmla="*/ 61 w 1221"/>
                <a:gd name="T3" fmla="*/ 52 h 5677"/>
                <a:gd name="T4" fmla="*/ 85 w 1221"/>
                <a:gd name="T5" fmla="*/ 83 h 5677"/>
                <a:gd name="T6" fmla="*/ 85 w 1221"/>
                <a:gd name="T7" fmla="*/ 274 h 5677"/>
                <a:gd name="T8" fmla="*/ 107 w 1221"/>
                <a:gd name="T9" fmla="*/ 434 h 5677"/>
                <a:gd name="T10" fmla="*/ 48 w 1221"/>
                <a:gd name="T11" fmla="*/ 462 h 5677"/>
                <a:gd name="T12" fmla="*/ 0 w 1221"/>
                <a:gd name="T13" fmla="*/ 493 h 5677"/>
                <a:gd name="T14" fmla="*/ 82 w 1221"/>
                <a:gd name="T15" fmla="*/ 466 h 5677"/>
                <a:gd name="T16" fmla="*/ 139 w 1221"/>
                <a:gd name="T17" fmla="*/ 447 h 5677"/>
                <a:gd name="T18" fmla="*/ 145 w 1221"/>
                <a:gd name="T19" fmla="*/ 454 h 5677"/>
                <a:gd name="T20" fmla="*/ 143 w 1221"/>
                <a:gd name="T21" fmla="*/ 472 h 5677"/>
                <a:gd name="T22" fmla="*/ 92 w 1221"/>
                <a:gd name="T23" fmla="*/ 581 h 5677"/>
                <a:gd name="T24" fmla="*/ 52 w 1221"/>
                <a:gd name="T25" fmla="*/ 650 h 5677"/>
                <a:gd name="T26" fmla="*/ 20 w 1221"/>
                <a:gd name="T27" fmla="*/ 709 h 5677"/>
                <a:gd name="T28" fmla="*/ 82 w 1221"/>
                <a:gd name="T29" fmla="*/ 614 h 5677"/>
                <a:gd name="T30" fmla="*/ 113 w 1221"/>
                <a:gd name="T31" fmla="*/ 556 h 5677"/>
                <a:gd name="T32" fmla="*/ 153 w 1221"/>
                <a:gd name="T33" fmla="*/ 470 h 5677"/>
                <a:gd name="T34" fmla="*/ 153 w 1221"/>
                <a:gd name="T35" fmla="*/ 447 h 5677"/>
                <a:gd name="T36" fmla="*/ 145 w 1221"/>
                <a:gd name="T37" fmla="*/ 441 h 5677"/>
                <a:gd name="T38" fmla="*/ 122 w 1221"/>
                <a:gd name="T39" fmla="*/ 443 h 5677"/>
                <a:gd name="T40" fmla="*/ 96 w 1221"/>
                <a:gd name="T41" fmla="*/ 318 h 5677"/>
                <a:gd name="T42" fmla="*/ 90 w 1221"/>
                <a:gd name="T43" fmla="*/ 224 h 5677"/>
                <a:gd name="T44" fmla="*/ 96 w 1221"/>
                <a:gd name="T45" fmla="*/ 151 h 5677"/>
                <a:gd name="T46" fmla="*/ 129 w 1221"/>
                <a:gd name="T47" fmla="*/ 77 h 5677"/>
                <a:gd name="T48" fmla="*/ 107 w 1221"/>
                <a:gd name="T49" fmla="*/ 62 h 5677"/>
                <a:gd name="T50" fmla="*/ 103 w 1221"/>
                <a:gd name="T51" fmla="*/ 62 h 5677"/>
                <a:gd name="T52" fmla="*/ 105 w 1221"/>
                <a:gd name="T53" fmla="*/ 81 h 5677"/>
                <a:gd name="T54" fmla="*/ 94 w 1221"/>
                <a:gd name="T55" fmla="*/ 85 h 5677"/>
                <a:gd name="T56" fmla="*/ 92 w 1221"/>
                <a:gd name="T57" fmla="*/ 73 h 5677"/>
                <a:gd name="T58" fmla="*/ 73 w 1221"/>
                <a:gd name="T59" fmla="*/ 52 h 5677"/>
                <a:gd name="T60" fmla="*/ 52 w 1221"/>
                <a:gd name="T61" fmla="*/ 21 h 5677"/>
                <a:gd name="T62" fmla="*/ 33 w 1221"/>
                <a:gd name="T63" fmla="*/ 0 h 56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21"/>
                <a:gd name="T97" fmla="*/ 0 h 5677"/>
                <a:gd name="T98" fmla="*/ 1221 w 1221"/>
                <a:gd name="T99" fmla="*/ 5677 h 56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21" h="5677">
                  <a:moveTo>
                    <a:pt x="267" y="0"/>
                  </a:moveTo>
                  <a:lnTo>
                    <a:pt x="487" y="415"/>
                  </a:lnTo>
                  <a:lnTo>
                    <a:pt x="682" y="668"/>
                  </a:lnTo>
                  <a:lnTo>
                    <a:pt x="682" y="2192"/>
                  </a:lnTo>
                  <a:lnTo>
                    <a:pt x="851" y="3477"/>
                  </a:lnTo>
                  <a:lnTo>
                    <a:pt x="384" y="3699"/>
                  </a:lnTo>
                  <a:lnTo>
                    <a:pt x="0" y="3951"/>
                  </a:lnTo>
                  <a:lnTo>
                    <a:pt x="656" y="3730"/>
                  </a:lnTo>
                  <a:lnTo>
                    <a:pt x="1111" y="3582"/>
                  </a:lnTo>
                  <a:lnTo>
                    <a:pt x="1156" y="3634"/>
                  </a:lnTo>
                  <a:lnTo>
                    <a:pt x="1143" y="3782"/>
                  </a:lnTo>
                  <a:lnTo>
                    <a:pt x="735" y="4652"/>
                  </a:lnTo>
                  <a:lnTo>
                    <a:pt x="415" y="5203"/>
                  </a:lnTo>
                  <a:lnTo>
                    <a:pt x="162" y="5677"/>
                  </a:lnTo>
                  <a:lnTo>
                    <a:pt x="656" y="4918"/>
                  </a:lnTo>
                  <a:lnTo>
                    <a:pt x="902" y="4451"/>
                  </a:lnTo>
                  <a:lnTo>
                    <a:pt x="1221" y="3763"/>
                  </a:lnTo>
                  <a:lnTo>
                    <a:pt x="1221" y="3582"/>
                  </a:lnTo>
                  <a:lnTo>
                    <a:pt x="1156" y="3529"/>
                  </a:lnTo>
                  <a:lnTo>
                    <a:pt x="974" y="3549"/>
                  </a:lnTo>
                  <a:lnTo>
                    <a:pt x="766" y="2543"/>
                  </a:lnTo>
                  <a:lnTo>
                    <a:pt x="720" y="1790"/>
                  </a:lnTo>
                  <a:lnTo>
                    <a:pt x="766" y="1206"/>
                  </a:lnTo>
                  <a:lnTo>
                    <a:pt x="1026" y="616"/>
                  </a:lnTo>
                  <a:lnTo>
                    <a:pt x="851" y="499"/>
                  </a:lnTo>
                  <a:lnTo>
                    <a:pt x="818" y="499"/>
                  </a:lnTo>
                  <a:lnTo>
                    <a:pt x="838" y="649"/>
                  </a:lnTo>
                  <a:lnTo>
                    <a:pt x="753" y="680"/>
                  </a:lnTo>
                  <a:lnTo>
                    <a:pt x="735" y="585"/>
                  </a:lnTo>
                  <a:lnTo>
                    <a:pt x="585" y="415"/>
                  </a:lnTo>
                  <a:lnTo>
                    <a:pt x="415" y="167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3" name="Freeform 272"/>
            <p:cNvSpPr>
              <a:spLocks/>
            </p:cNvSpPr>
            <p:nvPr/>
          </p:nvSpPr>
          <p:spPr bwMode="auto">
            <a:xfrm>
              <a:off x="2554" y="2556"/>
              <a:ext cx="204" cy="115"/>
            </a:xfrm>
            <a:custGeom>
              <a:avLst/>
              <a:gdLst>
                <a:gd name="T0" fmla="*/ 17 w 1630"/>
                <a:gd name="T1" fmla="*/ 0 h 921"/>
                <a:gd name="T2" fmla="*/ 44 w 1630"/>
                <a:gd name="T3" fmla="*/ 12 h 921"/>
                <a:gd name="T4" fmla="*/ 106 w 1630"/>
                <a:gd name="T5" fmla="*/ 56 h 921"/>
                <a:gd name="T6" fmla="*/ 158 w 1630"/>
                <a:gd name="T7" fmla="*/ 87 h 921"/>
                <a:gd name="T8" fmla="*/ 202 w 1630"/>
                <a:gd name="T9" fmla="*/ 109 h 921"/>
                <a:gd name="T10" fmla="*/ 204 w 1630"/>
                <a:gd name="T11" fmla="*/ 115 h 921"/>
                <a:gd name="T12" fmla="*/ 149 w 1630"/>
                <a:gd name="T13" fmla="*/ 92 h 921"/>
                <a:gd name="T14" fmla="*/ 90 w 1630"/>
                <a:gd name="T15" fmla="*/ 56 h 921"/>
                <a:gd name="T16" fmla="*/ 32 w 1630"/>
                <a:gd name="T17" fmla="*/ 16 h 921"/>
                <a:gd name="T18" fmla="*/ 0 w 1630"/>
                <a:gd name="T19" fmla="*/ 1 h 921"/>
                <a:gd name="T20" fmla="*/ 17 w 1630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0"/>
                <a:gd name="T34" fmla="*/ 0 h 921"/>
                <a:gd name="T35" fmla="*/ 1630 w 1630"/>
                <a:gd name="T36" fmla="*/ 921 h 9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0" h="921">
                  <a:moveTo>
                    <a:pt x="136" y="0"/>
                  </a:moveTo>
                  <a:lnTo>
                    <a:pt x="351" y="96"/>
                  </a:lnTo>
                  <a:lnTo>
                    <a:pt x="843" y="447"/>
                  </a:lnTo>
                  <a:lnTo>
                    <a:pt x="1259" y="700"/>
                  </a:lnTo>
                  <a:lnTo>
                    <a:pt x="1616" y="869"/>
                  </a:lnTo>
                  <a:lnTo>
                    <a:pt x="1630" y="921"/>
                  </a:lnTo>
                  <a:lnTo>
                    <a:pt x="1194" y="733"/>
                  </a:lnTo>
                  <a:lnTo>
                    <a:pt x="720" y="447"/>
                  </a:lnTo>
                  <a:lnTo>
                    <a:pt x="253" y="129"/>
                  </a:lnTo>
                  <a:lnTo>
                    <a:pt x="0" y="1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4" name="Freeform 273"/>
            <p:cNvSpPr>
              <a:spLocks/>
            </p:cNvSpPr>
            <p:nvPr/>
          </p:nvSpPr>
          <p:spPr bwMode="auto">
            <a:xfrm>
              <a:off x="2887" y="2135"/>
              <a:ext cx="264" cy="582"/>
            </a:xfrm>
            <a:custGeom>
              <a:avLst/>
              <a:gdLst>
                <a:gd name="T0" fmla="*/ 0 w 2116"/>
                <a:gd name="T1" fmla="*/ 529 h 4659"/>
                <a:gd name="T2" fmla="*/ 20 w 2116"/>
                <a:gd name="T3" fmla="*/ 348 h 4659"/>
                <a:gd name="T4" fmla="*/ 31 w 2116"/>
                <a:gd name="T5" fmla="*/ 293 h 4659"/>
                <a:gd name="T6" fmla="*/ 56 w 2116"/>
                <a:gd name="T7" fmla="*/ 222 h 4659"/>
                <a:gd name="T8" fmla="*/ 79 w 2116"/>
                <a:gd name="T9" fmla="*/ 152 h 4659"/>
                <a:gd name="T10" fmla="*/ 96 w 2116"/>
                <a:gd name="T11" fmla="*/ 88 h 4659"/>
                <a:gd name="T12" fmla="*/ 111 w 2116"/>
                <a:gd name="T13" fmla="*/ 23 h 4659"/>
                <a:gd name="T14" fmla="*/ 115 w 2116"/>
                <a:gd name="T15" fmla="*/ 21 h 4659"/>
                <a:gd name="T16" fmla="*/ 117 w 2116"/>
                <a:gd name="T17" fmla="*/ 29 h 4659"/>
                <a:gd name="T18" fmla="*/ 117 w 2116"/>
                <a:gd name="T19" fmla="*/ 80 h 4659"/>
                <a:gd name="T20" fmla="*/ 107 w 2116"/>
                <a:gd name="T21" fmla="*/ 176 h 4659"/>
                <a:gd name="T22" fmla="*/ 94 w 2116"/>
                <a:gd name="T23" fmla="*/ 262 h 4659"/>
                <a:gd name="T24" fmla="*/ 131 w 2116"/>
                <a:gd name="T25" fmla="*/ 201 h 4659"/>
                <a:gd name="T26" fmla="*/ 168 w 2116"/>
                <a:gd name="T27" fmla="*/ 157 h 4659"/>
                <a:gd name="T28" fmla="*/ 201 w 2116"/>
                <a:gd name="T29" fmla="*/ 119 h 4659"/>
                <a:gd name="T30" fmla="*/ 213 w 2116"/>
                <a:gd name="T31" fmla="*/ 58 h 4659"/>
                <a:gd name="T32" fmla="*/ 245 w 2116"/>
                <a:gd name="T33" fmla="*/ 0 h 4659"/>
                <a:gd name="T34" fmla="*/ 224 w 2116"/>
                <a:gd name="T35" fmla="*/ 71 h 4659"/>
                <a:gd name="T36" fmla="*/ 215 w 2116"/>
                <a:gd name="T37" fmla="*/ 113 h 4659"/>
                <a:gd name="T38" fmla="*/ 201 w 2116"/>
                <a:gd name="T39" fmla="*/ 143 h 4659"/>
                <a:gd name="T40" fmla="*/ 174 w 2116"/>
                <a:gd name="T41" fmla="*/ 182 h 4659"/>
                <a:gd name="T42" fmla="*/ 157 w 2116"/>
                <a:gd name="T43" fmla="*/ 218 h 4659"/>
                <a:gd name="T44" fmla="*/ 144 w 2116"/>
                <a:gd name="T45" fmla="*/ 255 h 4659"/>
                <a:gd name="T46" fmla="*/ 140 w 2116"/>
                <a:gd name="T47" fmla="*/ 293 h 4659"/>
                <a:gd name="T48" fmla="*/ 136 w 2116"/>
                <a:gd name="T49" fmla="*/ 341 h 4659"/>
                <a:gd name="T50" fmla="*/ 138 w 2116"/>
                <a:gd name="T51" fmla="*/ 366 h 4659"/>
                <a:gd name="T52" fmla="*/ 165 w 2116"/>
                <a:gd name="T53" fmla="*/ 328 h 4659"/>
                <a:gd name="T54" fmla="*/ 205 w 2116"/>
                <a:gd name="T55" fmla="*/ 295 h 4659"/>
                <a:gd name="T56" fmla="*/ 258 w 2116"/>
                <a:gd name="T57" fmla="*/ 272 h 4659"/>
                <a:gd name="T58" fmla="*/ 218 w 2116"/>
                <a:gd name="T59" fmla="*/ 310 h 4659"/>
                <a:gd name="T60" fmla="*/ 198 w 2116"/>
                <a:gd name="T61" fmla="*/ 352 h 4659"/>
                <a:gd name="T62" fmla="*/ 194 w 2116"/>
                <a:gd name="T63" fmla="*/ 393 h 4659"/>
                <a:gd name="T64" fmla="*/ 236 w 2116"/>
                <a:gd name="T65" fmla="*/ 412 h 4659"/>
                <a:gd name="T66" fmla="*/ 264 w 2116"/>
                <a:gd name="T67" fmla="*/ 450 h 4659"/>
                <a:gd name="T68" fmla="*/ 226 w 2116"/>
                <a:gd name="T69" fmla="*/ 437 h 4659"/>
                <a:gd name="T70" fmla="*/ 186 w 2116"/>
                <a:gd name="T71" fmla="*/ 465 h 4659"/>
                <a:gd name="T72" fmla="*/ 186 w 2116"/>
                <a:gd name="T73" fmla="*/ 498 h 4659"/>
                <a:gd name="T74" fmla="*/ 194 w 2116"/>
                <a:gd name="T75" fmla="*/ 542 h 4659"/>
                <a:gd name="T76" fmla="*/ 209 w 2116"/>
                <a:gd name="T77" fmla="*/ 582 h 4659"/>
                <a:gd name="T78" fmla="*/ 117 w 2116"/>
                <a:gd name="T79" fmla="*/ 582 h 4659"/>
                <a:gd name="T80" fmla="*/ 77 w 2116"/>
                <a:gd name="T81" fmla="*/ 578 h 4659"/>
                <a:gd name="T82" fmla="*/ 64 w 2116"/>
                <a:gd name="T83" fmla="*/ 544 h 4659"/>
                <a:gd name="T84" fmla="*/ 56 w 2116"/>
                <a:gd name="T85" fmla="*/ 485 h 4659"/>
                <a:gd name="T86" fmla="*/ 54 w 2116"/>
                <a:gd name="T87" fmla="*/ 408 h 4659"/>
                <a:gd name="T88" fmla="*/ 41 w 2116"/>
                <a:gd name="T89" fmla="*/ 343 h 4659"/>
                <a:gd name="T90" fmla="*/ 19 w 2116"/>
                <a:gd name="T91" fmla="*/ 406 h 4659"/>
                <a:gd name="T92" fmla="*/ 0 w 2116"/>
                <a:gd name="T93" fmla="*/ 529 h 46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16"/>
                <a:gd name="T142" fmla="*/ 0 h 4659"/>
                <a:gd name="T143" fmla="*/ 2116 w 2116"/>
                <a:gd name="T144" fmla="*/ 4659 h 46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16" h="4659">
                  <a:moveTo>
                    <a:pt x="0" y="4237"/>
                  </a:moveTo>
                  <a:lnTo>
                    <a:pt x="162" y="2784"/>
                  </a:lnTo>
                  <a:lnTo>
                    <a:pt x="246" y="2342"/>
                  </a:lnTo>
                  <a:lnTo>
                    <a:pt x="447" y="1778"/>
                  </a:lnTo>
                  <a:lnTo>
                    <a:pt x="636" y="1219"/>
                  </a:lnTo>
                  <a:lnTo>
                    <a:pt x="772" y="701"/>
                  </a:lnTo>
                  <a:lnTo>
                    <a:pt x="889" y="188"/>
                  </a:lnTo>
                  <a:lnTo>
                    <a:pt x="922" y="169"/>
                  </a:lnTo>
                  <a:lnTo>
                    <a:pt x="941" y="234"/>
                  </a:lnTo>
                  <a:lnTo>
                    <a:pt x="941" y="637"/>
                  </a:lnTo>
                  <a:lnTo>
                    <a:pt x="857" y="1408"/>
                  </a:lnTo>
                  <a:lnTo>
                    <a:pt x="752" y="2096"/>
                  </a:lnTo>
                  <a:lnTo>
                    <a:pt x="1052" y="1609"/>
                  </a:lnTo>
                  <a:lnTo>
                    <a:pt x="1343" y="1259"/>
                  </a:lnTo>
                  <a:lnTo>
                    <a:pt x="1610" y="954"/>
                  </a:lnTo>
                  <a:lnTo>
                    <a:pt x="1707" y="467"/>
                  </a:lnTo>
                  <a:lnTo>
                    <a:pt x="1967" y="0"/>
                  </a:lnTo>
                  <a:lnTo>
                    <a:pt x="1792" y="572"/>
                  </a:lnTo>
                  <a:lnTo>
                    <a:pt x="1727" y="902"/>
                  </a:lnTo>
                  <a:lnTo>
                    <a:pt x="1610" y="1142"/>
                  </a:lnTo>
                  <a:lnTo>
                    <a:pt x="1396" y="1460"/>
                  </a:lnTo>
                  <a:lnTo>
                    <a:pt x="1260" y="1745"/>
                  </a:lnTo>
                  <a:lnTo>
                    <a:pt x="1155" y="2044"/>
                  </a:lnTo>
                  <a:lnTo>
                    <a:pt x="1122" y="2342"/>
                  </a:lnTo>
                  <a:lnTo>
                    <a:pt x="1090" y="2731"/>
                  </a:lnTo>
                  <a:lnTo>
                    <a:pt x="1104" y="2933"/>
                  </a:lnTo>
                  <a:lnTo>
                    <a:pt x="1325" y="2628"/>
                  </a:lnTo>
                  <a:lnTo>
                    <a:pt x="1642" y="2361"/>
                  </a:lnTo>
                  <a:lnTo>
                    <a:pt x="2065" y="2174"/>
                  </a:lnTo>
                  <a:lnTo>
                    <a:pt x="1746" y="2478"/>
                  </a:lnTo>
                  <a:lnTo>
                    <a:pt x="1590" y="2816"/>
                  </a:lnTo>
                  <a:lnTo>
                    <a:pt x="1558" y="3147"/>
                  </a:lnTo>
                  <a:lnTo>
                    <a:pt x="1895" y="3296"/>
                  </a:lnTo>
                  <a:lnTo>
                    <a:pt x="2116" y="3602"/>
                  </a:lnTo>
                  <a:lnTo>
                    <a:pt x="1812" y="3497"/>
                  </a:lnTo>
                  <a:lnTo>
                    <a:pt x="1493" y="3719"/>
                  </a:lnTo>
                  <a:lnTo>
                    <a:pt x="1493" y="3984"/>
                  </a:lnTo>
                  <a:lnTo>
                    <a:pt x="1558" y="4341"/>
                  </a:lnTo>
                  <a:lnTo>
                    <a:pt x="1675" y="4659"/>
                  </a:lnTo>
                  <a:lnTo>
                    <a:pt x="941" y="4659"/>
                  </a:lnTo>
                  <a:lnTo>
                    <a:pt x="616" y="4626"/>
                  </a:lnTo>
                  <a:lnTo>
                    <a:pt x="513" y="4354"/>
                  </a:lnTo>
                  <a:lnTo>
                    <a:pt x="447" y="3886"/>
                  </a:lnTo>
                  <a:lnTo>
                    <a:pt x="435" y="3270"/>
                  </a:lnTo>
                  <a:lnTo>
                    <a:pt x="331" y="2745"/>
                  </a:lnTo>
                  <a:lnTo>
                    <a:pt x="149" y="3251"/>
                  </a:lnTo>
                  <a:lnTo>
                    <a:pt x="0" y="4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5" name="Freeform 274"/>
            <p:cNvSpPr>
              <a:spLocks/>
            </p:cNvSpPr>
            <p:nvPr/>
          </p:nvSpPr>
          <p:spPr bwMode="auto">
            <a:xfrm>
              <a:off x="2204" y="2744"/>
              <a:ext cx="34" cy="87"/>
            </a:xfrm>
            <a:custGeom>
              <a:avLst/>
              <a:gdLst>
                <a:gd name="T0" fmla="*/ 0 w 266"/>
                <a:gd name="T1" fmla="*/ 10 h 694"/>
                <a:gd name="T2" fmla="*/ 17 w 266"/>
                <a:gd name="T3" fmla="*/ 82 h 694"/>
                <a:gd name="T4" fmla="*/ 34 w 266"/>
                <a:gd name="T5" fmla="*/ 87 h 694"/>
                <a:gd name="T6" fmla="*/ 12 w 266"/>
                <a:gd name="T7" fmla="*/ 0 h 694"/>
                <a:gd name="T8" fmla="*/ 0 w 266"/>
                <a:gd name="T9" fmla="*/ 10 h 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94"/>
                <a:gd name="T17" fmla="*/ 266 w 266"/>
                <a:gd name="T18" fmla="*/ 694 h 6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94">
                  <a:moveTo>
                    <a:pt x="0" y="83"/>
                  </a:moveTo>
                  <a:lnTo>
                    <a:pt x="136" y="656"/>
                  </a:lnTo>
                  <a:lnTo>
                    <a:pt x="266" y="694"/>
                  </a:lnTo>
                  <a:lnTo>
                    <a:pt x="91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6" name="Freeform 275"/>
            <p:cNvSpPr>
              <a:spLocks/>
            </p:cNvSpPr>
            <p:nvPr/>
          </p:nvSpPr>
          <p:spPr bwMode="auto">
            <a:xfrm>
              <a:off x="2489" y="2788"/>
              <a:ext cx="38" cy="82"/>
            </a:xfrm>
            <a:custGeom>
              <a:avLst/>
              <a:gdLst>
                <a:gd name="T0" fmla="*/ 0 w 299"/>
                <a:gd name="T1" fmla="*/ 0 h 655"/>
                <a:gd name="T2" fmla="*/ 5 w 299"/>
                <a:gd name="T3" fmla="*/ 76 h 655"/>
                <a:gd name="T4" fmla="*/ 33 w 299"/>
                <a:gd name="T5" fmla="*/ 82 h 655"/>
                <a:gd name="T6" fmla="*/ 38 w 299"/>
                <a:gd name="T7" fmla="*/ 11 h 655"/>
                <a:gd name="T8" fmla="*/ 0 w 299"/>
                <a:gd name="T9" fmla="*/ 0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55"/>
                <a:gd name="T17" fmla="*/ 299 w 299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55">
                  <a:moveTo>
                    <a:pt x="0" y="0"/>
                  </a:moveTo>
                  <a:lnTo>
                    <a:pt x="39" y="610"/>
                  </a:lnTo>
                  <a:lnTo>
                    <a:pt x="260" y="655"/>
                  </a:lnTo>
                  <a:lnTo>
                    <a:pt x="299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7" name="Freeform 276"/>
            <p:cNvSpPr>
              <a:spLocks/>
            </p:cNvSpPr>
            <p:nvPr/>
          </p:nvSpPr>
          <p:spPr bwMode="auto">
            <a:xfrm>
              <a:off x="2837" y="1985"/>
              <a:ext cx="557" cy="706"/>
            </a:xfrm>
            <a:custGeom>
              <a:avLst/>
              <a:gdLst>
                <a:gd name="T0" fmla="*/ 0 w 4454"/>
                <a:gd name="T1" fmla="*/ 13 h 5645"/>
                <a:gd name="T2" fmla="*/ 41 w 4454"/>
                <a:gd name="T3" fmla="*/ 0 h 5645"/>
                <a:gd name="T4" fmla="*/ 82 w 4454"/>
                <a:gd name="T5" fmla="*/ 26 h 5645"/>
                <a:gd name="T6" fmla="*/ 197 w 4454"/>
                <a:gd name="T7" fmla="*/ 41 h 5645"/>
                <a:gd name="T8" fmla="*/ 295 w 4454"/>
                <a:gd name="T9" fmla="*/ 64 h 5645"/>
                <a:gd name="T10" fmla="*/ 347 w 4454"/>
                <a:gd name="T11" fmla="*/ 87 h 5645"/>
                <a:gd name="T12" fmla="*/ 349 w 4454"/>
                <a:gd name="T13" fmla="*/ 95 h 5645"/>
                <a:gd name="T14" fmla="*/ 387 w 4454"/>
                <a:gd name="T15" fmla="*/ 105 h 5645"/>
                <a:gd name="T16" fmla="*/ 436 w 4454"/>
                <a:gd name="T17" fmla="*/ 161 h 5645"/>
                <a:gd name="T18" fmla="*/ 451 w 4454"/>
                <a:gd name="T19" fmla="*/ 235 h 5645"/>
                <a:gd name="T20" fmla="*/ 443 w 4454"/>
                <a:gd name="T21" fmla="*/ 282 h 5645"/>
                <a:gd name="T22" fmla="*/ 443 w 4454"/>
                <a:gd name="T23" fmla="*/ 312 h 5645"/>
                <a:gd name="T24" fmla="*/ 426 w 4454"/>
                <a:gd name="T25" fmla="*/ 358 h 5645"/>
                <a:gd name="T26" fmla="*/ 426 w 4454"/>
                <a:gd name="T27" fmla="*/ 376 h 5645"/>
                <a:gd name="T28" fmla="*/ 459 w 4454"/>
                <a:gd name="T29" fmla="*/ 414 h 5645"/>
                <a:gd name="T30" fmla="*/ 480 w 4454"/>
                <a:gd name="T31" fmla="*/ 450 h 5645"/>
                <a:gd name="T32" fmla="*/ 490 w 4454"/>
                <a:gd name="T33" fmla="*/ 504 h 5645"/>
                <a:gd name="T34" fmla="*/ 495 w 4454"/>
                <a:gd name="T35" fmla="*/ 548 h 5645"/>
                <a:gd name="T36" fmla="*/ 531 w 4454"/>
                <a:gd name="T37" fmla="*/ 575 h 5645"/>
                <a:gd name="T38" fmla="*/ 544 w 4454"/>
                <a:gd name="T39" fmla="*/ 621 h 5645"/>
                <a:gd name="T40" fmla="*/ 544 w 4454"/>
                <a:gd name="T41" fmla="*/ 668 h 5645"/>
                <a:gd name="T42" fmla="*/ 557 w 4454"/>
                <a:gd name="T43" fmla="*/ 706 h 5645"/>
                <a:gd name="T44" fmla="*/ 528 w 4454"/>
                <a:gd name="T45" fmla="*/ 690 h 5645"/>
                <a:gd name="T46" fmla="*/ 511 w 4454"/>
                <a:gd name="T47" fmla="*/ 652 h 5645"/>
                <a:gd name="T48" fmla="*/ 533 w 4454"/>
                <a:gd name="T49" fmla="*/ 655 h 5645"/>
                <a:gd name="T50" fmla="*/ 536 w 4454"/>
                <a:gd name="T51" fmla="*/ 609 h 5645"/>
                <a:gd name="T52" fmla="*/ 505 w 4454"/>
                <a:gd name="T53" fmla="*/ 578 h 5645"/>
                <a:gd name="T54" fmla="*/ 411 w 4454"/>
                <a:gd name="T55" fmla="*/ 568 h 5645"/>
                <a:gd name="T56" fmla="*/ 372 w 4454"/>
                <a:gd name="T57" fmla="*/ 548 h 5645"/>
                <a:gd name="T58" fmla="*/ 336 w 4454"/>
                <a:gd name="T59" fmla="*/ 542 h 5645"/>
                <a:gd name="T60" fmla="*/ 323 w 4454"/>
                <a:gd name="T61" fmla="*/ 524 h 5645"/>
                <a:gd name="T62" fmla="*/ 349 w 4454"/>
                <a:gd name="T63" fmla="*/ 529 h 5645"/>
                <a:gd name="T64" fmla="*/ 380 w 4454"/>
                <a:gd name="T65" fmla="*/ 542 h 5645"/>
                <a:gd name="T66" fmla="*/ 418 w 4454"/>
                <a:gd name="T67" fmla="*/ 553 h 5645"/>
                <a:gd name="T68" fmla="*/ 477 w 4454"/>
                <a:gd name="T69" fmla="*/ 542 h 5645"/>
                <a:gd name="T70" fmla="*/ 475 w 4454"/>
                <a:gd name="T71" fmla="*/ 491 h 5645"/>
                <a:gd name="T72" fmla="*/ 454 w 4454"/>
                <a:gd name="T73" fmla="*/ 432 h 5645"/>
                <a:gd name="T74" fmla="*/ 423 w 4454"/>
                <a:gd name="T75" fmla="*/ 389 h 5645"/>
                <a:gd name="T76" fmla="*/ 354 w 4454"/>
                <a:gd name="T77" fmla="*/ 360 h 5645"/>
                <a:gd name="T78" fmla="*/ 377 w 4454"/>
                <a:gd name="T79" fmla="*/ 338 h 5645"/>
                <a:gd name="T80" fmla="*/ 416 w 4454"/>
                <a:gd name="T81" fmla="*/ 330 h 5645"/>
                <a:gd name="T82" fmla="*/ 431 w 4454"/>
                <a:gd name="T83" fmla="*/ 294 h 5645"/>
                <a:gd name="T84" fmla="*/ 441 w 4454"/>
                <a:gd name="T85" fmla="*/ 233 h 5645"/>
                <a:gd name="T86" fmla="*/ 426 w 4454"/>
                <a:gd name="T87" fmla="*/ 166 h 5645"/>
                <a:gd name="T88" fmla="*/ 380 w 4454"/>
                <a:gd name="T89" fmla="*/ 113 h 5645"/>
                <a:gd name="T90" fmla="*/ 338 w 4454"/>
                <a:gd name="T91" fmla="*/ 105 h 5645"/>
                <a:gd name="T92" fmla="*/ 302 w 4454"/>
                <a:gd name="T93" fmla="*/ 138 h 5645"/>
                <a:gd name="T94" fmla="*/ 328 w 4454"/>
                <a:gd name="T95" fmla="*/ 95 h 5645"/>
                <a:gd name="T96" fmla="*/ 282 w 4454"/>
                <a:gd name="T97" fmla="*/ 71 h 5645"/>
                <a:gd name="T98" fmla="*/ 179 w 4454"/>
                <a:gd name="T99" fmla="*/ 49 h 5645"/>
                <a:gd name="T100" fmla="*/ 69 w 4454"/>
                <a:gd name="T101" fmla="*/ 37 h 5645"/>
                <a:gd name="T102" fmla="*/ 41 w 4454"/>
                <a:gd name="T103" fmla="*/ 13 h 5645"/>
                <a:gd name="T104" fmla="*/ 0 w 4454"/>
                <a:gd name="T105" fmla="*/ 13 h 56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54"/>
                <a:gd name="T160" fmla="*/ 0 h 5645"/>
                <a:gd name="T161" fmla="*/ 4454 w 4454"/>
                <a:gd name="T162" fmla="*/ 5645 h 56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54" h="5645">
                  <a:moveTo>
                    <a:pt x="0" y="104"/>
                  </a:moveTo>
                  <a:lnTo>
                    <a:pt x="325" y="0"/>
                  </a:lnTo>
                  <a:lnTo>
                    <a:pt x="655" y="208"/>
                  </a:lnTo>
                  <a:lnTo>
                    <a:pt x="1578" y="324"/>
                  </a:lnTo>
                  <a:lnTo>
                    <a:pt x="2357" y="512"/>
                  </a:lnTo>
                  <a:lnTo>
                    <a:pt x="2772" y="694"/>
                  </a:lnTo>
                  <a:lnTo>
                    <a:pt x="2792" y="758"/>
                  </a:lnTo>
                  <a:lnTo>
                    <a:pt x="3097" y="837"/>
                  </a:lnTo>
                  <a:lnTo>
                    <a:pt x="3486" y="1291"/>
                  </a:lnTo>
                  <a:lnTo>
                    <a:pt x="3610" y="1882"/>
                  </a:lnTo>
                  <a:lnTo>
                    <a:pt x="3545" y="2252"/>
                  </a:lnTo>
                  <a:lnTo>
                    <a:pt x="3545" y="2491"/>
                  </a:lnTo>
                  <a:lnTo>
                    <a:pt x="3408" y="2861"/>
                  </a:lnTo>
                  <a:lnTo>
                    <a:pt x="3408" y="3009"/>
                  </a:lnTo>
                  <a:lnTo>
                    <a:pt x="3674" y="3309"/>
                  </a:lnTo>
                  <a:lnTo>
                    <a:pt x="3837" y="3601"/>
                  </a:lnTo>
                  <a:lnTo>
                    <a:pt x="3915" y="4029"/>
                  </a:lnTo>
                  <a:lnTo>
                    <a:pt x="3960" y="4379"/>
                  </a:lnTo>
                  <a:lnTo>
                    <a:pt x="4247" y="4599"/>
                  </a:lnTo>
                  <a:lnTo>
                    <a:pt x="4350" y="4969"/>
                  </a:lnTo>
                  <a:lnTo>
                    <a:pt x="4350" y="5339"/>
                  </a:lnTo>
                  <a:lnTo>
                    <a:pt x="4454" y="5645"/>
                  </a:lnTo>
                  <a:lnTo>
                    <a:pt x="4226" y="5521"/>
                  </a:lnTo>
                  <a:lnTo>
                    <a:pt x="4084" y="5210"/>
                  </a:lnTo>
                  <a:lnTo>
                    <a:pt x="4265" y="5236"/>
                  </a:lnTo>
                  <a:lnTo>
                    <a:pt x="4285" y="4866"/>
                  </a:lnTo>
                  <a:lnTo>
                    <a:pt x="4037" y="4620"/>
                  </a:lnTo>
                  <a:lnTo>
                    <a:pt x="3285" y="4542"/>
                  </a:lnTo>
                  <a:lnTo>
                    <a:pt x="2973" y="4379"/>
                  </a:lnTo>
                  <a:lnTo>
                    <a:pt x="2688" y="4334"/>
                  </a:lnTo>
                  <a:lnTo>
                    <a:pt x="2584" y="4191"/>
                  </a:lnTo>
                  <a:lnTo>
                    <a:pt x="2792" y="4229"/>
                  </a:lnTo>
                  <a:lnTo>
                    <a:pt x="3038" y="4334"/>
                  </a:lnTo>
                  <a:lnTo>
                    <a:pt x="3343" y="4418"/>
                  </a:lnTo>
                  <a:lnTo>
                    <a:pt x="3817" y="4334"/>
                  </a:lnTo>
                  <a:lnTo>
                    <a:pt x="3798" y="3925"/>
                  </a:lnTo>
                  <a:lnTo>
                    <a:pt x="3629" y="3458"/>
                  </a:lnTo>
                  <a:lnTo>
                    <a:pt x="3383" y="3107"/>
                  </a:lnTo>
                  <a:lnTo>
                    <a:pt x="2830" y="2880"/>
                  </a:lnTo>
                  <a:lnTo>
                    <a:pt x="3012" y="2699"/>
                  </a:lnTo>
                  <a:lnTo>
                    <a:pt x="3324" y="2641"/>
                  </a:lnTo>
                  <a:lnTo>
                    <a:pt x="3447" y="2348"/>
                  </a:lnTo>
                  <a:lnTo>
                    <a:pt x="3524" y="1861"/>
                  </a:lnTo>
                  <a:lnTo>
                    <a:pt x="3408" y="1330"/>
                  </a:lnTo>
                  <a:lnTo>
                    <a:pt x="3038" y="901"/>
                  </a:lnTo>
                  <a:lnTo>
                    <a:pt x="2706" y="837"/>
                  </a:lnTo>
                  <a:lnTo>
                    <a:pt x="2415" y="1103"/>
                  </a:lnTo>
                  <a:lnTo>
                    <a:pt x="2623" y="758"/>
                  </a:lnTo>
                  <a:lnTo>
                    <a:pt x="2253" y="571"/>
                  </a:lnTo>
                  <a:lnTo>
                    <a:pt x="1434" y="390"/>
                  </a:lnTo>
                  <a:lnTo>
                    <a:pt x="552" y="292"/>
                  </a:lnTo>
                  <a:lnTo>
                    <a:pt x="325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8" name="Freeform 277"/>
            <p:cNvSpPr>
              <a:spLocks/>
            </p:cNvSpPr>
            <p:nvPr/>
          </p:nvSpPr>
          <p:spPr bwMode="auto">
            <a:xfrm>
              <a:off x="2765" y="2660"/>
              <a:ext cx="437" cy="107"/>
            </a:xfrm>
            <a:custGeom>
              <a:avLst/>
              <a:gdLst>
                <a:gd name="T0" fmla="*/ 0 w 3493"/>
                <a:gd name="T1" fmla="*/ 0 h 855"/>
                <a:gd name="T2" fmla="*/ 89 w 3493"/>
                <a:gd name="T3" fmla="*/ 28 h 855"/>
                <a:gd name="T4" fmla="*/ 203 w 3493"/>
                <a:gd name="T5" fmla="*/ 46 h 855"/>
                <a:gd name="T6" fmla="*/ 331 w 3493"/>
                <a:gd name="T7" fmla="*/ 49 h 855"/>
                <a:gd name="T8" fmla="*/ 382 w 3493"/>
                <a:gd name="T9" fmla="*/ 57 h 855"/>
                <a:gd name="T10" fmla="*/ 437 w 3493"/>
                <a:gd name="T11" fmla="*/ 107 h 855"/>
                <a:gd name="T12" fmla="*/ 344 w 3493"/>
                <a:gd name="T13" fmla="*/ 71 h 855"/>
                <a:gd name="T14" fmla="*/ 249 w 3493"/>
                <a:gd name="T15" fmla="*/ 64 h 855"/>
                <a:gd name="T16" fmla="*/ 157 w 3493"/>
                <a:gd name="T17" fmla="*/ 57 h 855"/>
                <a:gd name="T18" fmla="*/ 84 w 3493"/>
                <a:gd name="T19" fmla="*/ 41 h 855"/>
                <a:gd name="T20" fmla="*/ 20 w 3493"/>
                <a:gd name="T21" fmla="*/ 15 h 855"/>
                <a:gd name="T22" fmla="*/ 0 w 3493"/>
                <a:gd name="T23" fmla="*/ 0 h 8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93"/>
                <a:gd name="T37" fmla="*/ 0 h 855"/>
                <a:gd name="T38" fmla="*/ 3493 w 3493"/>
                <a:gd name="T39" fmla="*/ 855 h 8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93" h="855">
                  <a:moveTo>
                    <a:pt x="0" y="0"/>
                  </a:moveTo>
                  <a:lnTo>
                    <a:pt x="714" y="226"/>
                  </a:lnTo>
                  <a:lnTo>
                    <a:pt x="1623" y="368"/>
                  </a:lnTo>
                  <a:lnTo>
                    <a:pt x="2649" y="388"/>
                  </a:lnTo>
                  <a:lnTo>
                    <a:pt x="3057" y="453"/>
                  </a:lnTo>
                  <a:lnTo>
                    <a:pt x="3493" y="855"/>
                  </a:lnTo>
                  <a:lnTo>
                    <a:pt x="2752" y="570"/>
                  </a:lnTo>
                  <a:lnTo>
                    <a:pt x="1993" y="512"/>
                  </a:lnTo>
                  <a:lnTo>
                    <a:pt x="1253" y="453"/>
                  </a:lnTo>
                  <a:lnTo>
                    <a:pt x="675" y="330"/>
                  </a:lnTo>
                  <a:lnTo>
                    <a:pt x="162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099" name="Freeform 278"/>
            <p:cNvSpPr>
              <a:spLocks/>
            </p:cNvSpPr>
            <p:nvPr/>
          </p:nvSpPr>
          <p:spPr bwMode="auto">
            <a:xfrm>
              <a:off x="3310" y="2698"/>
              <a:ext cx="169" cy="325"/>
            </a:xfrm>
            <a:custGeom>
              <a:avLst/>
              <a:gdLst>
                <a:gd name="T0" fmla="*/ 97 w 1351"/>
                <a:gd name="T1" fmla="*/ 0 h 2601"/>
                <a:gd name="T2" fmla="*/ 140 w 1351"/>
                <a:gd name="T3" fmla="*/ 62 h 2601"/>
                <a:gd name="T4" fmla="*/ 169 w 1351"/>
                <a:gd name="T5" fmla="*/ 141 h 2601"/>
                <a:gd name="T6" fmla="*/ 169 w 1351"/>
                <a:gd name="T7" fmla="*/ 210 h 2601"/>
                <a:gd name="T8" fmla="*/ 140 w 1351"/>
                <a:gd name="T9" fmla="*/ 325 h 2601"/>
                <a:gd name="T10" fmla="*/ 0 w 1351"/>
                <a:gd name="T11" fmla="*/ 302 h 2601"/>
                <a:gd name="T12" fmla="*/ 28 w 1351"/>
                <a:gd name="T13" fmla="*/ 279 h 2601"/>
                <a:gd name="T14" fmla="*/ 56 w 1351"/>
                <a:gd name="T15" fmla="*/ 266 h 2601"/>
                <a:gd name="T16" fmla="*/ 94 w 1351"/>
                <a:gd name="T17" fmla="*/ 169 h 2601"/>
                <a:gd name="T18" fmla="*/ 133 w 1351"/>
                <a:gd name="T19" fmla="*/ 141 h 2601"/>
                <a:gd name="T20" fmla="*/ 144 w 1351"/>
                <a:gd name="T21" fmla="*/ 102 h 2601"/>
                <a:gd name="T22" fmla="*/ 125 w 1351"/>
                <a:gd name="T23" fmla="*/ 44 h 2601"/>
                <a:gd name="T24" fmla="*/ 97 w 1351"/>
                <a:gd name="T25" fmla="*/ 0 h 26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1"/>
                <a:gd name="T40" fmla="*/ 0 h 2601"/>
                <a:gd name="T41" fmla="*/ 1351 w 1351"/>
                <a:gd name="T42" fmla="*/ 2601 h 26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1" h="2601">
                  <a:moveTo>
                    <a:pt x="778" y="0"/>
                  </a:moveTo>
                  <a:lnTo>
                    <a:pt x="1122" y="493"/>
                  </a:lnTo>
                  <a:lnTo>
                    <a:pt x="1351" y="1129"/>
                  </a:lnTo>
                  <a:lnTo>
                    <a:pt x="1351" y="1680"/>
                  </a:lnTo>
                  <a:lnTo>
                    <a:pt x="1122" y="2601"/>
                  </a:lnTo>
                  <a:lnTo>
                    <a:pt x="0" y="2413"/>
                  </a:lnTo>
                  <a:lnTo>
                    <a:pt x="220" y="2232"/>
                  </a:lnTo>
                  <a:lnTo>
                    <a:pt x="447" y="2129"/>
                  </a:lnTo>
                  <a:lnTo>
                    <a:pt x="752" y="1350"/>
                  </a:lnTo>
                  <a:lnTo>
                    <a:pt x="1064" y="1129"/>
                  </a:lnTo>
                  <a:lnTo>
                    <a:pt x="1148" y="818"/>
                  </a:lnTo>
                  <a:lnTo>
                    <a:pt x="999" y="351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0" name="Freeform 279"/>
            <p:cNvSpPr>
              <a:spLocks/>
            </p:cNvSpPr>
            <p:nvPr/>
          </p:nvSpPr>
          <p:spPr bwMode="auto">
            <a:xfrm>
              <a:off x="2729" y="2659"/>
              <a:ext cx="38" cy="250"/>
            </a:xfrm>
            <a:custGeom>
              <a:avLst/>
              <a:gdLst>
                <a:gd name="T0" fmla="*/ 31 w 298"/>
                <a:gd name="T1" fmla="*/ 0 h 1999"/>
                <a:gd name="T2" fmla="*/ 26 w 298"/>
                <a:gd name="T3" fmla="*/ 6 h 1999"/>
                <a:gd name="T4" fmla="*/ 26 w 298"/>
                <a:gd name="T5" fmla="*/ 25 h 1999"/>
                <a:gd name="T6" fmla="*/ 20 w 298"/>
                <a:gd name="T7" fmla="*/ 84 h 1999"/>
                <a:gd name="T8" fmla="*/ 20 w 298"/>
                <a:gd name="T9" fmla="*/ 94 h 1999"/>
                <a:gd name="T10" fmla="*/ 25 w 298"/>
                <a:gd name="T11" fmla="*/ 101 h 1999"/>
                <a:gd name="T12" fmla="*/ 20 w 298"/>
                <a:gd name="T13" fmla="*/ 141 h 1999"/>
                <a:gd name="T14" fmla="*/ 16 w 298"/>
                <a:gd name="T15" fmla="*/ 164 h 1999"/>
                <a:gd name="T16" fmla="*/ 0 w 298"/>
                <a:gd name="T17" fmla="*/ 248 h 1999"/>
                <a:gd name="T18" fmla="*/ 6 w 298"/>
                <a:gd name="T19" fmla="*/ 250 h 1999"/>
                <a:gd name="T20" fmla="*/ 18 w 298"/>
                <a:gd name="T21" fmla="*/ 221 h 1999"/>
                <a:gd name="T22" fmla="*/ 33 w 298"/>
                <a:gd name="T23" fmla="*/ 162 h 1999"/>
                <a:gd name="T24" fmla="*/ 37 w 298"/>
                <a:gd name="T25" fmla="*/ 115 h 1999"/>
                <a:gd name="T26" fmla="*/ 38 w 298"/>
                <a:gd name="T27" fmla="*/ 73 h 1999"/>
                <a:gd name="T28" fmla="*/ 35 w 298"/>
                <a:gd name="T29" fmla="*/ 19 h 1999"/>
                <a:gd name="T30" fmla="*/ 33 w 298"/>
                <a:gd name="T31" fmla="*/ 1 h 1999"/>
                <a:gd name="T32" fmla="*/ 31 w 298"/>
                <a:gd name="T33" fmla="*/ 0 h 19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8"/>
                <a:gd name="T52" fmla="*/ 0 h 1999"/>
                <a:gd name="T53" fmla="*/ 298 w 298"/>
                <a:gd name="T54" fmla="*/ 1999 h 19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8" h="1999">
                  <a:moveTo>
                    <a:pt x="246" y="0"/>
                  </a:moveTo>
                  <a:lnTo>
                    <a:pt x="200" y="45"/>
                  </a:lnTo>
                  <a:lnTo>
                    <a:pt x="200" y="200"/>
                  </a:lnTo>
                  <a:lnTo>
                    <a:pt x="160" y="675"/>
                  </a:lnTo>
                  <a:lnTo>
                    <a:pt x="155" y="752"/>
                  </a:lnTo>
                  <a:lnTo>
                    <a:pt x="194" y="804"/>
                  </a:lnTo>
                  <a:lnTo>
                    <a:pt x="160" y="1129"/>
                  </a:lnTo>
                  <a:lnTo>
                    <a:pt x="129" y="1310"/>
                  </a:lnTo>
                  <a:lnTo>
                    <a:pt x="0" y="1984"/>
                  </a:lnTo>
                  <a:lnTo>
                    <a:pt x="50" y="1999"/>
                  </a:lnTo>
                  <a:lnTo>
                    <a:pt x="142" y="1771"/>
                  </a:lnTo>
                  <a:lnTo>
                    <a:pt x="258" y="1297"/>
                  </a:lnTo>
                  <a:lnTo>
                    <a:pt x="291" y="921"/>
                  </a:lnTo>
                  <a:lnTo>
                    <a:pt x="298" y="583"/>
                  </a:lnTo>
                  <a:lnTo>
                    <a:pt x="272" y="149"/>
                  </a:lnTo>
                  <a:lnTo>
                    <a:pt x="258" y="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1" name="Freeform 280"/>
            <p:cNvSpPr>
              <a:spLocks/>
            </p:cNvSpPr>
            <p:nvPr/>
          </p:nvSpPr>
          <p:spPr bwMode="auto">
            <a:xfrm>
              <a:off x="2727" y="2753"/>
              <a:ext cx="27" cy="63"/>
            </a:xfrm>
            <a:custGeom>
              <a:avLst/>
              <a:gdLst>
                <a:gd name="T0" fmla="*/ 27 w 215"/>
                <a:gd name="T1" fmla="*/ 6 h 500"/>
                <a:gd name="T2" fmla="*/ 16 w 215"/>
                <a:gd name="T3" fmla="*/ 14 h 500"/>
                <a:gd name="T4" fmla="*/ 8 w 215"/>
                <a:gd name="T5" fmla="*/ 24 h 500"/>
                <a:gd name="T6" fmla="*/ 8 w 215"/>
                <a:gd name="T7" fmla="*/ 35 h 500"/>
                <a:gd name="T8" fmla="*/ 10 w 215"/>
                <a:gd name="T9" fmla="*/ 46 h 500"/>
                <a:gd name="T10" fmla="*/ 18 w 215"/>
                <a:gd name="T11" fmla="*/ 54 h 500"/>
                <a:gd name="T12" fmla="*/ 25 w 215"/>
                <a:gd name="T13" fmla="*/ 57 h 500"/>
                <a:gd name="T14" fmla="*/ 22 w 215"/>
                <a:gd name="T15" fmla="*/ 63 h 500"/>
                <a:gd name="T16" fmla="*/ 14 w 215"/>
                <a:gd name="T17" fmla="*/ 59 h 500"/>
                <a:gd name="T18" fmla="*/ 5 w 215"/>
                <a:gd name="T19" fmla="*/ 52 h 500"/>
                <a:gd name="T20" fmla="*/ 1 w 215"/>
                <a:gd name="T21" fmla="*/ 41 h 500"/>
                <a:gd name="T22" fmla="*/ 0 w 215"/>
                <a:gd name="T23" fmla="*/ 31 h 500"/>
                <a:gd name="T24" fmla="*/ 2 w 215"/>
                <a:gd name="T25" fmla="*/ 21 h 500"/>
                <a:gd name="T26" fmla="*/ 8 w 215"/>
                <a:gd name="T27" fmla="*/ 11 h 500"/>
                <a:gd name="T28" fmla="*/ 17 w 215"/>
                <a:gd name="T29" fmla="*/ 3 h 500"/>
                <a:gd name="T30" fmla="*/ 25 w 215"/>
                <a:gd name="T31" fmla="*/ 0 h 500"/>
                <a:gd name="T32" fmla="*/ 27 w 215"/>
                <a:gd name="T33" fmla="*/ 6 h 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5"/>
                <a:gd name="T52" fmla="*/ 0 h 500"/>
                <a:gd name="T53" fmla="*/ 215 w 215"/>
                <a:gd name="T54" fmla="*/ 500 h 5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5" h="500">
                  <a:moveTo>
                    <a:pt x="215" y="45"/>
                  </a:moveTo>
                  <a:lnTo>
                    <a:pt x="124" y="110"/>
                  </a:lnTo>
                  <a:lnTo>
                    <a:pt x="66" y="188"/>
                  </a:lnTo>
                  <a:lnTo>
                    <a:pt x="66" y="279"/>
                  </a:lnTo>
                  <a:lnTo>
                    <a:pt x="78" y="363"/>
                  </a:lnTo>
                  <a:lnTo>
                    <a:pt x="143" y="429"/>
                  </a:lnTo>
                  <a:lnTo>
                    <a:pt x="196" y="454"/>
                  </a:lnTo>
                  <a:lnTo>
                    <a:pt x="176" y="500"/>
                  </a:lnTo>
                  <a:lnTo>
                    <a:pt x="111" y="468"/>
                  </a:lnTo>
                  <a:lnTo>
                    <a:pt x="40" y="409"/>
                  </a:lnTo>
                  <a:lnTo>
                    <a:pt x="7" y="325"/>
                  </a:lnTo>
                  <a:lnTo>
                    <a:pt x="0" y="247"/>
                  </a:lnTo>
                  <a:lnTo>
                    <a:pt x="14" y="169"/>
                  </a:lnTo>
                  <a:lnTo>
                    <a:pt x="66" y="84"/>
                  </a:lnTo>
                  <a:lnTo>
                    <a:pt x="136" y="26"/>
                  </a:lnTo>
                  <a:lnTo>
                    <a:pt x="202" y="0"/>
                  </a:lnTo>
                  <a:lnTo>
                    <a:pt x="21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2" name="Freeform 281"/>
            <p:cNvSpPr>
              <a:spLocks/>
            </p:cNvSpPr>
            <p:nvPr/>
          </p:nvSpPr>
          <p:spPr bwMode="auto">
            <a:xfrm>
              <a:off x="2742" y="2811"/>
              <a:ext cx="6" cy="10"/>
            </a:xfrm>
            <a:custGeom>
              <a:avLst/>
              <a:gdLst>
                <a:gd name="T0" fmla="*/ 2 w 52"/>
                <a:gd name="T1" fmla="*/ 0 h 77"/>
                <a:gd name="T2" fmla="*/ 0 w 52"/>
                <a:gd name="T3" fmla="*/ 9 h 77"/>
                <a:gd name="T4" fmla="*/ 4 w 52"/>
                <a:gd name="T5" fmla="*/ 10 h 77"/>
                <a:gd name="T6" fmla="*/ 6 w 52"/>
                <a:gd name="T7" fmla="*/ 2 h 77"/>
                <a:gd name="T8" fmla="*/ 2 w 52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7"/>
                <a:gd name="T17" fmla="*/ 52 w 52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7">
                  <a:moveTo>
                    <a:pt x="14" y="0"/>
                  </a:moveTo>
                  <a:lnTo>
                    <a:pt x="0" y="71"/>
                  </a:lnTo>
                  <a:lnTo>
                    <a:pt x="33" y="77"/>
                  </a:lnTo>
                  <a:lnTo>
                    <a:pt x="52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3" name="Freeform 282"/>
            <p:cNvSpPr>
              <a:spLocks/>
            </p:cNvSpPr>
            <p:nvPr/>
          </p:nvSpPr>
          <p:spPr bwMode="auto">
            <a:xfrm>
              <a:off x="2789" y="1611"/>
              <a:ext cx="186" cy="208"/>
            </a:xfrm>
            <a:custGeom>
              <a:avLst/>
              <a:gdLst>
                <a:gd name="T0" fmla="*/ 40 w 1493"/>
                <a:gd name="T1" fmla="*/ 60 h 1659"/>
                <a:gd name="T2" fmla="*/ 39 w 1493"/>
                <a:gd name="T3" fmla="*/ 96 h 1659"/>
                <a:gd name="T4" fmla="*/ 26 w 1493"/>
                <a:gd name="T5" fmla="*/ 117 h 1659"/>
                <a:gd name="T6" fmla="*/ 0 w 1493"/>
                <a:gd name="T7" fmla="*/ 137 h 1659"/>
                <a:gd name="T8" fmla="*/ 42 w 1493"/>
                <a:gd name="T9" fmla="*/ 127 h 1659"/>
                <a:gd name="T10" fmla="*/ 71 w 1493"/>
                <a:gd name="T11" fmla="*/ 128 h 1659"/>
                <a:gd name="T12" fmla="*/ 102 w 1493"/>
                <a:gd name="T13" fmla="*/ 148 h 1659"/>
                <a:gd name="T14" fmla="*/ 118 w 1493"/>
                <a:gd name="T15" fmla="*/ 171 h 1659"/>
                <a:gd name="T16" fmla="*/ 133 w 1493"/>
                <a:gd name="T17" fmla="*/ 198 h 1659"/>
                <a:gd name="T18" fmla="*/ 165 w 1493"/>
                <a:gd name="T19" fmla="*/ 208 h 1659"/>
                <a:gd name="T20" fmla="*/ 181 w 1493"/>
                <a:gd name="T21" fmla="*/ 200 h 1659"/>
                <a:gd name="T22" fmla="*/ 186 w 1493"/>
                <a:gd name="T23" fmla="*/ 179 h 1659"/>
                <a:gd name="T24" fmla="*/ 171 w 1493"/>
                <a:gd name="T25" fmla="*/ 185 h 1659"/>
                <a:gd name="T26" fmla="*/ 175 w 1493"/>
                <a:gd name="T27" fmla="*/ 164 h 1659"/>
                <a:gd name="T28" fmla="*/ 154 w 1493"/>
                <a:gd name="T29" fmla="*/ 169 h 1659"/>
                <a:gd name="T30" fmla="*/ 147 w 1493"/>
                <a:gd name="T31" fmla="*/ 146 h 1659"/>
                <a:gd name="T32" fmla="*/ 118 w 1493"/>
                <a:gd name="T33" fmla="*/ 133 h 1659"/>
                <a:gd name="T34" fmla="*/ 136 w 1493"/>
                <a:gd name="T35" fmla="*/ 102 h 1659"/>
                <a:gd name="T36" fmla="*/ 110 w 1493"/>
                <a:gd name="T37" fmla="*/ 110 h 1659"/>
                <a:gd name="T38" fmla="*/ 105 w 1493"/>
                <a:gd name="T39" fmla="*/ 83 h 1659"/>
                <a:gd name="T40" fmla="*/ 92 w 1493"/>
                <a:gd name="T41" fmla="*/ 96 h 1659"/>
                <a:gd name="T42" fmla="*/ 87 w 1493"/>
                <a:gd name="T43" fmla="*/ 63 h 1659"/>
                <a:gd name="T44" fmla="*/ 62 w 1493"/>
                <a:gd name="T45" fmla="*/ 0 h 1659"/>
                <a:gd name="T46" fmla="*/ 63 w 1493"/>
                <a:gd name="T47" fmla="*/ 60 h 1659"/>
                <a:gd name="T48" fmla="*/ 37 w 1493"/>
                <a:gd name="T49" fmla="*/ 21 h 1659"/>
                <a:gd name="T50" fmla="*/ 40 w 1493"/>
                <a:gd name="T51" fmla="*/ 60 h 16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93"/>
                <a:gd name="T79" fmla="*/ 0 h 1659"/>
                <a:gd name="T80" fmla="*/ 1493 w 1493"/>
                <a:gd name="T81" fmla="*/ 1659 h 16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93" h="1659">
                  <a:moveTo>
                    <a:pt x="324" y="480"/>
                  </a:moveTo>
                  <a:lnTo>
                    <a:pt x="312" y="766"/>
                  </a:lnTo>
                  <a:lnTo>
                    <a:pt x="208" y="933"/>
                  </a:lnTo>
                  <a:lnTo>
                    <a:pt x="0" y="1089"/>
                  </a:lnTo>
                  <a:lnTo>
                    <a:pt x="339" y="1011"/>
                  </a:lnTo>
                  <a:lnTo>
                    <a:pt x="572" y="1024"/>
                  </a:lnTo>
                  <a:lnTo>
                    <a:pt x="819" y="1180"/>
                  </a:lnTo>
                  <a:lnTo>
                    <a:pt x="948" y="1362"/>
                  </a:lnTo>
                  <a:lnTo>
                    <a:pt x="1065" y="1582"/>
                  </a:lnTo>
                  <a:lnTo>
                    <a:pt x="1324" y="1659"/>
                  </a:lnTo>
                  <a:lnTo>
                    <a:pt x="1455" y="1595"/>
                  </a:lnTo>
                  <a:lnTo>
                    <a:pt x="1493" y="1427"/>
                  </a:lnTo>
                  <a:lnTo>
                    <a:pt x="1376" y="1478"/>
                  </a:lnTo>
                  <a:lnTo>
                    <a:pt x="1402" y="1310"/>
                  </a:lnTo>
                  <a:lnTo>
                    <a:pt x="1233" y="1349"/>
                  </a:lnTo>
                  <a:lnTo>
                    <a:pt x="1182" y="1167"/>
                  </a:lnTo>
                  <a:lnTo>
                    <a:pt x="948" y="1064"/>
                  </a:lnTo>
                  <a:lnTo>
                    <a:pt x="1090" y="816"/>
                  </a:lnTo>
                  <a:lnTo>
                    <a:pt x="883" y="881"/>
                  </a:lnTo>
                  <a:lnTo>
                    <a:pt x="844" y="661"/>
                  </a:lnTo>
                  <a:lnTo>
                    <a:pt x="741" y="766"/>
                  </a:lnTo>
                  <a:lnTo>
                    <a:pt x="701" y="506"/>
                  </a:lnTo>
                  <a:lnTo>
                    <a:pt x="494" y="0"/>
                  </a:lnTo>
                  <a:lnTo>
                    <a:pt x="507" y="480"/>
                  </a:lnTo>
                  <a:lnTo>
                    <a:pt x="300" y="169"/>
                  </a:lnTo>
                  <a:lnTo>
                    <a:pt x="324" y="4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4" name="Freeform 283"/>
            <p:cNvSpPr>
              <a:spLocks/>
            </p:cNvSpPr>
            <p:nvPr/>
          </p:nvSpPr>
          <p:spPr bwMode="auto">
            <a:xfrm>
              <a:off x="2748" y="1652"/>
              <a:ext cx="52" cy="99"/>
            </a:xfrm>
            <a:custGeom>
              <a:avLst/>
              <a:gdLst>
                <a:gd name="T0" fmla="*/ 44 w 415"/>
                <a:gd name="T1" fmla="*/ 8 h 791"/>
                <a:gd name="T2" fmla="*/ 52 w 415"/>
                <a:gd name="T3" fmla="*/ 32 h 791"/>
                <a:gd name="T4" fmla="*/ 44 w 415"/>
                <a:gd name="T5" fmla="*/ 63 h 791"/>
                <a:gd name="T6" fmla="*/ 21 w 415"/>
                <a:gd name="T7" fmla="*/ 89 h 791"/>
                <a:gd name="T8" fmla="*/ 0 w 415"/>
                <a:gd name="T9" fmla="*/ 99 h 791"/>
                <a:gd name="T10" fmla="*/ 10 w 415"/>
                <a:gd name="T11" fmla="*/ 81 h 791"/>
                <a:gd name="T12" fmla="*/ 24 w 415"/>
                <a:gd name="T13" fmla="*/ 58 h 791"/>
                <a:gd name="T14" fmla="*/ 29 w 415"/>
                <a:gd name="T15" fmla="*/ 32 h 791"/>
                <a:gd name="T16" fmla="*/ 26 w 415"/>
                <a:gd name="T17" fmla="*/ 0 h 791"/>
                <a:gd name="T18" fmla="*/ 41 w 415"/>
                <a:gd name="T19" fmla="*/ 21 h 791"/>
                <a:gd name="T20" fmla="*/ 44 w 415"/>
                <a:gd name="T21" fmla="*/ 8 h 7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5"/>
                <a:gd name="T34" fmla="*/ 0 h 791"/>
                <a:gd name="T35" fmla="*/ 415 w 415"/>
                <a:gd name="T36" fmla="*/ 791 h 7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5" h="791">
                  <a:moveTo>
                    <a:pt x="350" y="65"/>
                  </a:moveTo>
                  <a:lnTo>
                    <a:pt x="415" y="259"/>
                  </a:lnTo>
                  <a:lnTo>
                    <a:pt x="350" y="506"/>
                  </a:lnTo>
                  <a:lnTo>
                    <a:pt x="169" y="714"/>
                  </a:lnTo>
                  <a:lnTo>
                    <a:pt x="0" y="791"/>
                  </a:lnTo>
                  <a:lnTo>
                    <a:pt x="78" y="648"/>
                  </a:lnTo>
                  <a:lnTo>
                    <a:pt x="195" y="466"/>
                  </a:lnTo>
                  <a:lnTo>
                    <a:pt x="234" y="259"/>
                  </a:lnTo>
                  <a:lnTo>
                    <a:pt x="207" y="0"/>
                  </a:lnTo>
                  <a:lnTo>
                    <a:pt x="324" y="168"/>
                  </a:lnTo>
                  <a:lnTo>
                    <a:pt x="35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5" name="Freeform 284"/>
            <p:cNvSpPr>
              <a:spLocks/>
            </p:cNvSpPr>
            <p:nvPr/>
          </p:nvSpPr>
          <p:spPr bwMode="auto">
            <a:xfrm>
              <a:off x="2128" y="1786"/>
              <a:ext cx="201" cy="287"/>
            </a:xfrm>
            <a:custGeom>
              <a:avLst/>
              <a:gdLst>
                <a:gd name="T0" fmla="*/ 195 w 1610"/>
                <a:gd name="T1" fmla="*/ 287 h 2294"/>
                <a:gd name="T2" fmla="*/ 110 w 1610"/>
                <a:gd name="T3" fmla="*/ 239 h 2294"/>
                <a:gd name="T4" fmla="*/ 90 w 1610"/>
                <a:gd name="T5" fmla="*/ 216 h 2294"/>
                <a:gd name="T6" fmla="*/ 71 w 1610"/>
                <a:gd name="T7" fmla="*/ 198 h 2294"/>
                <a:gd name="T8" fmla="*/ 75 w 1610"/>
                <a:gd name="T9" fmla="*/ 183 h 2294"/>
                <a:gd name="T10" fmla="*/ 62 w 1610"/>
                <a:gd name="T11" fmla="*/ 175 h 2294"/>
                <a:gd name="T12" fmla="*/ 42 w 1610"/>
                <a:gd name="T13" fmla="*/ 156 h 2294"/>
                <a:gd name="T14" fmla="*/ 34 w 1610"/>
                <a:gd name="T15" fmla="*/ 141 h 2294"/>
                <a:gd name="T16" fmla="*/ 31 w 1610"/>
                <a:gd name="T17" fmla="*/ 125 h 2294"/>
                <a:gd name="T18" fmla="*/ 35 w 1610"/>
                <a:gd name="T19" fmla="*/ 111 h 2294"/>
                <a:gd name="T20" fmla="*/ 19 w 1610"/>
                <a:gd name="T21" fmla="*/ 98 h 2294"/>
                <a:gd name="T22" fmla="*/ 11 w 1610"/>
                <a:gd name="T23" fmla="*/ 78 h 2294"/>
                <a:gd name="T24" fmla="*/ 6 w 1610"/>
                <a:gd name="T25" fmla="*/ 42 h 2294"/>
                <a:gd name="T26" fmla="*/ 0 w 1610"/>
                <a:gd name="T27" fmla="*/ 0 h 2294"/>
                <a:gd name="T28" fmla="*/ 19 w 1610"/>
                <a:gd name="T29" fmla="*/ 64 h 2294"/>
                <a:gd name="T30" fmla="*/ 32 w 1610"/>
                <a:gd name="T31" fmla="*/ 93 h 2294"/>
                <a:gd name="T32" fmla="*/ 45 w 1610"/>
                <a:gd name="T33" fmla="*/ 107 h 2294"/>
                <a:gd name="T34" fmla="*/ 56 w 1610"/>
                <a:gd name="T35" fmla="*/ 119 h 2294"/>
                <a:gd name="T36" fmla="*/ 46 w 1610"/>
                <a:gd name="T37" fmla="*/ 132 h 2294"/>
                <a:gd name="T38" fmla="*/ 50 w 1610"/>
                <a:gd name="T39" fmla="*/ 149 h 2294"/>
                <a:gd name="T40" fmla="*/ 58 w 1610"/>
                <a:gd name="T41" fmla="*/ 160 h 2294"/>
                <a:gd name="T42" fmla="*/ 72 w 1610"/>
                <a:gd name="T43" fmla="*/ 170 h 2294"/>
                <a:gd name="T44" fmla="*/ 88 w 1610"/>
                <a:gd name="T45" fmla="*/ 174 h 2294"/>
                <a:gd name="T46" fmla="*/ 98 w 1610"/>
                <a:gd name="T47" fmla="*/ 175 h 2294"/>
                <a:gd name="T48" fmla="*/ 98 w 1610"/>
                <a:gd name="T49" fmla="*/ 192 h 2294"/>
                <a:gd name="T50" fmla="*/ 109 w 1610"/>
                <a:gd name="T51" fmla="*/ 198 h 2294"/>
                <a:gd name="T52" fmla="*/ 120 w 1610"/>
                <a:gd name="T53" fmla="*/ 201 h 2294"/>
                <a:gd name="T54" fmla="*/ 136 w 1610"/>
                <a:gd name="T55" fmla="*/ 203 h 2294"/>
                <a:gd name="T56" fmla="*/ 168 w 1610"/>
                <a:gd name="T57" fmla="*/ 249 h 2294"/>
                <a:gd name="T58" fmla="*/ 201 w 1610"/>
                <a:gd name="T59" fmla="*/ 264 h 2294"/>
                <a:gd name="T60" fmla="*/ 195 w 1610"/>
                <a:gd name="T61" fmla="*/ 287 h 2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10"/>
                <a:gd name="T94" fmla="*/ 0 h 2294"/>
                <a:gd name="T95" fmla="*/ 1610 w 1610"/>
                <a:gd name="T96" fmla="*/ 2294 h 22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10" h="2294">
                  <a:moveTo>
                    <a:pt x="1564" y="2294"/>
                  </a:moveTo>
                  <a:lnTo>
                    <a:pt x="880" y="1908"/>
                  </a:lnTo>
                  <a:lnTo>
                    <a:pt x="724" y="1725"/>
                  </a:lnTo>
                  <a:lnTo>
                    <a:pt x="569" y="1586"/>
                  </a:lnTo>
                  <a:lnTo>
                    <a:pt x="597" y="1459"/>
                  </a:lnTo>
                  <a:lnTo>
                    <a:pt x="494" y="1396"/>
                  </a:lnTo>
                  <a:lnTo>
                    <a:pt x="339" y="1247"/>
                  </a:lnTo>
                  <a:lnTo>
                    <a:pt x="276" y="1126"/>
                  </a:lnTo>
                  <a:lnTo>
                    <a:pt x="247" y="1001"/>
                  </a:lnTo>
                  <a:lnTo>
                    <a:pt x="281" y="890"/>
                  </a:lnTo>
                  <a:lnTo>
                    <a:pt x="150" y="781"/>
                  </a:lnTo>
                  <a:lnTo>
                    <a:pt x="92" y="620"/>
                  </a:lnTo>
                  <a:lnTo>
                    <a:pt x="46" y="339"/>
                  </a:lnTo>
                  <a:lnTo>
                    <a:pt x="0" y="0"/>
                  </a:lnTo>
                  <a:lnTo>
                    <a:pt x="150" y="511"/>
                  </a:lnTo>
                  <a:lnTo>
                    <a:pt x="259" y="741"/>
                  </a:lnTo>
                  <a:lnTo>
                    <a:pt x="362" y="857"/>
                  </a:lnTo>
                  <a:lnTo>
                    <a:pt x="448" y="949"/>
                  </a:lnTo>
                  <a:lnTo>
                    <a:pt x="368" y="1052"/>
                  </a:lnTo>
                  <a:lnTo>
                    <a:pt x="397" y="1189"/>
                  </a:lnTo>
                  <a:lnTo>
                    <a:pt x="466" y="1282"/>
                  </a:lnTo>
                  <a:lnTo>
                    <a:pt x="580" y="1356"/>
                  </a:lnTo>
                  <a:lnTo>
                    <a:pt x="701" y="1392"/>
                  </a:lnTo>
                  <a:lnTo>
                    <a:pt x="782" y="1396"/>
                  </a:lnTo>
                  <a:lnTo>
                    <a:pt x="782" y="1535"/>
                  </a:lnTo>
                  <a:lnTo>
                    <a:pt x="874" y="1586"/>
                  </a:lnTo>
                  <a:lnTo>
                    <a:pt x="961" y="1609"/>
                  </a:lnTo>
                  <a:lnTo>
                    <a:pt x="1087" y="1626"/>
                  </a:lnTo>
                  <a:lnTo>
                    <a:pt x="1346" y="1994"/>
                  </a:lnTo>
                  <a:lnTo>
                    <a:pt x="1610" y="2110"/>
                  </a:lnTo>
                  <a:lnTo>
                    <a:pt x="1564" y="22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6" name="Freeform 285"/>
            <p:cNvSpPr>
              <a:spLocks/>
            </p:cNvSpPr>
            <p:nvPr/>
          </p:nvSpPr>
          <p:spPr bwMode="auto">
            <a:xfrm>
              <a:off x="2695" y="1804"/>
              <a:ext cx="283" cy="163"/>
            </a:xfrm>
            <a:custGeom>
              <a:avLst/>
              <a:gdLst>
                <a:gd name="T0" fmla="*/ 0 w 2267"/>
                <a:gd name="T1" fmla="*/ 8 h 1301"/>
                <a:gd name="T2" fmla="*/ 30 w 2267"/>
                <a:gd name="T3" fmla="*/ 61 h 1301"/>
                <a:gd name="T4" fmla="*/ 52 w 2267"/>
                <a:gd name="T5" fmla="*/ 80 h 1301"/>
                <a:gd name="T6" fmla="*/ 85 w 2267"/>
                <a:gd name="T7" fmla="*/ 98 h 1301"/>
                <a:gd name="T8" fmla="*/ 126 w 2267"/>
                <a:gd name="T9" fmla="*/ 105 h 1301"/>
                <a:gd name="T10" fmla="*/ 97 w 2267"/>
                <a:gd name="T11" fmla="*/ 86 h 1301"/>
                <a:gd name="T12" fmla="*/ 121 w 2267"/>
                <a:gd name="T13" fmla="*/ 88 h 1301"/>
                <a:gd name="T14" fmla="*/ 96 w 2267"/>
                <a:gd name="T15" fmla="*/ 67 h 1301"/>
                <a:gd name="T16" fmla="*/ 128 w 2267"/>
                <a:gd name="T17" fmla="*/ 72 h 1301"/>
                <a:gd name="T18" fmla="*/ 104 w 2267"/>
                <a:gd name="T19" fmla="*/ 47 h 1301"/>
                <a:gd name="T20" fmla="*/ 136 w 2267"/>
                <a:gd name="T21" fmla="*/ 49 h 1301"/>
                <a:gd name="T22" fmla="*/ 106 w 2267"/>
                <a:gd name="T23" fmla="*/ 19 h 1301"/>
                <a:gd name="T24" fmla="*/ 137 w 2267"/>
                <a:gd name="T25" fmla="*/ 8 h 1301"/>
                <a:gd name="T26" fmla="*/ 183 w 2267"/>
                <a:gd name="T27" fmla="*/ 17 h 1301"/>
                <a:gd name="T28" fmla="*/ 203 w 2267"/>
                <a:gd name="T29" fmla="*/ 39 h 1301"/>
                <a:gd name="T30" fmla="*/ 189 w 2267"/>
                <a:gd name="T31" fmla="*/ 0 h 1301"/>
                <a:gd name="T32" fmla="*/ 218 w 2267"/>
                <a:gd name="T33" fmla="*/ 33 h 1301"/>
                <a:gd name="T34" fmla="*/ 224 w 2267"/>
                <a:gd name="T35" fmla="*/ 20 h 1301"/>
                <a:gd name="T36" fmla="*/ 246 w 2267"/>
                <a:gd name="T37" fmla="*/ 36 h 1301"/>
                <a:gd name="T38" fmla="*/ 283 w 2267"/>
                <a:gd name="T39" fmla="*/ 30 h 1301"/>
                <a:gd name="T40" fmla="*/ 270 w 2267"/>
                <a:gd name="T41" fmla="*/ 64 h 1301"/>
                <a:gd name="T42" fmla="*/ 226 w 2267"/>
                <a:gd name="T43" fmla="*/ 86 h 1301"/>
                <a:gd name="T44" fmla="*/ 177 w 2267"/>
                <a:gd name="T45" fmla="*/ 147 h 1301"/>
                <a:gd name="T46" fmla="*/ 143 w 2267"/>
                <a:gd name="T47" fmla="*/ 163 h 1301"/>
                <a:gd name="T48" fmla="*/ 95 w 2267"/>
                <a:gd name="T49" fmla="*/ 154 h 1301"/>
                <a:gd name="T50" fmla="*/ 58 w 2267"/>
                <a:gd name="T51" fmla="*/ 122 h 1301"/>
                <a:gd name="T52" fmla="*/ 35 w 2267"/>
                <a:gd name="T53" fmla="*/ 110 h 1301"/>
                <a:gd name="T54" fmla="*/ 6 w 2267"/>
                <a:gd name="T55" fmla="*/ 73 h 1301"/>
                <a:gd name="T56" fmla="*/ 0 w 2267"/>
                <a:gd name="T57" fmla="*/ 8 h 13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67"/>
                <a:gd name="T88" fmla="*/ 0 h 1301"/>
                <a:gd name="T89" fmla="*/ 2267 w 2267"/>
                <a:gd name="T90" fmla="*/ 1301 h 13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67" h="1301">
                  <a:moveTo>
                    <a:pt x="0" y="63"/>
                  </a:moveTo>
                  <a:lnTo>
                    <a:pt x="242" y="490"/>
                  </a:lnTo>
                  <a:lnTo>
                    <a:pt x="419" y="642"/>
                  </a:lnTo>
                  <a:lnTo>
                    <a:pt x="678" y="785"/>
                  </a:lnTo>
                  <a:lnTo>
                    <a:pt x="1008" y="838"/>
                  </a:lnTo>
                  <a:lnTo>
                    <a:pt x="776" y="686"/>
                  </a:lnTo>
                  <a:lnTo>
                    <a:pt x="972" y="704"/>
                  </a:lnTo>
                  <a:lnTo>
                    <a:pt x="767" y="535"/>
                  </a:lnTo>
                  <a:lnTo>
                    <a:pt x="1026" y="571"/>
                  </a:lnTo>
                  <a:lnTo>
                    <a:pt x="830" y="374"/>
                  </a:lnTo>
                  <a:lnTo>
                    <a:pt x="1089" y="392"/>
                  </a:lnTo>
                  <a:lnTo>
                    <a:pt x="847" y="152"/>
                  </a:lnTo>
                  <a:lnTo>
                    <a:pt x="1098" y="63"/>
                  </a:lnTo>
                  <a:lnTo>
                    <a:pt x="1462" y="134"/>
                  </a:lnTo>
                  <a:lnTo>
                    <a:pt x="1623" y="311"/>
                  </a:lnTo>
                  <a:lnTo>
                    <a:pt x="1516" y="0"/>
                  </a:lnTo>
                  <a:lnTo>
                    <a:pt x="1748" y="267"/>
                  </a:lnTo>
                  <a:lnTo>
                    <a:pt x="1793" y="160"/>
                  </a:lnTo>
                  <a:lnTo>
                    <a:pt x="1971" y="285"/>
                  </a:lnTo>
                  <a:lnTo>
                    <a:pt x="2267" y="241"/>
                  </a:lnTo>
                  <a:lnTo>
                    <a:pt x="2160" y="507"/>
                  </a:lnTo>
                  <a:lnTo>
                    <a:pt x="1811" y="686"/>
                  </a:lnTo>
                  <a:lnTo>
                    <a:pt x="1419" y="1176"/>
                  </a:lnTo>
                  <a:lnTo>
                    <a:pt x="1142" y="1301"/>
                  </a:lnTo>
                  <a:lnTo>
                    <a:pt x="758" y="1230"/>
                  </a:lnTo>
                  <a:lnTo>
                    <a:pt x="465" y="971"/>
                  </a:lnTo>
                  <a:lnTo>
                    <a:pt x="277" y="874"/>
                  </a:lnTo>
                  <a:lnTo>
                    <a:pt x="45" y="57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7" name="Freeform 286"/>
            <p:cNvSpPr>
              <a:spLocks/>
            </p:cNvSpPr>
            <p:nvPr/>
          </p:nvSpPr>
          <p:spPr bwMode="auto">
            <a:xfrm>
              <a:off x="2139" y="1342"/>
              <a:ext cx="208" cy="398"/>
            </a:xfrm>
            <a:custGeom>
              <a:avLst/>
              <a:gdLst>
                <a:gd name="T0" fmla="*/ 183 w 1658"/>
                <a:gd name="T1" fmla="*/ 9 h 3180"/>
                <a:gd name="T2" fmla="*/ 163 w 1658"/>
                <a:gd name="T3" fmla="*/ 23 h 3180"/>
                <a:gd name="T4" fmla="*/ 151 w 1658"/>
                <a:gd name="T5" fmla="*/ 40 h 3180"/>
                <a:gd name="T6" fmla="*/ 149 w 1658"/>
                <a:gd name="T7" fmla="*/ 61 h 3180"/>
                <a:gd name="T8" fmla="*/ 139 w 1658"/>
                <a:gd name="T9" fmla="*/ 72 h 3180"/>
                <a:gd name="T10" fmla="*/ 110 w 1658"/>
                <a:gd name="T11" fmla="*/ 78 h 3180"/>
                <a:gd name="T12" fmla="*/ 88 w 1658"/>
                <a:gd name="T13" fmla="*/ 97 h 3180"/>
                <a:gd name="T14" fmla="*/ 75 w 1658"/>
                <a:gd name="T15" fmla="*/ 119 h 3180"/>
                <a:gd name="T16" fmla="*/ 69 w 1658"/>
                <a:gd name="T17" fmla="*/ 143 h 3180"/>
                <a:gd name="T18" fmla="*/ 44 w 1658"/>
                <a:gd name="T19" fmla="*/ 187 h 3180"/>
                <a:gd name="T20" fmla="*/ 34 w 1658"/>
                <a:gd name="T21" fmla="*/ 211 h 3180"/>
                <a:gd name="T22" fmla="*/ 31 w 1658"/>
                <a:gd name="T23" fmla="*/ 236 h 3180"/>
                <a:gd name="T24" fmla="*/ 19 w 1658"/>
                <a:gd name="T25" fmla="*/ 267 h 3180"/>
                <a:gd name="T26" fmla="*/ 22 w 1658"/>
                <a:gd name="T27" fmla="*/ 288 h 3180"/>
                <a:gd name="T28" fmla="*/ 34 w 1658"/>
                <a:gd name="T29" fmla="*/ 323 h 3180"/>
                <a:gd name="T30" fmla="*/ 16 w 1658"/>
                <a:gd name="T31" fmla="*/ 351 h 3180"/>
                <a:gd name="T32" fmla="*/ 7 w 1658"/>
                <a:gd name="T33" fmla="*/ 372 h 3180"/>
                <a:gd name="T34" fmla="*/ 0 w 1658"/>
                <a:gd name="T35" fmla="*/ 398 h 3180"/>
                <a:gd name="T36" fmla="*/ 18 w 1658"/>
                <a:gd name="T37" fmla="*/ 360 h 3180"/>
                <a:gd name="T38" fmla="*/ 44 w 1658"/>
                <a:gd name="T39" fmla="*/ 331 h 3180"/>
                <a:gd name="T40" fmla="*/ 58 w 1658"/>
                <a:gd name="T41" fmla="*/ 320 h 3180"/>
                <a:gd name="T42" fmla="*/ 50 w 1658"/>
                <a:gd name="T43" fmla="*/ 316 h 3180"/>
                <a:gd name="T44" fmla="*/ 54 w 1658"/>
                <a:gd name="T45" fmla="*/ 305 h 3180"/>
                <a:gd name="T46" fmla="*/ 43 w 1658"/>
                <a:gd name="T47" fmla="*/ 299 h 3180"/>
                <a:gd name="T48" fmla="*/ 46 w 1658"/>
                <a:gd name="T49" fmla="*/ 288 h 3180"/>
                <a:gd name="T50" fmla="*/ 31 w 1658"/>
                <a:gd name="T51" fmla="*/ 283 h 3180"/>
                <a:gd name="T52" fmla="*/ 35 w 1658"/>
                <a:gd name="T53" fmla="*/ 271 h 3180"/>
                <a:gd name="T54" fmla="*/ 33 w 1658"/>
                <a:gd name="T55" fmla="*/ 259 h 3180"/>
                <a:gd name="T56" fmla="*/ 45 w 1658"/>
                <a:gd name="T57" fmla="*/ 230 h 3180"/>
                <a:gd name="T58" fmla="*/ 49 w 1658"/>
                <a:gd name="T59" fmla="*/ 206 h 3180"/>
                <a:gd name="T60" fmla="*/ 63 w 1658"/>
                <a:gd name="T61" fmla="*/ 175 h 3180"/>
                <a:gd name="T62" fmla="*/ 82 w 1658"/>
                <a:gd name="T63" fmla="*/ 149 h 3180"/>
                <a:gd name="T64" fmla="*/ 85 w 1658"/>
                <a:gd name="T65" fmla="*/ 119 h 3180"/>
                <a:gd name="T66" fmla="*/ 95 w 1658"/>
                <a:gd name="T67" fmla="*/ 109 h 3180"/>
                <a:gd name="T68" fmla="*/ 111 w 1658"/>
                <a:gd name="T69" fmla="*/ 94 h 3180"/>
                <a:gd name="T70" fmla="*/ 122 w 1658"/>
                <a:gd name="T71" fmla="*/ 91 h 3180"/>
                <a:gd name="T72" fmla="*/ 136 w 1658"/>
                <a:gd name="T73" fmla="*/ 98 h 3180"/>
                <a:gd name="T74" fmla="*/ 136 w 1658"/>
                <a:gd name="T75" fmla="*/ 86 h 3180"/>
                <a:gd name="T76" fmla="*/ 150 w 1658"/>
                <a:gd name="T77" fmla="*/ 94 h 3180"/>
                <a:gd name="T78" fmla="*/ 150 w 1658"/>
                <a:gd name="T79" fmla="*/ 82 h 3180"/>
                <a:gd name="T80" fmla="*/ 160 w 1658"/>
                <a:gd name="T81" fmla="*/ 83 h 3180"/>
                <a:gd name="T82" fmla="*/ 172 w 1658"/>
                <a:gd name="T83" fmla="*/ 78 h 3180"/>
                <a:gd name="T84" fmla="*/ 161 w 1658"/>
                <a:gd name="T85" fmla="*/ 51 h 3180"/>
                <a:gd name="T86" fmla="*/ 166 w 1658"/>
                <a:gd name="T87" fmla="*/ 33 h 3180"/>
                <a:gd name="T88" fmla="*/ 185 w 1658"/>
                <a:gd name="T89" fmla="*/ 17 h 3180"/>
                <a:gd name="T90" fmla="*/ 208 w 1658"/>
                <a:gd name="T91" fmla="*/ 0 h 3180"/>
                <a:gd name="T92" fmla="*/ 183 w 1658"/>
                <a:gd name="T93" fmla="*/ 9 h 3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58"/>
                <a:gd name="T142" fmla="*/ 0 h 3180"/>
                <a:gd name="T143" fmla="*/ 1658 w 1658"/>
                <a:gd name="T144" fmla="*/ 3180 h 31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58" h="3180">
                  <a:moveTo>
                    <a:pt x="1462" y="74"/>
                  </a:moveTo>
                  <a:lnTo>
                    <a:pt x="1300" y="182"/>
                  </a:lnTo>
                  <a:lnTo>
                    <a:pt x="1206" y="317"/>
                  </a:lnTo>
                  <a:lnTo>
                    <a:pt x="1186" y="485"/>
                  </a:lnTo>
                  <a:lnTo>
                    <a:pt x="1111" y="573"/>
                  </a:lnTo>
                  <a:lnTo>
                    <a:pt x="876" y="620"/>
                  </a:lnTo>
                  <a:lnTo>
                    <a:pt x="701" y="775"/>
                  </a:lnTo>
                  <a:lnTo>
                    <a:pt x="599" y="950"/>
                  </a:lnTo>
                  <a:lnTo>
                    <a:pt x="552" y="1146"/>
                  </a:lnTo>
                  <a:lnTo>
                    <a:pt x="350" y="1495"/>
                  </a:lnTo>
                  <a:lnTo>
                    <a:pt x="269" y="1684"/>
                  </a:lnTo>
                  <a:lnTo>
                    <a:pt x="248" y="1887"/>
                  </a:lnTo>
                  <a:lnTo>
                    <a:pt x="154" y="2130"/>
                  </a:lnTo>
                  <a:lnTo>
                    <a:pt x="175" y="2298"/>
                  </a:lnTo>
                  <a:lnTo>
                    <a:pt x="275" y="2580"/>
                  </a:lnTo>
                  <a:lnTo>
                    <a:pt x="127" y="2803"/>
                  </a:lnTo>
                  <a:lnTo>
                    <a:pt x="54" y="2972"/>
                  </a:lnTo>
                  <a:lnTo>
                    <a:pt x="0" y="3180"/>
                  </a:lnTo>
                  <a:lnTo>
                    <a:pt x="147" y="2877"/>
                  </a:lnTo>
                  <a:lnTo>
                    <a:pt x="350" y="2648"/>
                  </a:lnTo>
                  <a:lnTo>
                    <a:pt x="464" y="2553"/>
                  </a:lnTo>
                  <a:lnTo>
                    <a:pt x="397" y="2526"/>
                  </a:lnTo>
                  <a:lnTo>
                    <a:pt x="431" y="2433"/>
                  </a:lnTo>
                  <a:lnTo>
                    <a:pt x="343" y="2392"/>
                  </a:lnTo>
                  <a:lnTo>
                    <a:pt x="363" y="2305"/>
                  </a:lnTo>
                  <a:lnTo>
                    <a:pt x="248" y="2258"/>
                  </a:lnTo>
                  <a:lnTo>
                    <a:pt x="282" y="2163"/>
                  </a:lnTo>
                  <a:lnTo>
                    <a:pt x="262" y="2069"/>
                  </a:lnTo>
                  <a:lnTo>
                    <a:pt x="356" y="1839"/>
                  </a:lnTo>
                  <a:lnTo>
                    <a:pt x="390" y="1644"/>
                  </a:lnTo>
                  <a:lnTo>
                    <a:pt x="505" y="1402"/>
                  </a:lnTo>
                  <a:lnTo>
                    <a:pt x="653" y="1192"/>
                  </a:lnTo>
                  <a:lnTo>
                    <a:pt x="674" y="950"/>
                  </a:lnTo>
                  <a:lnTo>
                    <a:pt x="755" y="869"/>
                  </a:lnTo>
                  <a:lnTo>
                    <a:pt x="883" y="754"/>
                  </a:lnTo>
                  <a:lnTo>
                    <a:pt x="970" y="727"/>
                  </a:lnTo>
                  <a:lnTo>
                    <a:pt x="1084" y="781"/>
                  </a:lnTo>
                  <a:lnTo>
                    <a:pt x="1084" y="687"/>
                  </a:lnTo>
                  <a:lnTo>
                    <a:pt x="1192" y="748"/>
                  </a:lnTo>
                  <a:lnTo>
                    <a:pt x="1192" y="653"/>
                  </a:lnTo>
                  <a:lnTo>
                    <a:pt x="1273" y="660"/>
                  </a:lnTo>
                  <a:lnTo>
                    <a:pt x="1368" y="626"/>
                  </a:lnTo>
                  <a:lnTo>
                    <a:pt x="1287" y="410"/>
                  </a:lnTo>
                  <a:lnTo>
                    <a:pt x="1327" y="263"/>
                  </a:lnTo>
                  <a:lnTo>
                    <a:pt x="1476" y="135"/>
                  </a:lnTo>
                  <a:lnTo>
                    <a:pt x="1658" y="0"/>
                  </a:lnTo>
                  <a:lnTo>
                    <a:pt x="146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8" name="Freeform 287"/>
            <p:cNvSpPr>
              <a:spLocks/>
            </p:cNvSpPr>
            <p:nvPr/>
          </p:nvSpPr>
          <p:spPr bwMode="auto">
            <a:xfrm>
              <a:off x="2486" y="1311"/>
              <a:ext cx="454" cy="444"/>
            </a:xfrm>
            <a:custGeom>
              <a:avLst/>
              <a:gdLst>
                <a:gd name="T0" fmla="*/ 0 w 3629"/>
                <a:gd name="T1" fmla="*/ 5 h 3551"/>
                <a:gd name="T2" fmla="*/ 58 w 3629"/>
                <a:gd name="T3" fmla="*/ 0 h 3551"/>
                <a:gd name="T4" fmla="*/ 88 w 3629"/>
                <a:gd name="T5" fmla="*/ 8 h 3551"/>
                <a:gd name="T6" fmla="*/ 120 w 3629"/>
                <a:gd name="T7" fmla="*/ 22 h 3551"/>
                <a:gd name="T8" fmla="*/ 143 w 3629"/>
                <a:gd name="T9" fmla="*/ 26 h 3551"/>
                <a:gd name="T10" fmla="*/ 198 w 3629"/>
                <a:gd name="T11" fmla="*/ 52 h 3551"/>
                <a:gd name="T12" fmla="*/ 228 w 3629"/>
                <a:gd name="T13" fmla="*/ 74 h 3551"/>
                <a:gd name="T14" fmla="*/ 252 w 3629"/>
                <a:gd name="T15" fmla="*/ 105 h 3551"/>
                <a:gd name="T16" fmla="*/ 278 w 3629"/>
                <a:gd name="T17" fmla="*/ 161 h 3551"/>
                <a:gd name="T18" fmla="*/ 294 w 3629"/>
                <a:gd name="T19" fmla="*/ 179 h 3551"/>
                <a:gd name="T20" fmla="*/ 321 w 3629"/>
                <a:gd name="T21" fmla="*/ 196 h 3551"/>
                <a:gd name="T22" fmla="*/ 383 w 3629"/>
                <a:gd name="T23" fmla="*/ 242 h 3551"/>
                <a:gd name="T24" fmla="*/ 421 w 3629"/>
                <a:gd name="T25" fmla="*/ 278 h 3551"/>
                <a:gd name="T26" fmla="*/ 445 w 3629"/>
                <a:gd name="T27" fmla="*/ 310 h 3551"/>
                <a:gd name="T28" fmla="*/ 451 w 3629"/>
                <a:gd name="T29" fmla="*/ 334 h 3551"/>
                <a:gd name="T30" fmla="*/ 454 w 3629"/>
                <a:gd name="T31" fmla="*/ 383 h 3551"/>
                <a:gd name="T32" fmla="*/ 441 w 3629"/>
                <a:gd name="T33" fmla="*/ 426 h 3551"/>
                <a:gd name="T34" fmla="*/ 427 w 3629"/>
                <a:gd name="T35" fmla="*/ 444 h 3551"/>
                <a:gd name="T36" fmla="*/ 422 w 3629"/>
                <a:gd name="T37" fmla="*/ 434 h 3551"/>
                <a:gd name="T38" fmla="*/ 444 w 3629"/>
                <a:gd name="T39" fmla="*/ 405 h 3551"/>
                <a:gd name="T40" fmla="*/ 445 w 3629"/>
                <a:gd name="T41" fmla="*/ 371 h 3551"/>
                <a:gd name="T42" fmla="*/ 439 w 3629"/>
                <a:gd name="T43" fmla="*/ 335 h 3551"/>
                <a:gd name="T44" fmla="*/ 421 w 3629"/>
                <a:gd name="T45" fmla="*/ 294 h 3551"/>
                <a:gd name="T46" fmla="*/ 394 w 3629"/>
                <a:gd name="T47" fmla="*/ 266 h 3551"/>
                <a:gd name="T48" fmla="*/ 336 w 3629"/>
                <a:gd name="T49" fmla="*/ 228 h 3551"/>
                <a:gd name="T50" fmla="*/ 309 w 3629"/>
                <a:gd name="T51" fmla="*/ 208 h 3551"/>
                <a:gd name="T52" fmla="*/ 268 w 3629"/>
                <a:gd name="T53" fmla="*/ 172 h 3551"/>
                <a:gd name="T54" fmla="*/ 252 w 3629"/>
                <a:gd name="T55" fmla="*/ 145 h 3551"/>
                <a:gd name="T56" fmla="*/ 238 w 3629"/>
                <a:gd name="T57" fmla="*/ 114 h 3551"/>
                <a:gd name="T58" fmla="*/ 220 w 3629"/>
                <a:gd name="T59" fmla="*/ 84 h 3551"/>
                <a:gd name="T60" fmla="*/ 196 w 3629"/>
                <a:gd name="T61" fmla="*/ 65 h 3551"/>
                <a:gd name="T62" fmla="*/ 146 w 3629"/>
                <a:gd name="T63" fmla="*/ 40 h 3551"/>
                <a:gd name="T64" fmla="*/ 108 w 3629"/>
                <a:gd name="T65" fmla="*/ 36 h 3551"/>
                <a:gd name="T66" fmla="*/ 96 w 3629"/>
                <a:gd name="T67" fmla="*/ 23 h 3551"/>
                <a:gd name="T68" fmla="*/ 58 w 3629"/>
                <a:gd name="T69" fmla="*/ 8 h 3551"/>
                <a:gd name="T70" fmla="*/ 0 w 3629"/>
                <a:gd name="T71" fmla="*/ 5 h 35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29"/>
                <a:gd name="T109" fmla="*/ 0 h 3551"/>
                <a:gd name="T110" fmla="*/ 3629 w 3629"/>
                <a:gd name="T111" fmla="*/ 3551 h 35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29" h="3551">
                  <a:moveTo>
                    <a:pt x="0" y="41"/>
                  </a:moveTo>
                  <a:lnTo>
                    <a:pt x="466" y="0"/>
                  </a:lnTo>
                  <a:lnTo>
                    <a:pt x="702" y="61"/>
                  </a:lnTo>
                  <a:lnTo>
                    <a:pt x="958" y="176"/>
                  </a:lnTo>
                  <a:lnTo>
                    <a:pt x="1140" y="210"/>
                  </a:lnTo>
                  <a:lnTo>
                    <a:pt x="1579" y="412"/>
                  </a:lnTo>
                  <a:lnTo>
                    <a:pt x="1822" y="594"/>
                  </a:lnTo>
                  <a:lnTo>
                    <a:pt x="2011" y="836"/>
                  </a:lnTo>
                  <a:lnTo>
                    <a:pt x="2219" y="1288"/>
                  </a:lnTo>
                  <a:lnTo>
                    <a:pt x="2347" y="1435"/>
                  </a:lnTo>
                  <a:lnTo>
                    <a:pt x="2563" y="1570"/>
                  </a:lnTo>
                  <a:lnTo>
                    <a:pt x="3062" y="1934"/>
                  </a:lnTo>
                  <a:lnTo>
                    <a:pt x="3365" y="2224"/>
                  </a:lnTo>
                  <a:lnTo>
                    <a:pt x="3561" y="2481"/>
                  </a:lnTo>
                  <a:lnTo>
                    <a:pt x="3608" y="2669"/>
                  </a:lnTo>
                  <a:lnTo>
                    <a:pt x="3629" y="3060"/>
                  </a:lnTo>
                  <a:lnTo>
                    <a:pt x="3527" y="3411"/>
                  </a:lnTo>
                  <a:lnTo>
                    <a:pt x="3413" y="3551"/>
                  </a:lnTo>
                  <a:lnTo>
                    <a:pt x="3372" y="3471"/>
                  </a:lnTo>
                  <a:lnTo>
                    <a:pt x="3548" y="3241"/>
                  </a:lnTo>
                  <a:lnTo>
                    <a:pt x="3561" y="2965"/>
                  </a:lnTo>
                  <a:lnTo>
                    <a:pt x="3507" y="2683"/>
                  </a:lnTo>
                  <a:lnTo>
                    <a:pt x="3365" y="2353"/>
                  </a:lnTo>
                  <a:lnTo>
                    <a:pt x="3149" y="2130"/>
                  </a:lnTo>
                  <a:lnTo>
                    <a:pt x="2685" y="1826"/>
                  </a:lnTo>
                  <a:lnTo>
                    <a:pt x="2469" y="1666"/>
                  </a:lnTo>
                  <a:lnTo>
                    <a:pt x="2146" y="1376"/>
                  </a:lnTo>
                  <a:lnTo>
                    <a:pt x="2018" y="1160"/>
                  </a:lnTo>
                  <a:lnTo>
                    <a:pt x="1903" y="910"/>
                  </a:lnTo>
                  <a:lnTo>
                    <a:pt x="1761" y="674"/>
                  </a:lnTo>
                  <a:lnTo>
                    <a:pt x="1565" y="520"/>
                  </a:lnTo>
                  <a:lnTo>
                    <a:pt x="1167" y="317"/>
                  </a:lnTo>
                  <a:lnTo>
                    <a:pt x="864" y="284"/>
                  </a:lnTo>
                  <a:lnTo>
                    <a:pt x="769" y="183"/>
                  </a:lnTo>
                  <a:lnTo>
                    <a:pt x="466" y="6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09" name="Freeform 288"/>
            <p:cNvSpPr>
              <a:spLocks/>
            </p:cNvSpPr>
            <p:nvPr/>
          </p:nvSpPr>
          <p:spPr bwMode="auto">
            <a:xfrm>
              <a:off x="2530" y="1764"/>
              <a:ext cx="105" cy="85"/>
            </a:xfrm>
            <a:custGeom>
              <a:avLst/>
              <a:gdLst>
                <a:gd name="T0" fmla="*/ 0 w 843"/>
                <a:gd name="T1" fmla="*/ 0 h 675"/>
                <a:gd name="T2" fmla="*/ 41 w 843"/>
                <a:gd name="T3" fmla="*/ 7 h 675"/>
                <a:gd name="T4" fmla="*/ 65 w 843"/>
                <a:gd name="T5" fmla="*/ 17 h 675"/>
                <a:gd name="T6" fmla="*/ 82 w 843"/>
                <a:gd name="T7" fmla="*/ 34 h 675"/>
                <a:gd name="T8" fmla="*/ 98 w 843"/>
                <a:gd name="T9" fmla="*/ 56 h 675"/>
                <a:gd name="T10" fmla="*/ 105 w 843"/>
                <a:gd name="T11" fmla="*/ 85 h 675"/>
                <a:gd name="T12" fmla="*/ 75 w 843"/>
                <a:gd name="T13" fmla="*/ 59 h 675"/>
                <a:gd name="T14" fmla="*/ 38 w 843"/>
                <a:gd name="T15" fmla="*/ 36 h 675"/>
                <a:gd name="T16" fmla="*/ 11 w 843"/>
                <a:gd name="T17" fmla="*/ 14 h 675"/>
                <a:gd name="T18" fmla="*/ 0 w 843"/>
                <a:gd name="T19" fmla="*/ 0 h 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3"/>
                <a:gd name="T31" fmla="*/ 0 h 675"/>
                <a:gd name="T32" fmla="*/ 843 w 843"/>
                <a:gd name="T33" fmla="*/ 675 h 6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3" h="675">
                  <a:moveTo>
                    <a:pt x="0" y="0"/>
                  </a:moveTo>
                  <a:lnTo>
                    <a:pt x="330" y="54"/>
                  </a:lnTo>
                  <a:lnTo>
                    <a:pt x="519" y="135"/>
                  </a:lnTo>
                  <a:lnTo>
                    <a:pt x="660" y="270"/>
                  </a:lnTo>
                  <a:lnTo>
                    <a:pt x="789" y="446"/>
                  </a:lnTo>
                  <a:lnTo>
                    <a:pt x="843" y="675"/>
                  </a:lnTo>
                  <a:lnTo>
                    <a:pt x="606" y="466"/>
                  </a:lnTo>
                  <a:lnTo>
                    <a:pt x="309" y="284"/>
                  </a:lnTo>
                  <a:lnTo>
                    <a:pt x="88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0" name="Freeform 289"/>
            <p:cNvSpPr>
              <a:spLocks/>
            </p:cNvSpPr>
            <p:nvPr/>
          </p:nvSpPr>
          <p:spPr bwMode="auto">
            <a:xfrm>
              <a:off x="2337" y="1461"/>
              <a:ext cx="227" cy="168"/>
            </a:xfrm>
            <a:custGeom>
              <a:avLst/>
              <a:gdLst>
                <a:gd name="T0" fmla="*/ 16 w 1819"/>
                <a:gd name="T1" fmla="*/ 165 h 1342"/>
                <a:gd name="T2" fmla="*/ 0 w 1819"/>
                <a:gd name="T3" fmla="*/ 121 h 1342"/>
                <a:gd name="T4" fmla="*/ 0 w 1819"/>
                <a:gd name="T5" fmla="*/ 88 h 1342"/>
                <a:gd name="T6" fmla="*/ 24 w 1819"/>
                <a:gd name="T7" fmla="*/ 51 h 1342"/>
                <a:gd name="T8" fmla="*/ 55 w 1819"/>
                <a:gd name="T9" fmla="*/ 24 h 1342"/>
                <a:gd name="T10" fmla="*/ 96 w 1819"/>
                <a:gd name="T11" fmla="*/ 4 h 1342"/>
                <a:gd name="T12" fmla="*/ 137 w 1819"/>
                <a:gd name="T13" fmla="*/ 0 h 1342"/>
                <a:gd name="T14" fmla="*/ 162 w 1819"/>
                <a:gd name="T15" fmla="*/ 25 h 1342"/>
                <a:gd name="T16" fmla="*/ 178 w 1819"/>
                <a:gd name="T17" fmla="*/ 28 h 1342"/>
                <a:gd name="T18" fmla="*/ 197 w 1819"/>
                <a:gd name="T19" fmla="*/ 21 h 1342"/>
                <a:gd name="T20" fmla="*/ 219 w 1819"/>
                <a:gd name="T21" fmla="*/ 54 h 1342"/>
                <a:gd name="T22" fmla="*/ 221 w 1819"/>
                <a:gd name="T23" fmla="*/ 86 h 1342"/>
                <a:gd name="T24" fmla="*/ 227 w 1819"/>
                <a:gd name="T25" fmla="*/ 117 h 1342"/>
                <a:gd name="T26" fmla="*/ 220 w 1819"/>
                <a:gd name="T27" fmla="*/ 134 h 1342"/>
                <a:gd name="T28" fmla="*/ 180 w 1819"/>
                <a:gd name="T29" fmla="*/ 144 h 1342"/>
                <a:gd name="T30" fmla="*/ 152 w 1819"/>
                <a:gd name="T31" fmla="*/ 160 h 1342"/>
                <a:gd name="T32" fmla="*/ 121 w 1819"/>
                <a:gd name="T33" fmla="*/ 168 h 1342"/>
                <a:gd name="T34" fmla="*/ 86 w 1819"/>
                <a:gd name="T35" fmla="*/ 164 h 1342"/>
                <a:gd name="T36" fmla="*/ 59 w 1819"/>
                <a:gd name="T37" fmla="*/ 164 h 1342"/>
                <a:gd name="T38" fmla="*/ 16 w 1819"/>
                <a:gd name="T39" fmla="*/ 165 h 1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42"/>
                <a:gd name="T62" fmla="*/ 1819 w 1819"/>
                <a:gd name="T63" fmla="*/ 1342 h 1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42">
                  <a:moveTo>
                    <a:pt x="125" y="1320"/>
                  </a:moveTo>
                  <a:lnTo>
                    <a:pt x="0" y="970"/>
                  </a:lnTo>
                  <a:lnTo>
                    <a:pt x="0" y="699"/>
                  </a:lnTo>
                  <a:lnTo>
                    <a:pt x="193" y="407"/>
                  </a:lnTo>
                  <a:lnTo>
                    <a:pt x="441" y="192"/>
                  </a:lnTo>
                  <a:lnTo>
                    <a:pt x="769" y="34"/>
                  </a:lnTo>
                  <a:lnTo>
                    <a:pt x="1096" y="0"/>
                  </a:lnTo>
                  <a:lnTo>
                    <a:pt x="1300" y="203"/>
                  </a:lnTo>
                  <a:lnTo>
                    <a:pt x="1424" y="225"/>
                  </a:lnTo>
                  <a:lnTo>
                    <a:pt x="1582" y="169"/>
                  </a:lnTo>
                  <a:lnTo>
                    <a:pt x="1751" y="428"/>
                  </a:lnTo>
                  <a:lnTo>
                    <a:pt x="1774" y="688"/>
                  </a:lnTo>
                  <a:lnTo>
                    <a:pt x="1819" y="937"/>
                  </a:lnTo>
                  <a:lnTo>
                    <a:pt x="1762" y="1071"/>
                  </a:lnTo>
                  <a:lnTo>
                    <a:pt x="1446" y="1151"/>
                  </a:lnTo>
                  <a:lnTo>
                    <a:pt x="1221" y="1275"/>
                  </a:lnTo>
                  <a:lnTo>
                    <a:pt x="971" y="1342"/>
                  </a:lnTo>
                  <a:lnTo>
                    <a:pt x="690" y="1310"/>
                  </a:lnTo>
                  <a:lnTo>
                    <a:pt x="475" y="1310"/>
                  </a:lnTo>
                  <a:lnTo>
                    <a:pt x="125" y="132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1" name="Freeform 290"/>
            <p:cNvSpPr>
              <a:spLocks/>
            </p:cNvSpPr>
            <p:nvPr/>
          </p:nvSpPr>
          <p:spPr bwMode="auto">
            <a:xfrm>
              <a:off x="2444" y="1695"/>
              <a:ext cx="31" cy="100"/>
            </a:xfrm>
            <a:custGeom>
              <a:avLst/>
              <a:gdLst>
                <a:gd name="T0" fmla="*/ 13 w 248"/>
                <a:gd name="T1" fmla="*/ 0 h 802"/>
                <a:gd name="T2" fmla="*/ 6 w 248"/>
                <a:gd name="T3" fmla="*/ 21 h 802"/>
                <a:gd name="T4" fmla="*/ 3 w 248"/>
                <a:gd name="T5" fmla="*/ 41 h 802"/>
                <a:gd name="T6" fmla="*/ 7 w 248"/>
                <a:gd name="T7" fmla="*/ 72 h 802"/>
                <a:gd name="T8" fmla="*/ 0 w 248"/>
                <a:gd name="T9" fmla="*/ 89 h 802"/>
                <a:gd name="T10" fmla="*/ 9 w 248"/>
                <a:gd name="T11" fmla="*/ 100 h 802"/>
                <a:gd name="T12" fmla="*/ 23 w 248"/>
                <a:gd name="T13" fmla="*/ 96 h 802"/>
                <a:gd name="T14" fmla="*/ 31 w 248"/>
                <a:gd name="T15" fmla="*/ 80 h 802"/>
                <a:gd name="T16" fmla="*/ 28 w 248"/>
                <a:gd name="T17" fmla="*/ 61 h 802"/>
                <a:gd name="T18" fmla="*/ 25 w 248"/>
                <a:gd name="T19" fmla="*/ 25 h 802"/>
                <a:gd name="T20" fmla="*/ 23 w 248"/>
                <a:gd name="T21" fmla="*/ 7 h 802"/>
                <a:gd name="T22" fmla="*/ 13 w 248"/>
                <a:gd name="T23" fmla="*/ 0 h 8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802"/>
                <a:gd name="T38" fmla="*/ 248 w 248"/>
                <a:gd name="T39" fmla="*/ 802 h 8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802">
                  <a:moveTo>
                    <a:pt x="102" y="0"/>
                  </a:moveTo>
                  <a:lnTo>
                    <a:pt x="45" y="170"/>
                  </a:lnTo>
                  <a:lnTo>
                    <a:pt x="23" y="328"/>
                  </a:lnTo>
                  <a:lnTo>
                    <a:pt x="56" y="576"/>
                  </a:lnTo>
                  <a:lnTo>
                    <a:pt x="0" y="712"/>
                  </a:lnTo>
                  <a:lnTo>
                    <a:pt x="68" y="802"/>
                  </a:lnTo>
                  <a:lnTo>
                    <a:pt x="181" y="768"/>
                  </a:lnTo>
                  <a:lnTo>
                    <a:pt x="248" y="644"/>
                  </a:lnTo>
                  <a:lnTo>
                    <a:pt x="226" y="486"/>
                  </a:lnTo>
                  <a:lnTo>
                    <a:pt x="203" y="204"/>
                  </a:lnTo>
                  <a:lnTo>
                    <a:pt x="181" y="5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2" name="Freeform 291"/>
            <p:cNvSpPr>
              <a:spLocks/>
            </p:cNvSpPr>
            <p:nvPr/>
          </p:nvSpPr>
          <p:spPr bwMode="auto">
            <a:xfrm>
              <a:off x="2557" y="1678"/>
              <a:ext cx="122" cy="95"/>
            </a:xfrm>
            <a:custGeom>
              <a:avLst/>
              <a:gdLst>
                <a:gd name="T0" fmla="*/ 0 w 972"/>
                <a:gd name="T1" fmla="*/ 47 h 756"/>
                <a:gd name="T2" fmla="*/ 23 w 972"/>
                <a:gd name="T3" fmla="*/ 31 h 756"/>
                <a:gd name="T4" fmla="*/ 51 w 972"/>
                <a:gd name="T5" fmla="*/ 26 h 756"/>
                <a:gd name="T6" fmla="*/ 70 w 972"/>
                <a:gd name="T7" fmla="*/ 17 h 756"/>
                <a:gd name="T8" fmla="*/ 89 w 972"/>
                <a:gd name="T9" fmla="*/ 3 h 756"/>
                <a:gd name="T10" fmla="*/ 106 w 972"/>
                <a:gd name="T11" fmla="*/ 0 h 756"/>
                <a:gd name="T12" fmla="*/ 122 w 972"/>
                <a:gd name="T13" fmla="*/ 14 h 756"/>
                <a:gd name="T14" fmla="*/ 120 w 972"/>
                <a:gd name="T15" fmla="*/ 41 h 756"/>
                <a:gd name="T16" fmla="*/ 106 w 972"/>
                <a:gd name="T17" fmla="*/ 72 h 756"/>
                <a:gd name="T18" fmla="*/ 84 w 972"/>
                <a:gd name="T19" fmla="*/ 92 h 756"/>
                <a:gd name="T20" fmla="*/ 58 w 972"/>
                <a:gd name="T21" fmla="*/ 95 h 756"/>
                <a:gd name="T22" fmla="*/ 31 w 972"/>
                <a:gd name="T23" fmla="*/ 86 h 756"/>
                <a:gd name="T24" fmla="*/ 6 w 972"/>
                <a:gd name="T25" fmla="*/ 71 h 756"/>
                <a:gd name="T26" fmla="*/ 0 w 972"/>
                <a:gd name="T27" fmla="*/ 47 h 7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2"/>
                <a:gd name="T43" fmla="*/ 0 h 756"/>
                <a:gd name="T44" fmla="*/ 972 w 972"/>
                <a:gd name="T45" fmla="*/ 756 h 7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2" h="756">
                  <a:moveTo>
                    <a:pt x="0" y="372"/>
                  </a:moveTo>
                  <a:lnTo>
                    <a:pt x="181" y="249"/>
                  </a:lnTo>
                  <a:lnTo>
                    <a:pt x="408" y="204"/>
                  </a:lnTo>
                  <a:lnTo>
                    <a:pt x="555" y="135"/>
                  </a:lnTo>
                  <a:lnTo>
                    <a:pt x="712" y="23"/>
                  </a:lnTo>
                  <a:lnTo>
                    <a:pt x="847" y="0"/>
                  </a:lnTo>
                  <a:lnTo>
                    <a:pt x="972" y="113"/>
                  </a:lnTo>
                  <a:lnTo>
                    <a:pt x="960" y="327"/>
                  </a:lnTo>
                  <a:lnTo>
                    <a:pt x="847" y="576"/>
                  </a:lnTo>
                  <a:lnTo>
                    <a:pt x="667" y="734"/>
                  </a:lnTo>
                  <a:lnTo>
                    <a:pt x="464" y="756"/>
                  </a:lnTo>
                  <a:lnTo>
                    <a:pt x="249" y="688"/>
                  </a:lnTo>
                  <a:lnTo>
                    <a:pt x="46" y="565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3" name="Freeform 292"/>
            <p:cNvSpPr>
              <a:spLocks/>
            </p:cNvSpPr>
            <p:nvPr/>
          </p:nvSpPr>
          <p:spPr bwMode="auto">
            <a:xfrm>
              <a:off x="2461" y="1932"/>
              <a:ext cx="130" cy="44"/>
            </a:xfrm>
            <a:custGeom>
              <a:avLst/>
              <a:gdLst>
                <a:gd name="T0" fmla="*/ 0 w 1038"/>
                <a:gd name="T1" fmla="*/ 16 h 350"/>
                <a:gd name="T2" fmla="*/ 23 w 1038"/>
                <a:gd name="T3" fmla="*/ 7 h 350"/>
                <a:gd name="T4" fmla="*/ 47 w 1038"/>
                <a:gd name="T5" fmla="*/ 7 h 350"/>
                <a:gd name="T6" fmla="*/ 69 w 1038"/>
                <a:gd name="T7" fmla="*/ 7 h 350"/>
                <a:gd name="T8" fmla="*/ 90 w 1038"/>
                <a:gd name="T9" fmla="*/ 14 h 350"/>
                <a:gd name="T10" fmla="*/ 106 w 1038"/>
                <a:gd name="T11" fmla="*/ 13 h 350"/>
                <a:gd name="T12" fmla="*/ 129 w 1038"/>
                <a:gd name="T13" fmla="*/ 0 h 350"/>
                <a:gd name="T14" fmla="*/ 130 w 1038"/>
                <a:gd name="T15" fmla="*/ 16 h 350"/>
                <a:gd name="T16" fmla="*/ 112 w 1038"/>
                <a:gd name="T17" fmla="*/ 38 h 350"/>
                <a:gd name="T18" fmla="*/ 93 w 1038"/>
                <a:gd name="T19" fmla="*/ 44 h 350"/>
                <a:gd name="T20" fmla="*/ 67 w 1038"/>
                <a:gd name="T21" fmla="*/ 40 h 350"/>
                <a:gd name="T22" fmla="*/ 49 w 1038"/>
                <a:gd name="T23" fmla="*/ 34 h 350"/>
                <a:gd name="T24" fmla="*/ 33 w 1038"/>
                <a:gd name="T25" fmla="*/ 35 h 350"/>
                <a:gd name="T26" fmla="*/ 13 w 1038"/>
                <a:gd name="T27" fmla="*/ 41 h 350"/>
                <a:gd name="T28" fmla="*/ 1 w 1038"/>
                <a:gd name="T29" fmla="*/ 34 h 350"/>
                <a:gd name="T30" fmla="*/ 0 w 1038"/>
                <a:gd name="T31" fmla="*/ 16 h 3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8"/>
                <a:gd name="T49" fmla="*/ 0 h 350"/>
                <a:gd name="T50" fmla="*/ 1038 w 1038"/>
                <a:gd name="T51" fmla="*/ 350 h 3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8" h="350">
                  <a:moveTo>
                    <a:pt x="0" y="125"/>
                  </a:moveTo>
                  <a:lnTo>
                    <a:pt x="180" y="56"/>
                  </a:lnTo>
                  <a:lnTo>
                    <a:pt x="372" y="56"/>
                  </a:lnTo>
                  <a:lnTo>
                    <a:pt x="554" y="56"/>
                  </a:lnTo>
                  <a:lnTo>
                    <a:pt x="722" y="112"/>
                  </a:lnTo>
                  <a:lnTo>
                    <a:pt x="847" y="101"/>
                  </a:lnTo>
                  <a:lnTo>
                    <a:pt x="1027" y="0"/>
                  </a:lnTo>
                  <a:lnTo>
                    <a:pt x="1038" y="125"/>
                  </a:lnTo>
                  <a:lnTo>
                    <a:pt x="892" y="305"/>
                  </a:lnTo>
                  <a:lnTo>
                    <a:pt x="746" y="350"/>
                  </a:lnTo>
                  <a:lnTo>
                    <a:pt x="531" y="316"/>
                  </a:lnTo>
                  <a:lnTo>
                    <a:pt x="395" y="271"/>
                  </a:lnTo>
                  <a:lnTo>
                    <a:pt x="260" y="281"/>
                  </a:lnTo>
                  <a:lnTo>
                    <a:pt x="101" y="327"/>
                  </a:lnTo>
                  <a:lnTo>
                    <a:pt x="11" y="2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4" name="Freeform 293"/>
            <p:cNvSpPr>
              <a:spLocks/>
            </p:cNvSpPr>
            <p:nvPr/>
          </p:nvSpPr>
          <p:spPr bwMode="auto">
            <a:xfrm>
              <a:off x="2449" y="1366"/>
              <a:ext cx="86" cy="60"/>
            </a:xfrm>
            <a:custGeom>
              <a:avLst/>
              <a:gdLst>
                <a:gd name="T0" fmla="*/ 0 w 687"/>
                <a:gd name="T1" fmla="*/ 14 h 486"/>
                <a:gd name="T2" fmla="*/ 27 w 687"/>
                <a:gd name="T3" fmla="*/ 0 h 486"/>
                <a:gd name="T4" fmla="*/ 59 w 687"/>
                <a:gd name="T5" fmla="*/ 1 h 486"/>
                <a:gd name="T6" fmla="*/ 86 w 687"/>
                <a:gd name="T7" fmla="*/ 20 h 486"/>
                <a:gd name="T8" fmla="*/ 86 w 687"/>
                <a:gd name="T9" fmla="*/ 54 h 486"/>
                <a:gd name="T10" fmla="*/ 67 w 687"/>
                <a:gd name="T11" fmla="*/ 35 h 486"/>
                <a:gd name="T12" fmla="*/ 77 w 687"/>
                <a:gd name="T13" fmla="*/ 60 h 486"/>
                <a:gd name="T14" fmla="*/ 47 w 687"/>
                <a:gd name="T15" fmla="*/ 31 h 486"/>
                <a:gd name="T16" fmla="*/ 23 w 687"/>
                <a:gd name="T17" fmla="*/ 23 h 486"/>
                <a:gd name="T18" fmla="*/ 0 w 687"/>
                <a:gd name="T19" fmla="*/ 14 h 4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7"/>
                <a:gd name="T31" fmla="*/ 0 h 486"/>
                <a:gd name="T32" fmla="*/ 687 w 687"/>
                <a:gd name="T33" fmla="*/ 486 h 4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7" h="486">
                  <a:moveTo>
                    <a:pt x="0" y="112"/>
                  </a:moveTo>
                  <a:lnTo>
                    <a:pt x="213" y="0"/>
                  </a:lnTo>
                  <a:lnTo>
                    <a:pt x="474" y="12"/>
                  </a:lnTo>
                  <a:lnTo>
                    <a:pt x="687" y="161"/>
                  </a:lnTo>
                  <a:lnTo>
                    <a:pt x="687" y="436"/>
                  </a:lnTo>
                  <a:lnTo>
                    <a:pt x="537" y="286"/>
                  </a:lnTo>
                  <a:lnTo>
                    <a:pt x="613" y="486"/>
                  </a:lnTo>
                  <a:lnTo>
                    <a:pt x="374" y="249"/>
                  </a:lnTo>
                  <a:lnTo>
                    <a:pt x="187" y="18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5" name="Freeform 294"/>
            <p:cNvSpPr>
              <a:spLocks/>
            </p:cNvSpPr>
            <p:nvPr/>
          </p:nvSpPr>
          <p:spPr bwMode="auto">
            <a:xfrm>
              <a:off x="2530" y="1350"/>
              <a:ext cx="244" cy="234"/>
            </a:xfrm>
            <a:custGeom>
              <a:avLst/>
              <a:gdLst>
                <a:gd name="T0" fmla="*/ 0 w 1946"/>
                <a:gd name="T1" fmla="*/ 17 h 1871"/>
                <a:gd name="T2" fmla="*/ 33 w 1946"/>
                <a:gd name="T3" fmla="*/ 41 h 1871"/>
                <a:gd name="T4" fmla="*/ 55 w 1946"/>
                <a:gd name="T5" fmla="*/ 70 h 1871"/>
                <a:gd name="T6" fmla="*/ 58 w 1946"/>
                <a:gd name="T7" fmla="*/ 120 h 1871"/>
                <a:gd name="T8" fmla="*/ 70 w 1946"/>
                <a:gd name="T9" fmla="*/ 89 h 1871"/>
                <a:gd name="T10" fmla="*/ 78 w 1946"/>
                <a:gd name="T11" fmla="*/ 154 h 1871"/>
                <a:gd name="T12" fmla="*/ 86 w 1946"/>
                <a:gd name="T13" fmla="*/ 125 h 1871"/>
                <a:gd name="T14" fmla="*/ 102 w 1946"/>
                <a:gd name="T15" fmla="*/ 192 h 1871"/>
                <a:gd name="T16" fmla="*/ 108 w 1946"/>
                <a:gd name="T17" fmla="*/ 159 h 1871"/>
                <a:gd name="T18" fmla="*/ 125 w 1946"/>
                <a:gd name="T19" fmla="*/ 185 h 1871"/>
                <a:gd name="T20" fmla="*/ 161 w 1946"/>
                <a:gd name="T21" fmla="*/ 220 h 1871"/>
                <a:gd name="T22" fmla="*/ 208 w 1946"/>
                <a:gd name="T23" fmla="*/ 234 h 1871"/>
                <a:gd name="T24" fmla="*/ 244 w 1946"/>
                <a:gd name="T25" fmla="*/ 232 h 1871"/>
                <a:gd name="T26" fmla="*/ 180 w 1946"/>
                <a:gd name="T27" fmla="*/ 203 h 1871"/>
                <a:gd name="T28" fmla="*/ 146 w 1946"/>
                <a:gd name="T29" fmla="*/ 164 h 1871"/>
                <a:gd name="T30" fmla="*/ 131 w 1946"/>
                <a:gd name="T31" fmla="*/ 115 h 1871"/>
                <a:gd name="T32" fmla="*/ 156 w 1946"/>
                <a:gd name="T33" fmla="*/ 139 h 1871"/>
                <a:gd name="T34" fmla="*/ 152 w 1946"/>
                <a:gd name="T35" fmla="*/ 106 h 1871"/>
                <a:gd name="T36" fmla="*/ 174 w 1946"/>
                <a:gd name="T37" fmla="*/ 119 h 1871"/>
                <a:gd name="T38" fmla="*/ 166 w 1946"/>
                <a:gd name="T39" fmla="*/ 93 h 1871"/>
                <a:gd name="T40" fmla="*/ 191 w 1946"/>
                <a:gd name="T41" fmla="*/ 104 h 1871"/>
                <a:gd name="T42" fmla="*/ 172 w 1946"/>
                <a:gd name="T43" fmla="*/ 72 h 1871"/>
                <a:gd name="T44" fmla="*/ 150 w 1946"/>
                <a:gd name="T45" fmla="*/ 42 h 1871"/>
                <a:gd name="T46" fmla="*/ 125 w 1946"/>
                <a:gd name="T47" fmla="*/ 23 h 1871"/>
                <a:gd name="T48" fmla="*/ 91 w 1946"/>
                <a:gd name="T49" fmla="*/ 9 h 1871"/>
                <a:gd name="T50" fmla="*/ 42 w 1946"/>
                <a:gd name="T51" fmla="*/ 0 h 1871"/>
                <a:gd name="T52" fmla="*/ 78 w 1946"/>
                <a:gd name="T53" fmla="*/ 25 h 1871"/>
                <a:gd name="T54" fmla="*/ 25 w 1946"/>
                <a:gd name="T55" fmla="*/ 9 h 1871"/>
                <a:gd name="T56" fmla="*/ 42 w 1946"/>
                <a:gd name="T57" fmla="*/ 28 h 1871"/>
                <a:gd name="T58" fmla="*/ 0 w 1946"/>
                <a:gd name="T59" fmla="*/ 17 h 18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46"/>
                <a:gd name="T91" fmla="*/ 0 h 1871"/>
                <a:gd name="T92" fmla="*/ 1946 w 1946"/>
                <a:gd name="T93" fmla="*/ 1871 h 18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46" h="1871">
                  <a:moveTo>
                    <a:pt x="0" y="137"/>
                  </a:moveTo>
                  <a:lnTo>
                    <a:pt x="263" y="324"/>
                  </a:lnTo>
                  <a:lnTo>
                    <a:pt x="437" y="561"/>
                  </a:lnTo>
                  <a:lnTo>
                    <a:pt x="462" y="960"/>
                  </a:lnTo>
                  <a:lnTo>
                    <a:pt x="562" y="710"/>
                  </a:lnTo>
                  <a:lnTo>
                    <a:pt x="624" y="1234"/>
                  </a:lnTo>
                  <a:lnTo>
                    <a:pt x="686" y="997"/>
                  </a:lnTo>
                  <a:lnTo>
                    <a:pt x="811" y="1533"/>
                  </a:lnTo>
                  <a:lnTo>
                    <a:pt x="860" y="1271"/>
                  </a:lnTo>
                  <a:lnTo>
                    <a:pt x="999" y="1483"/>
                  </a:lnTo>
                  <a:lnTo>
                    <a:pt x="1284" y="1757"/>
                  </a:lnTo>
                  <a:lnTo>
                    <a:pt x="1659" y="1871"/>
                  </a:lnTo>
                  <a:lnTo>
                    <a:pt x="1946" y="1857"/>
                  </a:lnTo>
                  <a:lnTo>
                    <a:pt x="1435" y="1621"/>
                  </a:lnTo>
                  <a:lnTo>
                    <a:pt x="1161" y="1308"/>
                  </a:lnTo>
                  <a:lnTo>
                    <a:pt x="1048" y="922"/>
                  </a:lnTo>
                  <a:lnTo>
                    <a:pt x="1248" y="1109"/>
                  </a:lnTo>
                  <a:lnTo>
                    <a:pt x="1210" y="848"/>
                  </a:lnTo>
                  <a:lnTo>
                    <a:pt x="1384" y="948"/>
                  </a:lnTo>
                  <a:lnTo>
                    <a:pt x="1323" y="747"/>
                  </a:lnTo>
                  <a:lnTo>
                    <a:pt x="1522" y="835"/>
                  </a:lnTo>
                  <a:lnTo>
                    <a:pt x="1373" y="573"/>
                  </a:lnTo>
                  <a:lnTo>
                    <a:pt x="1198" y="336"/>
                  </a:lnTo>
                  <a:lnTo>
                    <a:pt x="999" y="186"/>
                  </a:lnTo>
                  <a:lnTo>
                    <a:pt x="724" y="75"/>
                  </a:lnTo>
                  <a:lnTo>
                    <a:pt x="337" y="0"/>
                  </a:lnTo>
                  <a:lnTo>
                    <a:pt x="624" y="200"/>
                  </a:lnTo>
                  <a:lnTo>
                    <a:pt x="200" y="75"/>
                  </a:lnTo>
                  <a:lnTo>
                    <a:pt x="337" y="22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6" name="Freeform 295"/>
            <p:cNvSpPr>
              <a:spLocks/>
            </p:cNvSpPr>
            <p:nvPr/>
          </p:nvSpPr>
          <p:spPr bwMode="auto">
            <a:xfrm>
              <a:off x="2151" y="1662"/>
              <a:ext cx="91" cy="224"/>
            </a:xfrm>
            <a:custGeom>
              <a:avLst/>
              <a:gdLst>
                <a:gd name="T0" fmla="*/ 63 w 723"/>
                <a:gd name="T1" fmla="*/ 0 h 1797"/>
                <a:gd name="T2" fmla="*/ 36 w 723"/>
                <a:gd name="T3" fmla="*/ 28 h 1797"/>
                <a:gd name="T4" fmla="*/ 9 w 723"/>
                <a:gd name="T5" fmla="*/ 70 h 1797"/>
                <a:gd name="T6" fmla="*/ 2 w 723"/>
                <a:gd name="T7" fmla="*/ 101 h 1797"/>
                <a:gd name="T8" fmla="*/ 0 w 723"/>
                <a:gd name="T9" fmla="*/ 141 h 1797"/>
                <a:gd name="T10" fmla="*/ 9 w 723"/>
                <a:gd name="T11" fmla="*/ 187 h 1797"/>
                <a:gd name="T12" fmla="*/ 33 w 723"/>
                <a:gd name="T13" fmla="*/ 224 h 1797"/>
                <a:gd name="T14" fmla="*/ 46 w 723"/>
                <a:gd name="T15" fmla="*/ 224 h 1797"/>
                <a:gd name="T16" fmla="*/ 58 w 723"/>
                <a:gd name="T17" fmla="*/ 213 h 1797"/>
                <a:gd name="T18" fmla="*/ 91 w 723"/>
                <a:gd name="T19" fmla="*/ 154 h 1797"/>
                <a:gd name="T20" fmla="*/ 58 w 723"/>
                <a:gd name="T21" fmla="*/ 180 h 1797"/>
                <a:gd name="T22" fmla="*/ 80 w 723"/>
                <a:gd name="T23" fmla="*/ 141 h 1797"/>
                <a:gd name="T24" fmla="*/ 50 w 723"/>
                <a:gd name="T25" fmla="*/ 159 h 1797"/>
                <a:gd name="T26" fmla="*/ 72 w 723"/>
                <a:gd name="T27" fmla="*/ 121 h 1797"/>
                <a:gd name="T28" fmla="*/ 44 w 723"/>
                <a:gd name="T29" fmla="*/ 132 h 1797"/>
                <a:gd name="T30" fmla="*/ 66 w 723"/>
                <a:gd name="T31" fmla="*/ 95 h 1797"/>
                <a:gd name="T32" fmla="*/ 44 w 723"/>
                <a:gd name="T33" fmla="*/ 98 h 1797"/>
                <a:gd name="T34" fmla="*/ 63 w 723"/>
                <a:gd name="T35" fmla="*/ 61 h 1797"/>
                <a:gd name="T36" fmla="*/ 47 w 723"/>
                <a:gd name="T37" fmla="*/ 65 h 1797"/>
                <a:gd name="T38" fmla="*/ 64 w 723"/>
                <a:gd name="T39" fmla="*/ 33 h 1797"/>
                <a:gd name="T40" fmla="*/ 63 w 723"/>
                <a:gd name="T41" fmla="*/ 0 h 17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3"/>
                <a:gd name="T64" fmla="*/ 0 h 1797"/>
                <a:gd name="T65" fmla="*/ 723 w 723"/>
                <a:gd name="T66" fmla="*/ 1797 h 17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3" h="1797">
                  <a:moveTo>
                    <a:pt x="499" y="0"/>
                  </a:moveTo>
                  <a:lnTo>
                    <a:pt x="286" y="225"/>
                  </a:lnTo>
                  <a:lnTo>
                    <a:pt x="75" y="563"/>
                  </a:lnTo>
                  <a:lnTo>
                    <a:pt x="13" y="812"/>
                  </a:lnTo>
                  <a:lnTo>
                    <a:pt x="0" y="1135"/>
                  </a:lnTo>
                  <a:lnTo>
                    <a:pt x="75" y="1497"/>
                  </a:lnTo>
                  <a:lnTo>
                    <a:pt x="262" y="1797"/>
                  </a:lnTo>
                  <a:lnTo>
                    <a:pt x="362" y="1797"/>
                  </a:lnTo>
                  <a:lnTo>
                    <a:pt x="461" y="1709"/>
                  </a:lnTo>
                  <a:lnTo>
                    <a:pt x="723" y="1235"/>
                  </a:lnTo>
                  <a:lnTo>
                    <a:pt x="461" y="1447"/>
                  </a:lnTo>
                  <a:lnTo>
                    <a:pt x="635" y="1135"/>
                  </a:lnTo>
                  <a:lnTo>
                    <a:pt x="399" y="1273"/>
                  </a:lnTo>
                  <a:lnTo>
                    <a:pt x="573" y="973"/>
                  </a:lnTo>
                  <a:lnTo>
                    <a:pt x="349" y="1061"/>
                  </a:lnTo>
                  <a:lnTo>
                    <a:pt x="524" y="762"/>
                  </a:lnTo>
                  <a:lnTo>
                    <a:pt x="349" y="786"/>
                  </a:lnTo>
                  <a:lnTo>
                    <a:pt x="499" y="487"/>
                  </a:lnTo>
                  <a:lnTo>
                    <a:pt x="374" y="524"/>
                  </a:lnTo>
                  <a:lnTo>
                    <a:pt x="511" y="264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7" name="Freeform 296"/>
            <p:cNvSpPr>
              <a:spLocks/>
            </p:cNvSpPr>
            <p:nvPr/>
          </p:nvSpPr>
          <p:spPr bwMode="auto">
            <a:xfrm>
              <a:off x="2187" y="1884"/>
              <a:ext cx="72" cy="53"/>
            </a:xfrm>
            <a:custGeom>
              <a:avLst/>
              <a:gdLst>
                <a:gd name="T0" fmla="*/ 72 w 574"/>
                <a:gd name="T1" fmla="*/ 0 h 424"/>
                <a:gd name="T2" fmla="*/ 42 w 574"/>
                <a:gd name="T3" fmla="*/ 31 h 424"/>
                <a:gd name="T4" fmla="*/ 16 w 574"/>
                <a:gd name="T5" fmla="*/ 53 h 424"/>
                <a:gd name="T6" fmla="*/ 0 w 574"/>
                <a:gd name="T7" fmla="*/ 45 h 424"/>
                <a:gd name="T8" fmla="*/ 13 w 574"/>
                <a:gd name="T9" fmla="*/ 30 h 424"/>
                <a:gd name="T10" fmla="*/ 27 w 574"/>
                <a:gd name="T11" fmla="*/ 28 h 424"/>
                <a:gd name="T12" fmla="*/ 72 w 574"/>
                <a:gd name="T13" fmla="*/ 0 h 4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4"/>
                <a:gd name="T22" fmla="*/ 0 h 424"/>
                <a:gd name="T23" fmla="*/ 574 w 574"/>
                <a:gd name="T24" fmla="*/ 424 h 4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4" h="424">
                  <a:moveTo>
                    <a:pt x="574" y="0"/>
                  </a:moveTo>
                  <a:lnTo>
                    <a:pt x="338" y="249"/>
                  </a:lnTo>
                  <a:lnTo>
                    <a:pt x="125" y="424"/>
                  </a:lnTo>
                  <a:lnTo>
                    <a:pt x="0" y="361"/>
                  </a:lnTo>
                  <a:lnTo>
                    <a:pt x="101" y="237"/>
                  </a:lnTo>
                  <a:lnTo>
                    <a:pt x="213" y="225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8" name="Freeform 297"/>
            <p:cNvSpPr>
              <a:spLocks/>
            </p:cNvSpPr>
            <p:nvPr/>
          </p:nvSpPr>
          <p:spPr bwMode="auto">
            <a:xfrm>
              <a:off x="2228" y="1928"/>
              <a:ext cx="129" cy="108"/>
            </a:xfrm>
            <a:custGeom>
              <a:avLst/>
              <a:gdLst>
                <a:gd name="T0" fmla="*/ 0 w 1037"/>
                <a:gd name="T1" fmla="*/ 20 h 860"/>
                <a:gd name="T2" fmla="*/ 37 w 1037"/>
                <a:gd name="T3" fmla="*/ 0 h 860"/>
                <a:gd name="T4" fmla="*/ 30 w 1037"/>
                <a:gd name="T5" fmla="*/ 16 h 860"/>
                <a:gd name="T6" fmla="*/ 62 w 1037"/>
                <a:gd name="T7" fmla="*/ 8 h 860"/>
                <a:gd name="T8" fmla="*/ 50 w 1037"/>
                <a:gd name="T9" fmla="*/ 28 h 860"/>
                <a:gd name="T10" fmla="*/ 75 w 1037"/>
                <a:gd name="T11" fmla="*/ 31 h 860"/>
                <a:gd name="T12" fmla="*/ 67 w 1037"/>
                <a:gd name="T13" fmla="*/ 56 h 860"/>
                <a:gd name="T14" fmla="*/ 86 w 1037"/>
                <a:gd name="T15" fmla="*/ 67 h 860"/>
                <a:gd name="T16" fmla="*/ 89 w 1037"/>
                <a:gd name="T17" fmla="*/ 86 h 860"/>
                <a:gd name="T18" fmla="*/ 110 w 1037"/>
                <a:gd name="T19" fmla="*/ 78 h 860"/>
                <a:gd name="T20" fmla="*/ 120 w 1037"/>
                <a:gd name="T21" fmla="*/ 70 h 860"/>
                <a:gd name="T22" fmla="*/ 117 w 1037"/>
                <a:gd name="T23" fmla="*/ 89 h 860"/>
                <a:gd name="T24" fmla="*/ 129 w 1037"/>
                <a:gd name="T25" fmla="*/ 83 h 860"/>
                <a:gd name="T26" fmla="*/ 121 w 1037"/>
                <a:gd name="T27" fmla="*/ 105 h 860"/>
                <a:gd name="T28" fmla="*/ 96 w 1037"/>
                <a:gd name="T29" fmla="*/ 108 h 860"/>
                <a:gd name="T30" fmla="*/ 71 w 1037"/>
                <a:gd name="T31" fmla="*/ 95 h 860"/>
                <a:gd name="T32" fmla="*/ 58 w 1037"/>
                <a:gd name="T33" fmla="*/ 77 h 860"/>
                <a:gd name="T34" fmla="*/ 42 w 1037"/>
                <a:gd name="T35" fmla="*/ 56 h 860"/>
                <a:gd name="T36" fmla="*/ 51 w 1037"/>
                <a:gd name="T37" fmla="*/ 42 h 860"/>
                <a:gd name="T38" fmla="*/ 23 w 1037"/>
                <a:gd name="T39" fmla="*/ 45 h 860"/>
                <a:gd name="T40" fmla="*/ 31 w 1037"/>
                <a:gd name="T41" fmla="*/ 33 h 860"/>
                <a:gd name="T42" fmla="*/ 8 w 1037"/>
                <a:gd name="T43" fmla="*/ 35 h 860"/>
                <a:gd name="T44" fmla="*/ 0 w 1037"/>
                <a:gd name="T45" fmla="*/ 20 h 8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37"/>
                <a:gd name="T70" fmla="*/ 0 h 860"/>
                <a:gd name="T71" fmla="*/ 1037 w 1037"/>
                <a:gd name="T72" fmla="*/ 860 h 8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37" h="860">
                  <a:moveTo>
                    <a:pt x="0" y="161"/>
                  </a:moveTo>
                  <a:lnTo>
                    <a:pt x="300" y="0"/>
                  </a:lnTo>
                  <a:lnTo>
                    <a:pt x="238" y="125"/>
                  </a:lnTo>
                  <a:lnTo>
                    <a:pt x="500" y="62"/>
                  </a:lnTo>
                  <a:lnTo>
                    <a:pt x="400" y="224"/>
                  </a:lnTo>
                  <a:lnTo>
                    <a:pt x="600" y="250"/>
                  </a:lnTo>
                  <a:lnTo>
                    <a:pt x="538" y="449"/>
                  </a:lnTo>
                  <a:lnTo>
                    <a:pt x="688" y="536"/>
                  </a:lnTo>
                  <a:lnTo>
                    <a:pt x="713" y="685"/>
                  </a:lnTo>
                  <a:lnTo>
                    <a:pt x="887" y="623"/>
                  </a:lnTo>
                  <a:lnTo>
                    <a:pt x="961" y="560"/>
                  </a:lnTo>
                  <a:lnTo>
                    <a:pt x="937" y="711"/>
                  </a:lnTo>
                  <a:lnTo>
                    <a:pt x="1037" y="660"/>
                  </a:lnTo>
                  <a:lnTo>
                    <a:pt x="974" y="835"/>
                  </a:lnTo>
                  <a:lnTo>
                    <a:pt x="775" y="860"/>
                  </a:lnTo>
                  <a:lnTo>
                    <a:pt x="574" y="760"/>
                  </a:lnTo>
                  <a:lnTo>
                    <a:pt x="463" y="611"/>
                  </a:lnTo>
                  <a:lnTo>
                    <a:pt x="338" y="449"/>
                  </a:lnTo>
                  <a:lnTo>
                    <a:pt x="413" y="337"/>
                  </a:lnTo>
                  <a:lnTo>
                    <a:pt x="188" y="361"/>
                  </a:lnTo>
                  <a:lnTo>
                    <a:pt x="250" y="261"/>
                  </a:lnTo>
                  <a:lnTo>
                    <a:pt x="63" y="275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19" name="Freeform 298"/>
            <p:cNvSpPr>
              <a:spLocks/>
            </p:cNvSpPr>
            <p:nvPr/>
          </p:nvSpPr>
          <p:spPr bwMode="auto">
            <a:xfrm>
              <a:off x="2317" y="1327"/>
              <a:ext cx="212" cy="71"/>
            </a:xfrm>
            <a:custGeom>
              <a:avLst/>
              <a:gdLst>
                <a:gd name="T0" fmla="*/ 0 w 1696"/>
                <a:gd name="T1" fmla="*/ 60 h 574"/>
                <a:gd name="T2" fmla="*/ 20 w 1696"/>
                <a:gd name="T3" fmla="*/ 36 h 574"/>
                <a:gd name="T4" fmla="*/ 37 w 1696"/>
                <a:gd name="T5" fmla="*/ 22 h 574"/>
                <a:gd name="T6" fmla="*/ 62 w 1696"/>
                <a:gd name="T7" fmla="*/ 22 h 574"/>
                <a:gd name="T8" fmla="*/ 81 w 1696"/>
                <a:gd name="T9" fmla="*/ 32 h 574"/>
                <a:gd name="T10" fmla="*/ 120 w 1696"/>
                <a:gd name="T11" fmla="*/ 6 h 574"/>
                <a:gd name="T12" fmla="*/ 145 w 1696"/>
                <a:gd name="T13" fmla="*/ 9 h 574"/>
                <a:gd name="T14" fmla="*/ 178 w 1696"/>
                <a:gd name="T15" fmla="*/ 0 h 574"/>
                <a:gd name="T16" fmla="*/ 212 w 1696"/>
                <a:gd name="T17" fmla="*/ 9 h 574"/>
                <a:gd name="T18" fmla="*/ 171 w 1696"/>
                <a:gd name="T19" fmla="*/ 11 h 574"/>
                <a:gd name="T20" fmla="*/ 124 w 1696"/>
                <a:gd name="T21" fmla="*/ 32 h 574"/>
                <a:gd name="T22" fmla="*/ 118 w 1696"/>
                <a:gd name="T23" fmla="*/ 23 h 574"/>
                <a:gd name="T24" fmla="*/ 76 w 1696"/>
                <a:gd name="T25" fmla="*/ 54 h 574"/>
                <a:gd name="T26" fmla="*/ 65 w 1696"/>
                <a:gd name="T27" fmla="*/ 37 h 574"/>
                <a:gd name="T28" fmla="*/ 45 w 1696"/>
                <a:gd name="T29" fmla="*/ 57 h 574"/>
                <a:gd name="T30" fmla="*/ 41 w 1696"/>
                <a:gd name="T31" fmla="*/ 43 h 574"/>
                <a:gd name="T32" fmla="*/ 11 w 1696"/>
                <a:gd name="T33" fmla="*/ 71 h 574"/>
                <a:gd name="T34" fmla="*/ 0 w 1696"/>
                <a:gd name="T35" fmla="*/ 60 h 5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96"/>
                <a:gd name="T55" fmla="*/ 0 h 574"/>
                <a:gd name="T56" fmla="*/ 1696 w 1696"/>
                <a:gd name="T57" fmla="*/ 574 h 5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96" h="574">
                  <a:moveTo>
                    <a:pt x="0" y="486"/>
                  </a:moveTo>
                  <a:lnTo>
                    <a:pt x="162" y="287"/>
                  </a:lnTo>
                  <a:lnTo>
                    <a:pt x="298" y="174"/>
                  </a:lnTo>
                  <a:lnTo>
                    <a:pt x="498" y="174"/>
                  </a:lnTo>
                  <a:lnTo>
                    <a:pt x="648" y="262"/>
                  </a:lnTo>
                  <a:lnTo>
                    <a:pt x="960" y="50"/>
                  </a:lnTo>
                  <a:lnTo>
                    <a:pt x="1160" y="74"/>
                  </a:lnTo>
                  <a:lnTo>
                    <a:pt x="1422" y="0"/>
                  </a:lnTo>
                  <a:lnTo>
                    <a:pt x="1696" y="74"/>
                  </a:lnTo>
                  <a:lnTo>
                    <a:pt x="1371" y="88"/>
                  </a:lnTo>
                  <a:lnTo>
                    <a:pt x="996" y="262"/>
                  </a:lnTo>
                  <a:lnTo>
                    <a:pt x="947" y="187"/>
                  </a:lnTo>
                  <a:lnTo>
                    <a:pt x="611" y="436"/>
                  </a:lnTo>
                  <a:lnTo>
                    <a:pt x="523" y="299"/>
                  </a:lnTo>
                  <a:lnTo>
                    <a:pt x="361" y="461"/>
                  </a:lnTo>
                  <a:lnTo>
                    <a:pt x="324" y="349"/>
                  </a:lnTo>
                  <a:lnTo>
                    <a:pt x="86" y="574"/>
                  </a:lnTo>
                  <a:lnTo>
                    <a:pt x="0" y="486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20" name="Freeform 299"/>
            <p:cNvSpPr>
              <a:spLocks/>
            </p:cNvSpPr>
            <p:nvPr/>
          </p:nvSpPr>
          <p:spPr bwMode="auto">
            <a:xfrm>
              <a:off x="2707" y="1691"/>
              <a:ext cx="187" cy="204"/>
            </a:xfrm>
            <a:custGeom>
              <a:avLst/>
              <a:gdLst>
                <a:gd name="T0" fmla="*/ 12 w 1498"/>
                <a:gd name="T1" fmla="*/ 67 h 1633"/>
                <a:gd name="T2" fmla="*/ 0 w 1498"/>
                <a:gd name="T3" fmla="*/ 107 h 1633"/>
                <a:gd name="T4" fmla="*/ 9 w 1498"/>
                <a:gd name="T5" fmla="*/ 139 h 1633"/>
                <a:gd name="T6" fmla="*/ 33 w 1498"/>
                <a:gd name="T7" fmla="*/ 171 h 1633"/>
                <a:gd name="T8" fmla="*/ 76 w 1498"/>
                <a:gd name="T9" fmla="*/ 204 h 1633"/>
                <a:gd name="T10" fmla="*/ 61 w 1498"/>
                <a:gd name="T11" fmla="*/ 170 h 1633"/>
                <a:gd name="T12" fmla="*/ 86 w 1498"/>
                <a:gd name="T13" fmla="*/ 170 h 1633"/>
                <a:gd name="T14" fmla="*/ 64 w 1498"/>
                <a:gd name="T15" fmla="*/ 145 h 1633"/>
                <a:gd name="T16" fmla="*/ 97 w 1498"/>
                <a:gd name="T17" fmla="*/ 151 h 1633"/>
                <a:gd name="T18" fmla="*/ 73 w 1498"/>
                <a:gd name="T19" fmla="*/ 126 h 1633"/>
                <a:gd name="T20" fmla="*/ 109 w 1498"/>
                <a:gd name="T21" fmla="*/ 115 h 1633"/>
                <a:gd name="T22" fmla="*/ 89 w 1498"/>
                <a:gd name="T23" fmla="*/ 107 h 1633"/>
                <a:gd name="T24" fmla="*/ 100 w 1498"/>
                <a:gd name="T25" fmla="*/ 89 h 1633"/>
                <a:gd name="T26" fmla="*/ 134 w 1498"/>
                <a:gd name="T27" fmla="*/ 86 h 1633"/>
                <a:gd name="T28" fmla="*/ 159 w 1498"/>
                <a:gd name="T29" fmla="*/ 89 h 1633"/>
                <a:gd name="T30" fmla="*/ 187 w 1498"/>
                <a:gd name="T31" fmla="*/ 112 h 1633"/>
                <a:gd name="T32" fmla="*/ 165 w 1498"/>
                <a:gd name="T33" fmla="*/ 70 h 1633"/>
                <a:gd name="T34" fmla="*/ 139 w 1498"/>
                <a:gd name="T35" fmla="*/ 56 h 1633"/>
                <a:gd name="T36" fmla="*/ 80 w 1498"/>
                <a:gd name="T37" fmla="*/ 59 h 1633"/>
                <a:gd name="T38" fmla="*/ 39 w 1498"/>
                <a:gd name="T39" fmla="*/ 76 h 1633"/>
                <a:gd name="T40" fmla="*/ 27 w 1498"/>
                <a:gd name="T41" fmla="*/ 61 h 1633"/>
                <a:gd name="T42" fmla="*/ 45 w 1498"/>
                <a:gd name="T43" fmla="*/ 0 h 1633"/>
                <a:gd name="T44" fmla="*/ 20 w 1498"/>
                <a:gd name="T45" fmla="*/ 36 h 1633"/>
                <a:gd name="T46" fmla="*/ 12 w 1498"/>
                <a:gd name="T47" fmla="*/ 67 h 16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98"/>
                <a:gd name="T73" fmla="*/ 0 h 1633"/>
                <a:gd name="T74" fmla="*/ 1498 w 1498"/>
                <a:gd name="T75" fmla="*/ 1633 h 16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98" h="1633">
                  <a:moveTo>
                    <a:pt x="100" y="536"/>
                  </a:moveTo>
                  <a:lnTo>
                    <a:pt x="0" y="860"/>
                  </a:lnTo>
                  <a:lnTo>
                    <a:pt x="76" y="1109"/>
                  </a:lnTo>
                  <a:lnTo>
                    <a:pt x="262" y="1371"/>
                  </a:lnTo>
                  <a:lnTo>
                    <a:pt x="611" y="1633"/>
                  </a:lnTo>
                  <a:lnTo>
                    <a:pt x="487" y="1359"/>
                  </a:lnTo>
                  <a:lnTo>
                    <a:pt x="687" y="1359"/>
                  </a:lnTo>
                  <a:lnTo>
                    <a:pt x="512" y="1160"/>
                  </a:lnTo>
                  <a:lnTo>
                    <a:pt x="774" y="1209"/>
                  </a:lnTo>
                  <a:lnTo>
                    <a:pt x="586" y="1010"/>
                  </a:lnTo>
                  <a:lnTo>
                    <a:pt x="874" y="922"/>
                  </a:lnTo>
                  <a:lnTo>
                    <a:pt x="711" y="860"/>
                  </a:lnTo>
                  <a:lnTo>
                    <a:pt x="799" y="710"/>
                  </a:lnTo>
                  <a:lnTo>
                    <a:pt x="1074" y="686"/>
                  </a:lnTo>
                  <a:lnTo>
                    <a:pt x="1273" y="710"/>
                  </a:lnTo>
                  <a:lnTo>
                    <a:pt x="1498" y="897"/>
                  </a:lnTo>
                  <a:lnTo>
                    <a:pt x="1323" y="561"/>
                  </a:lnTo>
                  <a:lnTo>
                    <a:pt x="1111" y="449"/>
                  </a:lnTo>
                  <a:lnTo>
                    <a:pt x="637" y="474"/>
                  </a:lnTo>
                  <a:lnTo>
                    <a:pt x="313" y="611"/>
                  </a:lnTo>
                  <a:lnTo>
                    <a:pt x="213" y="487"/>
                  </a:lnTo>
                  <a:lnTo>
                    <a:pt x="362" y="0"/>
                  </a:lnTo>
                  <a:lnTo>
                    <a:pt x="163" y="286"/>
                  </a:lnTo>
                  <a:lnTo>
                    <a:pt x="100" y="536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4121" name="Freeform 300"/>
            <p:cNvSpPr>
              <a:spLocks/>
            </p:cNvSpPr>
            <p:nvPr/>
          </p:nvSpPr>
          <p:spPr bwMode="auto">
            <a:xfrm>
              <a:off x="2176" y="1507"/>
              <a:ext cx="63" cy="92"/>
            </a:xfrm>
            <a:custGeom>
              <a:avLst/>
              <a:gdLst>
                <a:gd name="T0" fmla="*/ 49 w 498"/>
                <a:gd name="T1" fmla="*/ 0 h 735"/>
                <a:gd name="T2" fmla="*/ 27 w 498"/>
                <a:gd name="T3" fmla="*/ 27 h 735"/>
                <a:gd name="T4" fmla="*/ 19 w 498"/>
                <a:gd name="T5" fmla="*/ 59 h 735"/>
                <a:gd name="T6" fmla="*/ 0 w 498"/>
                <a:gd name="T7" fmla="*/ 92 h 735"/>
                <a:gd name="T8" fmla="*/ 35 w 498"/>
                <a:gd name="T9" fmla="*/ 72 h 735"/>
                <a:gd name="T10" fmla="*/ 50 w 498"/>
                <a:gd name="T11" fmla="*/ 69 h 735"/>
                <a:gd name="T12" fmla="*/ 39 w 498"/>
                <a:gd name="T13" fmla="*/ 59 h 735"/>
                <a:gd name="T14" fmla="*/ 63 w 498"/>
                <a:gd name="T15" fmla="*/ 42 h 735"/>
                <a:gd name="T16" fmla="*/ 49 w 498"/>
                <a:gd name="T17" fmla="*/ 0 h 7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8"/>
                <a:gd name="T28" fmla="*/ 0 h 735"/>
                <a:gd name="T29" fmla="*/ 498 w 498"/>
                <a:gd name="T30" fmla="*/ 735 h 7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8" h="735">
                  <a:moveTo>
                    <a:pt x="386" y="0"/>
                  </a:moveTo>
                  <a:lnTo>
                    <a:pt x="211" y="213"/>
                  </a:lnTo>
                  <a:lnTo>
                    <a:pt x="149" y="473"/>
                  </a:lnTo>
                  <a:lnTo>
                    <a:pt x="0" y="735"/>
                  </a:lnTo>
                  <a:lnTo>
                    <a:pt x="274" y="573"/>
                  </a:lnTo>
                  <a:lnTo>
                    <a:pt x="399" y="549"/>
                  </a:lnTo>
                  <a:lnTo>
                    <a:pt x="311" y="473"/>
                  </a:lnTo>
                  <a:lnTo>
                    <a:pt x="498" y="336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</p:grpSp>
      <p:sp>
        <p:nvSpPr>
          <p:cNvPr id="178" name="Subtitle 17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Nilai Sekarang (</a:t>
            </a:r>
            <a:r>
              <a:rPr lang="en-US" i="1" smtClean="0"/>
              <a:t>Present Value</a:t>
            </a:r>
            <a:r>
              <a:rPr lang="en-US" smtClean="0"/>
              <a:t>)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52600"/>
            <a:ext cx="7696200" cy="4800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Merupakan nilai sekarang dari sejumlah uang yang akan diterima beberapa waktu mendatang atas dasar tingkat bunga tertentu.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Formula :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				      atau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P	= nilai sekarang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	= nilai yg akan datang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i	= tingkat bunga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n	= sejumlah tahun yg akan datang</a:t>
            </a:r>
          </a:p>
        </p:txBody>
      </p:sp>
      <p:graphicFrame>
        <p:nvGraphicFramePr>
          <p:cNvPr id="5122" name="Object 2" descr="Parchment"/>
          <p:cNvGraphicFramePr>
            <a:graphicFrameLocks noChangeAspect="1"/>
          </p:cNvGraphicFramePr>
          <p:nvPr>
            <p:ph sz="quarter" idx="2"/>
          </p:nvPr>
        </p:nvGraphicFramePr>
        <p:xfrm>
          <a:off x="2185988" y="3684588"/>
          <a:ext cx="1722437" cy="1039812"/>
        </p:xfrm>
        <a:graphic>
          <a:graphicData uri="http://schemas.openxmlformats.org/presentationml/2006/ole">
            <p:oleObj spid="_x0000_s5122" name="Equation" r:id="rId3" imgW="736560" imgH="444240" progId="Equation.3">
              <p:embed/>
            </p:oleObj>
          </a:graphicData>
        </a:graphic>
      </p:graphicFrame>
      <p:graphicFrame>
        <p:nvGraphicFramePr>
          <p:cNvPr id="5123" name="Object 3" descr="Parchment"/>
          <p:cNvGraphicFramePr>
            <a:graphicFrameLocks noChangeAspect="1"/>
          </p:cNvGraphicFramePr>
          <p:nvPr>
            <p:ph sz="quarter" idx="3"/>
          </p:nvPr>
        </p:nvGraphicFramePr>
        <p:xfrm>
          <a:off x="5410200" y="3967163"/>
          <a:ext cx="2514600" cy="628650"/>
        </p:xfrm>
        <a:graphic>
          <a:graphicData uri="http://schemas.openxmlformats.org/presentationml/2006/ole">
            <p:oleObj spid="_x0000_s5123" name="Equation" r:id="rId4" imgW="965160" imgH="2412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19200" y="5181600"/>
          <a:ext cx="381000" cy="457200"/>
        </p:xfrm>
        <a:graphic>
          <a:graphicData uri="http://schemas.openxmlformats.org/presentationml/2006/ole">
            <p:oleObj spid="_x0000_s5124" name="Equation" r:id="rId5" imgW="190440" imgH="228600" progId="Equation.3">
              <p:embed/>
            </p:oleObj>
          </a:graphicData>
        </a:graphic>
      </p:graphicFrame>
      <p:grpSp>
        <p:nvGrpSpPr>
          <p:cNvPr id="5127" name="Group 129"/>
          <p:cNvGrpSpPr>
            <a:grpSpLocks/>
          </p:cNvGrpSpPr>
          <p:nvPr/>
        </p:nvGrpSpPr>
        <p:grpSpPr bwMode="auto">
          <a:xfrm>
            <a:off x="7107238" y="4876800"/>
            <a:ext cx="1960562" cy="1981200"/>
            <a:chOff x="1872" y="1541"/>
            <a:chExt cx="563" cy="607"/>
          </a:xfrm>
        </p:grpSpPr>
        <p:sp>
          <p:nvSpPr>
            <p:cNvPr id="5128" name="Freeform 130"/>
            <p:cNvSpPr>
              <a:spLocks/>
            </p:cNvSpPr>
            <p:nvPr/>
          </p:nvSpPr>
          <p:spPr bwMode="auto">
            <a:xfrm>
              <a:off x="2074" y="1939"/>
              <a:ext cx="359" cy="209"/>
            </a:xfrm>
            <a:custGeom>
              <a:avLst/>
              <a:gdLst>
                <a:gd name="T0" fmla="*/ 359 w 7544"/>
                <a:gd name="T1" fmla="*/ 209 h 4389"/>
                <a:gd name="T2" fmla="*/ 0 w 7544"/>
                <a:gd name="T3" fmla="*/ 209 h 4389"/>
                <a:gd name="T4" fmla="*/ 9 w 7544"/>
                <a:gd name="T5" fmla="*/ 170 h 4389"/>
                <a:gd name="T6" fmla="*/ 27 w 7544"/>
                <a:gd name="T7" fmla="*/ 139 h 4389"/>
                <a:gd name="T8" fmla="*/ 41 w 7544"/>
                <a:gd name="T9" fmla="*/ 123 h 4389"/>
                <a:gd name="T10" fmla="*/ 65 w 7544"/>
                <a:gd name="T11" fmla="*/ 108 h 4389"/>
                <a:gd name="T12" fmla="*/ 90 w 7544"/>
                <a:gd name="T13" fmla="*/ 100 h 4389"/>
                <a:gd name="T14" fmla="*/ 117 w 7544"/>
                <a:gd name="T15" fmla="*/ 98 h 4389"/>
                <a:gd name="T16" fmla="*/ 131 w 7544"/>
                <a:gd name="T17" fmla="*/ 98 h 4389"/>
                <a:gd name="T18" fmla="*/ 263 w 7544"/>
                <a:gd name="T19" fmla="*/ 0 h 4389"/>
                <a:gd name="T20" fmla="*/ 267 w 7544"/>
                <a:gd name="T21" fmla="*/ 10 h 4389"/>
                <a:gd name="T22" fmla="*/ 296 w 7544"/>
                <a:gd name="T23" fmla="*/ 77 h 4389"/>
                <a:gd name="T24" fmla="*/ 359 w 7544"/>
                <a:gd name="T25" fmla="*/ 209 h 43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4"/>
                <a:gd name="T40" fmla="*/ 0 h 4389"/>
                <a:gd name="T41" fmla="*/ 7544 w 7544"/>
                <a:gd name="T42" fmla="*/ 4389 h 43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4" h="4389">
                  <a:moveTo>
                    <a:pt x="7544" y="4389"/>
                  </a:moveTo>
                  <a:lnTo>
                    <a:pt x="0" y="4389"/>
                  </a:lnTo>
                  <a:lnTo>
                    <a:pt x="194" y="3565"/>
                  </a:lnTo>
                  <a:lnTo>
                    <a:pt x="568" y="2927"/>
                  </a:lnTo>
                  <a:lnTo>
                    <a:pt x="864" y="2585"/>
                  </a:lnTo>
                  <a:lnTo>
                    <a:pt x="1367" y="2263"/>
                  </a:lnTo>
                  <a:lnTo>
                    <a:pt x="1896" y="2102"/>
                  </a:lnTo>
                  <a:lnTo>
                    <a:pt x="2464" y="2063"/>
                  </a:lnTo>
                  <a:lnTo>
                    <a:pt x="2747" y="2063"/>
                  </a:lnTo>
                  <a:lnTo>
                    <a:pt x="5520" y="0"/>
                  </a:lnTo>
                  <a:lnTo>
                    <a:pt x="5603" y="206"/>
                  </a:lnTo>
                  <a:lnTo>
                    <a:pt x="6229" y="1625"/>
                  </a:lnTo>
                  <a:lnTo>
                    <a:pt x="7544" y="4389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29" name="Freeform 131"/>
            <p:cNvSpPr>
              <a:spLocks/>
            </p:cNvSpPr>
            <p:nvPr/>
          </p:nvSpPr>
          <p:spPr bwMode="auto">
            <a:xfrm>
              <a:off x="2186" y="1910"/>
              <a:ext cx="148" cy="144"/>
            </a:xfrm>
            <a:custGeom>
              <a:avLst/>
              <a:gdLst>
                <a:gd name="T0" fmla="*/ 0 w 3108"/>
                <a:gd name="T1" fmla="*/ 77 h 3036"/>
                <a:gd name="T2" fmla="*/ 29 w 3108"/>
                <a:gd name="T3" fmla="*/ 144 h 3036"/>
                <a:gd name="T4" fmla="*/ 54 w 3108"/>
                <a:gd name="T5" fmla="*/ 133 h 3036"/>
                <a:gd name="T6" fmla="*/ 89 w 3108"/>
                <a:gd name="T7" fmla="*/ 107 h 3036"/>
                <a:gd name="T8" fmla="*/ 112 w 3108"/>
                <a:gd name="T9" fmla="*/ 84 h 3036"/>
                <a:gd name="T10" fmla="*/ 135 w 3108"/>
                <a:gd name="T11" fmla="*/ 57 h 3036"/>
                <a:gd name="T12" fmla="*/ 144 w 3108"/>
                <a:gd name="T13" fmla="*/ 42 h 3036"/>
                <a:gd name="T14" fmla="*/ 148 w 3108"/>
                <a:gd name="T15" fmla="*/ 30 h 3036"/>
                <a:gd name="T16" fmla="*/ 134 w 3108"/>
                <a:gd name="T17" fmla="*/ 0 h 3036"/>
                <a:gd name="T18" fmla="*/ 128 w 3108"/>
                <a:gd name="T19" fmla="*/ 0 h 3036"/>
                <a:gd name="T20" fmla="*/ 107 w 3108"/>
                <a:gd name="T21" fmla="*/ 9 h 3036"/>
                <a:gd name="T22" fmla="*/ 0 w 3108"/>
                <a:gd name="T23" fmla="*/ 77 h 30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08"/>
                <a:gd name="T37" fmla="*/ 0 h 3036"/>
                <a:gd name="T38" fmla="*/ 3108 w 3108"/>
                <a:gd name="T39" fmla="*/ 3036 h 30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08" h="3036">
                  <a:moveTo>
                    <a:pt x="0" y="1618"/>
                  </a:moveTo>
                  <a:lnTo>
                    <a:pt x="606" y="3036"/>
                  </a:lnTo>
                  <a:lnTo>
                    <a:pt x="1135" y="2804"/>
                  </a:lnTo>
                  <a:lnTo>
                    <a:pt x="1863" y="2262"/>
                  </a:lnTo>
                  <a:lnTo>
                    <a:pt x="2360" y="1779"/>
                  </a:lnTo>
                  <a:lnTo>
                    <a:pt x="2837" y="1205"/>
                  </a:lnTo>
                  <a:lnTo>
                    <a:pt x="3018" y="883"/>
                  </a:lnTo>
                  <a:lnTo>
                    <a:pt x="3108" y="630"/>
                  </a:lnTo>
                  <a:lnTo>
                    <a:pt x="2824" y="0"/>
                  </a:lnTo>
                  <a:lnTo>
                    <a:pt x="2696" y="0"/>
                  </a:lnTo>
                  <a:lnTo>
                    <a:pt x="2250" y="199"/>
                  </a:lnTo>
                  <a:lnTo>
                    <a:pt x="0" y="16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0" name="Freeform 132"/>
            <p:cNvSpPr>
              <a:spLocks/>
            </p:cNvSpPr>
            <p:nvPr/>
          </p:nvSpPr>
          <p:spPr bwMode="auto">
            <a:xfrm>
              <a:off x="2047" y="1991"/>
              <a:ext cx="134" cy="157"/>
            </a:xfrm>
            <a:custGeom>
              <a:avLst/>
              <a:gdLst>
                <a:gd name="T0" fmla="*/ 0 w 2811"/>
                <a:gd name="T1" fmla="*/ 124 h 3294"/>
                <a:gd name="T2" fmla="*/ 8 w 2811"/>
                <a:gd name="T3" fmla="*/ 135 h 3294"/>
                <a:gd name="T4" fmla="*/ 20 w 2811"/>
                <a:gd name="T5" fmla="*/ 157 h 3294"/>
                <a:gd name="T6" fmla="*/ 31 w 2811"/>
                <a:gd name="T7" fmla="*/ 128 h 3294"/>
                <a:gd name="T8" fmla="*/ 55 w 2811"/>
                <a:gd name="T9" fmla="*/ 85 h 3294"/>
                <a:gd name="T10" fmla="*/ 80 w 2811"/>
                <a:gd name="T11" fmla="*/ 63 h 3294"/>
                <a:gd name="T12" fmla="*/ 103 w 2811"/>
                <a:gd name="T13" fmla="*/ 51 h 3294"/>
                <a:gd name="T14" fmla="*/ 134 w 2811"/>
                <a:gd name="T15" fmla="*/ 46 h 3294"/>
                <a:gd name="T16" fmla="*/ 116 w 2811"/>
                <a:gd name="T17" fmla="*/ 24 h 3294"/>
                <a:gd name="T18" fmla="*/ 97 w 2811"/>
                <a:gd name="T19" fmla="*/ 0 h 3294"/>
                <a:gd name="T20" fmla="*/ 89 w 2811"/>
                <a:gd name="T21" fmla="*/ 0 h 3294"/>
                <a:gd name="T22" fmla="*/ 69 w 2811"/>
                <a:gd name="T23" fmla="*/ 10 h 3294"/>
                <a:gd name="T24" fmla="*/ 47 w 2811"/>
                <a:gd name="T25" fmla="*/ 27 h 3294"/>
                <a:gd name="T26" fmla="*/ 27 w 2811"/>
                <a:gd name="T27" fmla="*/ 50 h 3294"/>
                <a:gd name="T28" fmla="*/ 15 w 2811"/>
                <a:gd name="T29" fmla="*/ 71 h 3294"/>
                <a:gd name="T30" fmla="*/ 7 w 2811"/>
                <a:gd name="T31" fmla="*/ 86 h 3294"/>
                <a:gd name="T32" fmla="*/ 2 w 2811"/>
                <a:gd name="T33" fmla="*/ 109 h 3294"/>
                <a:gd name="T34" fmla="*/ 0 w 2811"/>
                <a:gd name="T35" fmla="*/ 124 h 32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11"/>
                <a:gd name="T55" fmla="*/ 0 h 3294"/>
                <a:gd name="T56" fmla="*/ 2811 w 2811"/>
                <a:gd name="T57" fmla="*/ 3294 h 32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11" h="3294">
                  <a:moveTo>
                    <a:pt x="0" y="2605"/>
                  </a:moveTo>
                  <a:lnTo>
                    <a:pt x="168" y="2837"/>
                  </a:lnTo>
                  <a:lnTo>
                    <a:pt x="425" y="3294"/>
                  </a:lnTo>
                  <a:lnTo>
                    <a:pt x="657" y="2676"/>
                  </a:lnTo>
                  <a:lnTo>
                    <a:pt x="1160" y="1786"/>
                  </a:lnTo>
                  <a:lnTo>
                    <a:pt x="1676" y="1329"/>
                  </a:lnTo>
                  <a:lnTo>
                    <a:pt x="2166" y="1077"/>
                  </a:lnTo>
                  <a:lnTo>
                    <a:pt x="2811" y="968"/>
                  </a:lnTo>
                  <a:lnTo>
                    <a:pt x="2437" y="504"/>
                  </a:lnTo>
                  <a:lnTo>
                    <a:pt x="2043" y="0"/>
                  </a:lnTo>
                  <a:lnTo>
                    <a:pt x="1869" y="0"/>
                  </a:lnTo>
                  <a:lnTo>
                    <a:pt x="1437" y="207"/>
                  </a:lnTo>
                  <a:lnTo>
                    <a:pt x="992" y="575"/>
                  </a:lnTo>
                  <a:lnTo>
                    <a:pt x="573" y="1058"/>
                  </a:lnTo>
                  <a:lnTo>
                    <a:pt x="322" y="1490"/>
                  </a:lnTo>
                  <a:lnTo>
                    <a:pt x="141" y="1813"/>
                  </a:lnTo>
                  <a:lnTo>
                    <a:pt x="38" y="2289"/>
                  </a:lnTo>
                  <a:lnTo>
                    <a:pt x="0" y="26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1" name="Freeform 133"/>
            <p:cNvSpPr>
              <a:spLocks/>
            </p:cNvSpPr>
            <p:nvPr/>
          </p:nvSpPr>
          <p:spPr bwMode="auto">
            <a:xfrm>
              <a:off x="2184" y="1970"/>
              <a:ext cx="116" cy="84"/>
            </a:xfrm>
            <a:custGeom>
              <a:avLst/>
              <a:gdLst>
                <a:gd name="T0" fmla="*/ 116 w 2451"/>
                <a:gd name="T1" fmla="*/ 19 h 1753"/>
                <a:gd name="T2" fmla="*/ 102 w 2451"/>
                <a:gd name="T3" fmla="*/ 31 h 1753"/>
                <a:gd name="T4" fmla="*/ 84 w 2451"/>
                <a:gd name="T5" fmla="*/ 41 h 1753"/>
                <a:gd name="T6" fmla="*/ 77 w 2451"/>
                <a:gd name="T7" fmla="*/ 44 h 1753"/>
                <a:gd name="T8" fmla="*/ 58 w 2451"/>
                <a:gd name="T9" fmla="*/ 0 h 1753"/>
                <a:gd name="T10" fmla="*/ 0 w 2451"/>
                <a:gd name="T11" fmla="*/ 13 h 1753"/>
                <a:gd name="T12" fmla="*/ 30 w 2451"/>
                <a:gd name="T13" fmla="*/ 84 h 1753"/>
                <a:gd name="T14" fmla="*/ 61 w 2451"/>
                <a:gd name="T15" fmla="*/ 74 h 1753"/>
                <a:gd name="T16" fmla="*/ 98 w 2451"/>
                <a:gd name="T17" fmla="*/ 44 h 1753"/>
                <a:gd name="T18" fmla="*/ 116 w 2451"/>
                <a:gd name="T19" fmla="*/ 19 h 17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1"/>
                <a:gd name="T31" fmla="*/ 0 h 1753"/>
                <a:gd name="T32" fmla="*/ 2451 w 2451"/>
                <a:gd name="T33" fmla="*/ 1753 h 17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1" h="1753">
                  <a:moveTo>
                    <a:pt x="2451" y="400"/>
                  </a:moveTo>
                  <a:lnTo>
                    <a:pt x="2155" y="645"/>
                  </a:lnTo>
                  <a:lnTo>
                    <a:pt x="1781" y="864"/>
                  </a:lnTo>
                  <a:lnTo>
                    <a:pt x="1626" y="922"/>
                  </a:lnTo>
                  <a:lnTo>
                    <a:pt x="1220" y="0"/>
                  </a:lnTo>
                  <a:lnTo>
                    <a:pt x="0" y="265"/>
                  </a:lnTo>
                  <a:lnTo>
                    <a:pt x="631" y="1753"/>
                  </a:lnTo>
                  <a:lnTo>
                    <a:pt x="1296" y="1548"/>
                  </a:lnTo>
                  <a:lnTo>
                    <a:pt x="2077" y="910"/>
                  </a:lnTo>
                  <a:lnTo>
                    <a:pt x="2451" y="40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2" name="Freeform 134"/>
            <p:cNvSpPr>
              <a:spLocks/>
            </p:cNvSpPr>
            <p:nvPr/>
          </p:nvSpPr>
          <p:spPr bwMode="auto">
            <a:xfrm>
              <a:off x="2046" y="2073"/>
              <a:ext cx="34" cy="75"/>
            </a:xfrm>
            <a:custGeom>
              <a:avLst/>
              <a:gdLst>
                <a:gd name="T0" fmla="*/ 12 w 716"/>
                <a:gd name="T1" fmla="*/ 0 h 1585"/>
                <a:gd name="T2" fmla="*/ 26 w 716"/>
                <a:gd name="T3" fmla="*/ 20 h 1585"/>
                <a:gd name="T4" fmla="*/ 34 w 716"/>
                <a:gd name="T5" fmla="*/ 37 h 1585"/>
                <a:gd name="T6" fmla="*/ 22 w 716"/>
                <a:gd name="T7" fmla="*/ 75 h 1585"/>
                <a:gd name="T8" fmla="*/ 21 w 716"/>
                <a:gd name="T9" fmla="*/ 75 h 1585"/>
                <a:gd name="T10" fmla="*/ 16 w 716"/>
                <a:gd name="T11" fmla="*/ 67 h 1585"/>
                <a:gd name="T12" fmla="*/ 0 w 716"/>
                <a:gd name="T13" fmla="*/ 43 h 1585"/>
                <a:gd name="T14" fmla="*/ 2 w 716"/>
                <a:gd name="T15" fmla="*/ 24 h 1585"/>
                <a:gd name="T16" fmla="*/ 8 w 716"/>
                <a:gd name="T17" fmla="*/ 3 h 1585"/>
                <a:gd name="T18" fmla="*/ 12 w 716"/>
                <a:gd name="T19" fmla="*/ 0 h 15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6"/>
                <a:gd name="T31" fmla="*/ 0 h 1585"/>
                <a:gd name="T32" fmla="*/ 716 w 716"/>
                <a:gd name="T33" fmla="*/ 1585 h 15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6" h="1585">
                  <a:moveTo>
                    <a:pt x="251" y="0"/>
                  </a:moveTo>
                  <a:lnTo>
                    <a:pt x="542" y="419"/>
                  </a:lnTo>
                  <a:lnTo>
                    <a:pt x="716" y="786"/>
                  </a:lnTo>
                  <a:lnTo>
                    <a:pt x="465" y="1585"/>
                  </a:lnTo>
                  <a:lnTo>
                    <a:pt x="432" y="1585"/>
                  </a:lnTo>
                  <a:lnTo>
                    <a:pt x="342" y="1424"/>
                  </a:lnTo>
                  <a:lnTo>
                    <a:pt x="0" y="909"/>
                  </a:lnTo>
                  <a:lnTo>
                    <a:pt x="45" y="502"/>
                  </a:lnTo>
                  <a:lnTo>
                    <a:pt x="168" y="64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3" name="Freeform 135"/>
            <p:cNvSpPr>
              <a:spLocks/>
            </p:cNvSpPr>
            <p:nvPr/>
          </p:nvSpPr>
          <p:spPr bwMode="auto">
            <a:xfrm>
              <a:off x="1877" y="1547"/>
              <a:ext cx="361" cy="460"/>
            </a:xfrm>
            <a:custGeom>
              <a:avLst/>
              <a:gdLst>
                <a:gd name="T0" fmla="*/ 0 w 7587"/>
                <a:gd name="T1" fmla="*/ 84 h 9670"/>
                <a:gd name="T2" fmla="*/ 0 w 7587"/>
                <a:gd name="T3" fmla="*/ 77 h 9670"/>
                <a:gd name="T4" fmla="*/ 6 w 7587"/>
                <a:gd name="T5" fmla="*/ 70 h 9670"/>
                <a:gd name="T6" fmla="*/ 123 w 7587"/>
                <a:gd name="T7" fmla="*/ 0 h 9670"/>
                <a:gd name="T8" fmla="*/ 134 w 7587"/>
                <a:gd name="T9" fmla="*/ 0 h 9670"/>
                <a:gd name="T10" fmla="*/ 140 w 7587"/>
                <a:gd name="T11" fmla="*/ 9 h 9670"/>
                <a:gd name="T12" fmla="*/ 146 w 7587"/>
                <a:gd name="T13" fmla="*/ 16 h 9670"/>
                <a:gd name="T14" fmla="*/ 361 w 7587"/>
                <a:gd name="T15" fmla="*/ 399 h 9670"/>
                <a:gd name="T16" fmla="*/ 357 w 7587"/>
                <a:gd name="T17" fmla="*/ 404 h 9670"/>
                <a:gd name="T18" fmla="*/ 349 w 7587"/>
                <a:gd name="T19" fmla="*/ 411 h 9670"/>
                <a:gd name="T20" fmla="*/ 302 w 7587"/>
                <a:gd name="T21" fmla="*/ 446 h 9670"/>
                <a:gd name="T22" fmla="*/ 279 w 7587"/>
                <a:gd name="T23" fmla="*/ 460 h 9670"/>
                <a:gd name="T24" fmla="*/ 269 w 7587"/>
                <a:gd name="T25" fmla="*/ 446 h 9670"/>
                <a:gd name="T26" fmla="*/ 255 w 7587"/>
                <a:gd name="T27" fmla="*/ 444 h 9670"/>
                <a:gd name="T28" fmla="*/ 82 w 7587"/>
                <a:gd name="T29" fmla="*/ 216 h 9670"/>
                <a:gd name="T30" fmla="*/ 37 w 7587"/>
                <a:gd name="T31" fmla="*/ 140 h 9670"/>
                <a:gd name="T32" fmla="*/ 0 w 7587"/>
                <a:gd name="T33" fmla="*/ 84 h 96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87"/>
                <a:gd name="T52" fmla="*/ 0 h 9670"/>
                <a:gd name="T53" fmla="*/ 7587 w 7587"/>
                <a:gd name="T54" fmla="*/ 9670 h 96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87" h="9670">
                  <a:moveTo>
                    <a:pt x="0" y="1773"/>
                  </a:moveTo>
                  <a:lnTo>
                    <a:pt x="0" y="1624"/>
                  </a:lnTo>
                  <a:lnTo>
                    <a:pt x="122" y="1477"/>
                  </a:lnTo>
                  <a:lnTo>
                    <a:pt x="2585" y="0"/>
                  </a:lnTo>
                  <a:lnTo>
                    <a:pt x="2810" y="0"/>
                  </a:lnTo>
                  <a:lnTo>
                    <a:pt x="2952" y="187"/>
                  </a:lnTo>
                  <a:lnTo>
                    <a:pt x="3068" y="330"/>
                  </a:lnTo>
                  <a:lnTo>
                    <a:pt x="7587" y="8389"/>
                  </a:lnTo>
                  <a:lnTo>
                    <a:pt x="7511" y="8491"/>
                  </a:lnTo>
                  <a:lnTo>
                    <a:pt x="7336" y="8632"/>
                  </a:lnTo>
                  <a:lnTo>
                    <a:pt x="6337" y="9373"/>
                  </a:lnTo>
                  <a:lnTo>
                    <a:pt x="5873" y="9670"/>
                  </a:lnTo>
                  <a:lnTo>
                    <a:pt x="5647" y="9373"/>
                  </a:lnTo>
                  <a:lnTo>
                    <a:pt x="5357" y="9335"/>
                  </a:lnTo>
                  <a:lnTo>
                    <a:pt x="1721" y="4538"/>
                  </a:lnTo>
                  <a:lnTo>
                    <a:pt x="779" y="2953"/>
                  </a:lnTo>
                  <a:lnTo>
                    <a:pt x="0" y="1773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4" name="Freeform 136"/>
            <p:cNvSpPr>
              <a:spLocks/>
            </p:cNvSpPr>
            <p:nvPr/>
          </p:nvSpPr>
          <p:spPr bwMode="auto">
            <a:xfrm>
              <a:off x="1883" y="1702"/>
              <a:ext cx="251" cy="349"/>
            </a:xfrm>
            <a:custGeom>
              <a:avLst/>
              <a:gdLst>
                <a:gd name="T0" fmla="*/ 140 w 5274"/>
                <a:gd name="T1" fmla="*/ 3 h 7342"/>
                <a:gd name="T2" fmla="*/ 132 w 5274"/>
                <a:gd name="T3" fmla="*/ 5 h 7342"/>
                <a:gd name="T4" fmla="*/ 122 w 5274"/>
                <a:gd name="T5" fmla="*/ 14 h 7342"/>
                <a:gd name="T6" fmla="*/ 118 w 5274"/>
                <a:gd name="T7" fmla="*/ 30 h 7342"/>
                <a:gd name="T8" fmla="*/ 120 w 5274"/>
                <a:gd name="T9" fmla="*/ 45 h 7342"/>
                <a:gd name="T10" fmla="*/ 127 w 5274"/>
                <a:gd name="T11" fmla="*/ 61 h 7342"/>
                <a:gd name="T12" fmla="*/ 135 w 5274"/>
                <a:gd name="T13" fmla="*/ 77 h 7342"/>
                <a:gd name="T14" fmla="*/ 140 w 5274"/>
                <a:gd name="T15" fmla="*/ 86 h 7342"/>
                <a:gd name="T16" fmla="*/ 143 w 5274"/>
                <a:gd name="T17" fmla="*/ 110 h 7342"/>
                <a:gd name="T18" fmla="*/ 99 w 5274"/>
                <a:gd name="T19" fmla="*/ 79 h 7342"/>
                <a:gd name="T20" fmla="*/ 83 w 5274"/>
                <a:gd name="T21" fmla="*/ 65 h 7342"/>
                <a:gd name="T22" fmla="*/ 56 w 5274"/>
                <a:gd name="T23" fmla="*/ 42 h 7342"/>
                <a:gd name="T24" fmla="*/ 49 w 5274"/>
                <a:gd name="T25" fmla="*/ 19 h 7342"/>
                <a:gd name="T26" fmla="*/ 35 w 5274"/>
                <a:gd name="T27" fmla="*/ 0 h 7342"/>
                <a:gd name="T28" fmla="*/ 5 w 5274"/>
                <a:gd name="T29" fmla="*/ 19 h 7342"/>
                <a:gd name="T30" fmla="*/ 0 w 5274"/>
                <a:gd name="T31" fmla="*/ 42 h 7342"/>
                <a:gd name="T32" fmla="*/ 28 w 5274"/>
                <a:gd name="T33" fmla="*/ 81 h 7342"/>
                <a:gd name="T34" fmla="*/ 17 w 5274"/>
                <a:gd name="T35" fmla="*/ 142 h 7342"/>
                <a:gd name="T36" fmla="*/ 24 w 5274"/>
                <a:gd name="T37" fmla="*/ 161 h 7342"/>
                <a:gd name="T38" fmla="*/ 16 w 5274"/>
                <a:gd name="T39" fmla="*/ 170 h 7342"/>
                <a:gd name="T40" fmla="*/ 16 w 5274"/>
                <a:gd name="T41" fmla="*/ 186 h 7342"/>
                <a:gd name="T42" fmla="*/ 23 w 5274"/>
                <a:gd name="T43" fmla="*/ 193 h 7342"/>
                <a:gd name="T44" fmla="*/ 23 w 5274"/>
                <a:gd name="T45" fmla="*/ 203 h 7342"/>
                <a:gd name="T46" fmla="*/ 27 w 5274"/>
                <a:gd name="T47" fmla="*/ 219 h 7342"/>
                <a:gd name="T48" fmla="*/ 69 w 5274"/>
                <a:gd name="T49" fmla="*/ 256 h 7342"/>
                <a:gd name="T50" fmla="*/ 109 w 5274"/>
                <a:gd name="T51" fmla="*/ 298 h 7342"/>
                <a:gd name="T52" fmla="*/ 133 w 5274"/>
                <a:gd name="T53" fmla="*/ 321 h 7342"/>
                <a:gd name="T54" fmla="*/ 142 w 5274"/>
                <a:gd name="T55" fmla="*/ 339 h 7342"/>
                <a:gd name="T56" fmla="*/ 165 w 5274"/>
                <a:gd name="T57" fmla="*/ 349 h 7342"/>
                <a:gd name="T58" fmla="*/ 218 w 5274"/>
                <a:gd name="T59" fmla="*/ 307 h 7342"/>
                <a:gd name="T60" fmla="*/ 251 w 5274"/>
                <a:gd name="T61" fmla="*/ 289 h 7342"/>
                <a:gd name="T62" fmla="*/ 226 w 5274"/>
                <a:gd name="T63" fmla="*/ 245 h 7342"/>
                <a:gd name="T64" fmla="*/ 211 w 5274"/>
                <a:gd name="T65" fmla="*/ 209 h 7342"/>
                <a:gd name="T66" fmla="*/ 202 w 5274"/>
                <a:gd name="T67" fmla="*/ 176 h 7342"/>
                <a:gd name="T68" fmla="*/ 189 w 5274"/>
                <a:gd name="T69" fmla="*/ 147 h 7342"/>
                <a:gd name="T70" fmla="*/ 183 w 5274"/>
                <a:gd name="T71" fmla="*/ 119 h 7342"/>
                <a:gd name="T72" fmla="*/ 177 w 5274"/>
                <a:gd name="T73" fmla="*/ 86 h 7342"/>
                <a:gd name="T74" fmla="*/ 172 w 5274"/>
                <a:gd name="T75" fmla="*/ 79 h 7342"/>
                <a:gd name="T76" fmla="*/ 161 w 5274"/>
                <a:gd name="T77" fmla="*/ 61 h 7342"/>
                <a:gd name="T78" fmla="*/ 151 w 5274"/>
                <a:gd name="T79" fmla="*/ 44 h 7342"/>
                <a:gd name="T80" fmla="*/ 146 w 5274"/>
                <a:gd name="T81" fmla="*/ 21 h 7342"/>
                <a:gd name="T82" fmla="*/ 140 w 5274"/>
                <a:gd name="T83" fmla="*/ 3 h 7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74"/>
                <a:gd name="T127" fmla="*/ 0 h 7342"/>
                <a:gd name="T128" fmla="*/ 5274 w 5274"/>
                <a:gd name="T129" fmla="*/ 7342 h 7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74" h="7342">
                  <a:moveTo>
                    <a:pt x="2946" y="71"/>
                  </a:moveTo>
                  <a:lnTo>
                    <a:pt x="2772" y="110"/>
                  </a:lnTo>
                  <a:lnTo>
                    <a:pt x="2572" y="296"/>
                  </a:lnTo>
                  <a:lnTo>
                    <a:pt x="2488" y="624"/>
                  </a:lnTo>
                  <a:lnTo>
                    <a:pt x="2521" y="954"/>
                  </a:lnTo>
                  <a:lnTo>
                    <a:pt x="2662" y="1288"/>
                  </a:lnTo>
                  <a:lnTo>
                    <a:pt x="2830" y="1618"/>
                  </a:lnTo>
                  <a:lnTo>
                    <a:pt x="2946" y="1804"/>
                  </a:lnTo>
                  <a:lnTo>
                    <a:pt x="3004" y="2321"/>
                  </a:lnTo>
                  <a:lnTo>
                    <a:pt x="2089" y="1656"/>
                  </a:lnTo>
                  <a:lnTo>
                    <a:pt x="1740" y="1360"/>
                  </a:lnTo>
                  <a:lnTo>
                    <a:pt x="1173" y="882"/>
                  </a:lnTo>
                  <a:lnTo>
                    <a:pt x="1031" y="406"/>
                  </a:lnTo>
                  <a:lnTo>
                    <a:pt x="741" y="0"/>
                  </a:lnTo>
                  <a:lnTo>
                    <a:pt x="115" y="406"/>
                  </a:lnTo>
                  <a:lnTo>
                    <a:pt x="0" y="882"/>
                  </a:lnTo>
                  <a:lnTo>
                    <a:pt x="593" y="1695"/>
                  </a:lnTo>
                  <a:lnTo>
                    <a:pt x="367" y="2985"/>
                  </a:lnTo>
                  <a:lnTo>
                    <a:pt x="509" y="3391"/>
                  </a:lnTo>
                  <a:lnTo>
                    <a:pt x="335" y="3578"/>
                  </a:lnTo>
                  <a:lnTo>
                    <a:pt x="335" y="3912"/>
                  </a:lnTo>
                  <a:lnTo>
                    <a:pt x="483" y="4055"/>
                  </a:lnTo>
                  <a:lnTo>
                    <a:pt x="483" y="4281"/>
                  </a:lnTo>
                  <a:lnTo>
                    <a:pt x="567" y="4615"/>
                  </a:lnTo>
                  <a:lnTo>
                    <a:pt x="1457" y="5382"/>
                  </a:lnTo>
                  <a:lnTo>
                    <a:pt x="2288" y="6272"/>
                  </a:lnTo>
                  <a:lnTo>
                    <a:pt x="2804" y="6749"/>
                  </a:lnTo>
                  <a:lnTo>
                    <a:pt x="2978" y="7123"/>
                  </a:lnTo>
                  <a:lnTo>
                    <a:pt x="3461" y="7342"/>
                  </a:lnTo>
                  <a:lnTo>
                    <a:pt x="4584" y="6459"/>
                  </a:lnTo>
                  <a:lnTo>
                    <a:pt x="5274" y="6085"/>
                  </a:lnTo>
                  <a:lnTo>
                    <a:pt x="4752" y="5163"/>
                  </a:lnTo>
                  <a:lnTo>
                    <a:pt x="4435" y="4390"/>
                  </a:lnTo>
                  <a:lnTo>
                    <a:pt x="4236" y="3694"/>
                  </a:lnTo>
                  <a:lnTo>
                    <a:pt x="3978" y="3100"/>
                  </a:lnTo>
                  <a:lnTo>
                    <a:pt x="3842" y="2507"/>
                  </a:lnTo>
                  <a:lnTo>
                    <a:pt x="3720" y="1804"/>
                  </a:lnTo>
                  <a:lnTo>
                    <a:pt x="3611" y="1656"/>
                  </a:lnTo>
                  <a:lnTo>
                    <a:pt x="3378" y="1288"/>
                  </a:lnTo>
                  <a:lnTo>
                    <a:pt x="3179" y="921"/>
                  </a:lnTo>
                  <a:lnTo>
                    <a:pt x="3062" y="438"/>
                  </a:lnTo>
                  <a:lnTo>
                    <a:pt x="2946" y="71"/>
                  </a:lnTo>
                  <a:close/>
                </a:path>
              </a:pathLst>
            </a:custGeom>
            <a:solidFill>
              <a:srgbClr val="FAD9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5" name="Freeform 137"/>
            <p:cNvSpPr>
              <a:spLocks/>
            </p:cNvSpPr>
            <p:nvPr/>
          </p:nvSpPr>
          <p:spPr bwMode="auto">
            <a:xfrm>
              <a:off x="2060" y="1591"/>
              <a:ext cx="244" cy="394"/>
            </a:xfrm>
            <a:custGeom>
              <a:avLst/>
              <a:gdLst>
                <a:gd name="T0" fmla="*/ 136 w 5132"/>
                <a:gd name="T1" fmla="*/ 394 h 8271"/>
                <a:gd name="T2" fmla="*/ 157 w 5132"/>
                <a:gd name="T3" fmla="*/ 388 h 8271"/>
                <a:gd name="T4" fmla="*/ 184 w 5132"/>
                <a:gd name="T5" fmla="*/ 378 h 8271"/>
                <a:gd name="T6" fmla="*/ 208 w 5132"/>
                <a:gd name="T7" fmla="*/ 366 h 8271"/>
                <a:gd name="T8" fmla="*/ 229 w 5132"/>
                <a:gd name="T9" fmla="*/ 352 h 8271"/>
                <a:gd name="T10" fmla="*/ 244 w 5132"/>
                <a:gd name="T11" fmla="*/ 336 h 8271"/>
                <a:gd name="T12" fmla="*/ 232 w 5132"/>
                <a:gd name="T13" fmla="*/ 274 h 8271"/>
                <a:gd name="T14" fmla="*/ 207 w 5132"/>
                <a:gd name="T15" fmla="*/ 213 h 8271"/>
                <a:gd name="T16" fmla="*/ 165 w 5132"/>
                <a:gd name="T17" fmla="*/ 61 h 8271"/>
                <a:gd name="T18" fmla="*/ 104 w 5132"/>
                <a:gd name="T19" fmla="*/ 23 h 8271"/>
                <a:gd name="T20" fmla="*/ 90 w 5132"/>
                <a:gd name="T21" fmla="*/ 7 h 8271"/>
                <a:gd name="T22" fmla="*/ 57 w 5132"/>
                <a:gd name="T23" fmla="*/ 0 h 8271"/>
                <a:gd name="T24" fmla="*/ 19 w 5132"/>
                <a:gd name="T25" fmla="*/ 0 h 8271"/>
                <a:gd name="T26" fmla="*/ 0 w 5132"/>
                <a:gd name="T27" fmla="*/ 61 h 8271"/>
                <a:gd name="T28" fmla="*/ 4 w 5132"/>
                <a:gd name="T29" fmla="*/ 76 h 8271"/>
                <a:gd name="T30" fmla="*/ 15 w 5132"/>
                <a:gd name="T31" fmla="*/ 91 h 8271"/>
                <a:gd name="T32" fmla="*/ 59 w 5132"/>
                <a:gd name="T33" fmla="*/ 114 h 8271"/>
                <a:gd name="T34" fmla="*/ 121 w 5132"/>
                <a:gd name="T35" fmla="*/ 278 h 8271"/>
                <a:gd name="T36" fmla="*/ 176 w 5132"/>
                <a:gd name="T37" fmla="*/ 357 h 8271"/>
                <a:gd name="T38" fmla="*/ 172 w 5132"/>
                <a:gd name="T39" fmla="*/ 366 h 8271"/>
                <a:gd name="T40" fmla="*/ 136 w 5132"/>
                <a:gd name="T41" fmla="*/ 394 h 82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32"/>
                <a:gd name="T64" fmla="*/ 0 h 8271"/>
                <a:gd name="T65" fmla="*/ 5132 w 5132"/>
                <a:gd name="T66" fmla="*/ 8271 h 82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32" h="8271">
                  <a:moveTo>
                    <a:pt x="2868" y="8271"/>
                  </a:moveTo>
                  <a:lnTo>
                    <a:pt x="3294" y="8154"/>
                  </a:lnTo>
                  <a:lnTo>
                    <a:pt x="3875" y="7935"/>
                  </a:lnTo>
                  <a:lnTo>
                    <a:pt x="4384" y="7678"/>
                  </a:lnTo>
                  <a:lnTo>
                    <a:pt x="4816" y="7380"/>
                  </a:lnTo>
                  <a:lnTo>
                    <a:pt x="5132" y="7046"/>
                  </a:lnTo>
                  <a:lnTo>
                    <a:pt x="4874" y="5755"/>
                  </a:lnTo>
                  <a:lnTo>
                    <a:pt x="4358" y="4467"/>
                  </a:lnTo>
                  <a:lnTo>
                    <a:pt x="3468" y="1288"/>
                  </a:lnTo>
                  <a:lnTo>
                    <a:pt x="2185" y="477"/>
                  </a:lnTo>
                  <a:lnTo>
                    <a:pt x="1889" y="147"/>
                  </a:lnTo>
                  <a:lnTo>
                    <a:pt x="1205" y="0"/>
                  </a:lnTo>
                  <a:lnTo>
                    <a:pt x="406" y="0"/>
                  </a:lnTo>
                  <a:lnTo>
                    <a:pt x="0" y="1288"/>
                  </a:lnTo>
                  <a:lnTo>
                    <a:pt x="84" y="1585"/>
                  </a:lnTo>
                  <a:lnTo>
                    <a:pt x="316" y="1920"/>
                  </a:lnTo>
                  <a:lnTo>
                    <a:pt x="1231" y="2398"/>
                  </a:lnTo>
                  <a:lnTo>
                    <a:pt x="2553" y="5834"/>
                  </a:lnTo>
                  <a:lnTo>
                    <a:pt x="3700" y="7490"/>
                  </a:lnTo>
                  <a:lnTo>
                    <a:pt x="3617" y="7678"/>
                  </a:lnTo>
                  <a:lnTo>
                    <a:pt x="2868" y="8271"/>
                  </a:lnTo>
                  <a:close/>
                </a:path>
              </a:pathLst>
            </a:custGeom>
            <a:solidFill>
              <a:srgbClr val="FAD9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6" name="Freeform 138"/>
            <p:cNvSpPr>
              <a:spLocks/>
            </p:cNvSpPr>
            <p:nvPr/>
          </p:nvSpPr>
          <p:spPr bwMode="auto">
            <a:xfrm>
              <a:off x="2060" y="1766"/>
              <a:ext cx="37" cy="32"/>
            </a:xfrm>
            <a:custGeom>
              <a:avLst/>
              <a:gdLst>
                <a:gd name="T0" fmla="*/ 4 w 773"/>
                <a:gd name="T1" fmla="*/ 32 h 670"/>
                <a:gd name="T2" fmla="*/ 37 w 773"/>
                <a:gd name="T3" fmla="*/ 9 h 670"/>
                <a:gd name="T4" fmla="*/ 37 w 773"/>
                <a:gd name="T5" fmla="*/ 2 h 670"/>
                <a:gd name="T6" fmla="*/ 34 w 773"/>
                <a:gd name="T7" fmla="*/ 0 h 670"/>
                <a:gd name="T8" fmla="*/ 0 w 773"/>
                <a:gd name="T9" fmla="*/ 20 h 670"/>
                <a:gd name="T10" fmla="*/ 4 w 773"/>
                <a:gd name="T11" fmla="*/ 32 h 6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3"/>
                <a:gd name="T19" fmla="*/ 0 h 670"/>
                <a:gd name="T20" fmla="*/ 773 w 773"/>
                <a:gd name="T21" fmla="*/ 670 h 6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3" h="670">
                  <a:moveTo>
                    <a:pt x="84" y="670"/>
                  </a:moveTo>
                  <a:lnTo>
                    <a:pt x="773" y="187"/>
                  </a:lnTo>
                  <a:lnTo>
                    <a:pt x="773" y="38"/>
                  </a:lnTo>
                  <a:lnTo>
                    <a:pt x="715" y="0"/>
                  </a:lnTo>
                  <a:lnTo>
                    <a:pt x="0" y="413"/>
                  </a:lnTo>
                  <a:lnTo>
                    <a:pt x="84" y="670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7" name="Freeform 139"/>
            <p:cNvSpPr>
              <a:spLocks/>
            </p:cNvSpPr>
            <p:nvPr/>
          </p:nvSpPr>
          <p:spPr bwMode="auto">
            <a:xfrm>
              <a:off x="2098" y="1878"/>
              <a:ext cx="75" cy="61"/>
            </a:xfrm>
            <a:custGeom>
              <a:avLst/>
              <a:gdLst>
                <a:gd name="T0" fmla="*/ 0 w 1573"/>
                <a:gd name="T1" fmla="*/ 44 h 1283"/>
                <a:gd name="T2" fmla="*/ 70 w 1573"/>
                <a:gd name="T3" fmla="*/ 0 h 1283"/>
                <a:gd name="T4" fmla="*/ 75 w 1573"/>
                <a:gd name="T5" fmla="*/ 9 h 1283"/>
                <a:gd name="T6" fmla="*/ 75 w 1573"/>
                <a:gd name="T7" fmla="*/ 16 h 1283"/>
                <a:gd name="T8" fmla="*/ 71 w 1573"/>
                <a:gd name="T9" fmla="*/ 19 h 1283"/>
                <a:gd name="T10" fmla="*/ 7 w 1573"/>
                <a:gd name="T11" fmla="*/ 61 h 1283"/>
                <a:gd name="T12" fmla="*/ 0 w 1573"/>
                <a:gd name="T13" fmla="*/ 44 h 1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3"/>
                <a:gd name="T22" fmla="*/ 0 h 1283"/>
                <a:gd name="T23" fmla="*/ 1573 w 1573"/>
                <a:gd name="T24" fmla="*/ 1283 h 12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3" h="1283">
                  <a:moveTo>
                    <a:pt x="0" y="921"/>
                  </a:moveTo>
                  <a:lnTo>
                    <a:pt x="1463" y="0"/>
                  </a:lnTo>
                  <a:lnTo>
                    <a:pt x="1573" y="180"/>
                  </a:lnTo>
                  <a:lnTo>
                    <a:pt x="1573" y="328"/>
                  </a:lnTo>
                  <a:lnTo>
                    <a:pt x="1489" y="399"/>
                  </a:lnTo>
                  <a:lnTo>
                    <a:pt x="142" y="1283"/>
                  </a:lnTo>
                  <a:lnTo>
                    <a:pt x="0" y="9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8" name="Freeform 140"/>
            <p:cNvSpPr>
              <a:spLocks/>
            </p:cNvSpPr>
            <p:nvPr/>
          </p:nvSpPr>
          <p:spPr bwMode="auto">
            <a:xfrm>
              <a:off x="2041" y="1737"/>
              <a:ext cx="50" cy="47"/>
            </a:xfrm>
            <a:custGeom>
              <a:avLst/>
              <a:gdLst>
                <a:gd name="T0" fmla="*/ 0 w 1064"/>
                <a:gd name="T1" fmla="*/ 21 h 1000"/>
                <a:gd name="T2" fmla="*/ 32 w 1064"/>
                <a:gd name="T3" fmla="*/ 0 h 1000"/>
                <a:gd name="T4" fmla="*/ 50 w 1064"/>
                <a:gd name="T5" fmla="*/ 0 h 1000"/>
                <a:gd name="T6" fmla="*/ 50 w 1064"/>
                <a:gd name="T7" fmla="*/ 28 h 1000"/>
                <a:gd name="T8" fmla="*/ 19 w 1064"/>
                <a:gd name="T9" fmla="*/ 47 h 1000"/>
                <a:gd name="T10" fmla="*/ 8 w 1064"/>
                <a:gd name="T11" fmla="*/ 33 h 1000"/>
                <a:gd name="T12" fmla="*/ 0 w 1064"/>
                <a:gd name="T13" fmla="*/ 21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4"/>
                <a:gd name="T22" fmla="*/ 0 h 1000"/>
                <a:gd name="T23" fmla="*/ 1064 w 1064"/>
                <a:gd name="T24" fmla="*/ 1000 h 1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4" h="1000">
                  <a:moveTo>
                    <a:pt x="0" y="445"/>
                  </a:moveTo>
                  <a:lnTo>
                    <a:pt x="690" y="0"/>
                  </a:lnTo>
                  <a:lnTo>
                    <a:pt x="1064" y="0"/>
                  </a:lnTo>
                  <a:lnTo>
                    <a:pt x="1064" y="593"/>
                  </a:lnTo>
                  <a:lnTo>
                    <a:pt x="400" y="1000"/>
                  </a:lnTo>
                  <a:lnTo>
                    <a:pt x="174" y="703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39" name="Freeform 141"/>
            <p:cNvSpPr>
              <a:spLocks/>
            </p:cNvSpPr>
            <p:nvPr/>
          </p:nvSpPr>
          <p:spPr bwMode="auto">
            <a:xfrm>
              <a:off x="1997" y="1777"/>
              <a:ext cx="26" cy="32"/>
            </a:xfrm>
            <a:custGeom>
              <a:avLst/>
              <a:gdLst>
                <a:gd name="T0" fmla="*/ 0 w 548"/>
                <a:gd name="T1" fmla="*/ 12 h 664"/>
                <a:gd name="T2" fmla="*/ 25 w 548"/>
                <a:gd name="T3" fmla="*/ 32 h 664"/>
                <a:gd name="T4" fmla="*/ 26 w 548"/>
                <a:gd name="T5" fmla="*/ 11 h 664"/>
                <a:gd name="T6" fmla="*/ 19 w 548"/>
                <a:gd name="T7" fmla="*/ 0 h 664"/>
                <a:gd name="T8" fmla="*/ 0 w 548"/>
                <a:gd name="T9" fmla="*/ 12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8"/>
                <a:gd name="T16" fmla="*/ 0 h 664"/>
                <a:gd name="T17" fmla="*/ 548 w 548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8" h="664">
                  <a:moveTo>
                    <a:pt x="0" y="259"/>
                  </a:moveTo>
                  <a:lnTo>
                    <a:pt x="522" y="664"/>
                  </a:lnTo>
                  <a:lnTo>
                    <a:pt x="548" y="219"/>
                  </a:lnTo>
                  <a:lnTo>
                    <a:pt x="406" y="0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0" name="Freeform 142"/>
            <p:cNvSpPr>
              <a:spLocks/>
            </p:cNvSpPr>
            <p:nvPr/>
          </p:nvSpPr>
          <p:spPr bwMode="auto">
            <a:xfrm>
              <a:off x="2009" y="1549"/>
              <a:ext cx="79" cy="86"/>
            </a:xfrm>
            <a:custGeom>
              <a:avLst/>
              <a:gdLst>
                <a:gd name="T0" fmla="*/ 0 w 1658"/>
                <a:gd name="T1" fmla="*/ 17 h 1805"/>
                <a:gd name="T2" fmla="*/ 12 w 1658"/>
                <a:gd name="T3" fmla="*/ 12 h 1805"/>
                <a:gd name="T4" fmla="*/ 34 w 1658"/>
                <a:gd name="T5" fmla="*/ 5 h 1805"/>
                <a:gd name="T6" fmla="*/ 60 w 1658"/>
                <a:gd name="T7" fmla="*/ 0 h 1805"/>
                <a:gd name="T8" fmla="*/ 70 w 1658"/>
                <a:gd name="T9" fmla="*/ 33 h 1805"/>
                <a:gd name="T10" fmla="*/ 78 w 1658"/>
                <a:gd name="T11" fmla="*/ 69 h 1805"/>
                <a:gd name="T12" fmla="*/ 79 w 1658"/>
                <a:gd name="T13" fmla="*/ 86 h 1805"/>
                <a:gd name="T14" fmla="*/ 70 w 1658"/>
                <a:gd name="T15" fmla="*/ 86 h 1805"/>
                <a:gd name="T16" fmla="*/ 49 w 1658"/>
                <a:gd name="T17" fmla="*/ 21 h 1805"/>
                <a:gd name="T18" fmla="*/ 5 w 1658"/>
                <a:gd name="T19" fmla="*/ 30 h 1805"/>
                <a:gd name="T20" fmla="*/ 0 w 1658"/>
                <a:gd name="T21" fmla="*/ 17 h 18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58"/>
                <a:gd name="T34" fmla="*/ 0 h 1805"/>
                <a:gd name="T35" fmla="*/ 1658 w 1658"/>
                <a:gd name="T36" fmla="*/ 1805 h 18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58" h="1805">
                  <a:moveTo>
                    <a:pt x="0" y="367"/>
                  </a:moveTo>
                  <a:lnTo>
                    <a:pt x="258" y="258"/>
                  </a:lnTo>
                  <a:lnTo>
                    <a:pt x="716" y="110"/>
                  </a:lnTo>
                  <a:lnTo>
                    <a:pt x="1264" y="0"/>
                  </a:lnTo>
                  <a:lnTo>
                    <a:pt x="1464" y="703"/>
                  </a:lnTo>
                  <a:lnTo>
                    <a:pt x="1632" y="1438"/>
                  </a:lnTo>
                  <a:lnTo>
                    <a:pt x="1658" y="1805"/>
                  </a:lnTo>
                  <a:lnTo>
                    <a:pt x="1464" y="1805"/>
                  </a:lnTo>
                  <a:lnTo>
                    <a:pt x="1032" y="438"/>
                  </a:lnTo>
                  <a:lnTo>
                    <a:pt x="110" y="625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1" name="Freeform 143"/>
            <p:cNvSpPr>
              <a:spLocks/>
            </p:cNvSpPr>
            <p:nvPr/>
          </p:nvSpPr>
          <p:spPr bwMode="auto">
            <a:xfrm>
              <a:off x="2100" y="1696"/>
              <a:ext cx="45" cy="97"/>
            </a:xfrm>
            <a:custGeom>
              <a:avLst/>
              <a:gdLst>
                <a:gd name="T0" fmla="*/ 45 w 942"/>
                <a:gd name="T1" fmla="*/ 97 h 2030"/>
                <a:gd name="T2" fmla="*/ 45 w 942"/>
                <a:gd name="T3" fmla="*/ 79 h 2030"/>
                <a:gd name="T4" fmla="*/ 16 w 942"/>
                <a:gd name="T5" fmla="*/ 5 h 2030"/>
                <a:gd name="T6" fmla="*/ 0 w 942"/>
                <a:gd name="T7" fmla="*/ 0 h 2030"/>
                <a:gd name="T8" fmla="*/ 29 w 942"/>
                <a:gd name="T9" fmla="*/ 83 h 2030"/>
                <a:gd name="T10" fmla="*/ 45 w 942"/>
                <a:gd name="T11" fmla="*/ 97 h 20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2"/>
                <a:gd name="T19" fmla="*/ 0 h 2030"/>
                <a:gd name="T20" fmla="*/ 942 w 942"/>
                <a:gd name="T21" fmla="*/ 2030 h 20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2" h="2030">
                  <a:moveTo>
                    <a:pt x="942" y="2030"/>
                  </a:moveTo>
                  <a:lnTo>
                    <a:pt x="942" y="1657"/>
                  </a:lnTo>
                  <a:lnTo>
                    <a:pt x="335" y="110"/>
                  </a:lnTo>
                  <a:lnTo>
                    <a:pt x="0" y="0"/>
                  </a:lnTo>
                  <a:lnTo>
                    <a:pt x="600" y="1728"/>
                  </a:lnTo>
                  <a:lnTo>
                    <a:pt x="942" y="20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2" name="Freeform 144"/>
            <p:cNvSpPr>
              <a:spLocks/>
            </p:cNvSpPr>
            <p:nvPr/>
          </p:nvSpPr>
          <p:spPr bwMode="auto">
            <a:xfrm>
              <a:off x="2075" y="1686"/>
              <a:ext cx="55" cy="95"/>
            </a:xfrm>
            <a:custGeom>
              <a:avLst/>
              <a:gdLst>
                <a:gd name="T0" fmla="*/ 30 w 1148"/>
                <a:gd name="T1" fmla="*/ 14 h 1992"/>
                <a:gd name="T2" fmla="*/ 34 w 1148"/>
                <a:gd name="T3" fmla="*/ 35 h 1992"/>
                <a:gd name="T4" fmla="*/ 43 w 1148"/>
                <a:gd name="T5" fmla="*/ 55 h 1992"/>
                <a:gd name="T6" fmla="*/ 49 w 1148"/>
                <a:gd name="T7" fmla="*/ 74 h 1992"/>
                <a:gd name="T8" fmla="*/ 54 w 1148"/>
                <a:gd name="T9" fmla="*/ 85 h 1992"/>
                <a:gd name="T10" fmla="*/ 55 w 1148"/>
                <a:gd name="T11" fmla="*/ 95 h 1992"/>
                <a:gd name="T12" fmla="*/ 27 w 1148"/>
                <a:gd name="T13" fmla="*/ 53 h 1992"/>
                <a:gd name="T14" fmla="*/ 0 w 1148"/>
                <a:gd name="T15" fmla="*/ 0 h 1992"/>
                <a:gd name="T16" fmla="*/ 30 w 1148"/>
                <a:gd name="T17" fmla="*/ 14 h 19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8"/>
                <a:gd name="T28" fmla="*/ 0 h 1992"/>
                <a:gd name="T29" fmla="*/ 1148 w 1148"/>
                <a:gd name="T30" fmla="*/ 1992 h 19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8" h="1992">
                  <a:moveTo>
                    <a:pt x="632" y="297"/>
                  </a:moveTo>
                  <a:lnTo>
                    <a:pt x="716" y="742"/>
                  </a:lnTo>
                  <a:lnTo>
                    <a:pt x="889" y="1147"/>
                  </a:lnTo>
                  <a:lnTo>
                    <a:pt x="1032" y="1547"/>
                  </a:lnTo>
                  <a:lnTo>
                    <a:pt x="1122" y="1773"/>
                  </a:lnTo>
                  <a:lnTo>
                    <a:pt x="1148" y="1992"/>
                  </a:lnTo>
                  <a:lnTo>
                    <a:pt x="573" y="1103"/>
                  </a:lnTo>
                  <a:lnTo>
                    <a:pt x="0" y="0"/>
                  </a:lnTo>
                  <a:lnTo>
                    <a:pt x="632" y="297"/>
                  </a:lnTo>
                  <a:close/>
                </a:path>
              </a:pathLst>
            </a:custGeom>
            <a:solidFill>
              <a:srgbClr val="0CC1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3" name="Freeform 145"/>
            <p:cNvSpPr>
              <a:spLocks/>
            </p:cNvSpPr>
            <p:nvPr/>
          </p:nvSpPr>
          <p:spPr bwMode="auto">
            <a:xfrm>
              <a:off x="2015" y="1561"/>
              <a:ext cx="65" cy="104"/>
            </a:xfrm>
            <a:custGeom>
              <a:avLst/>
              <a:gdLst>
                <a:gd name="T0" fmla="*/ 0 w 1380"/>
                <a:gd name="T1" fmla="*/ 14 h 2172"/>
                <a:gd name="T2" fmla="*/ 18 w 1380"/>
                <a:gd name="T3" fmla="*/ 7 h 2172"/>
                <a:gd name="T4" fmla="*/ 34 w 1380"/>
                <a:gd name="T5" fmla="*/ 2 h 2172"/>
                <a:gd name="T6" fmla="*/ 47 w 1380"/>
                <a:gd name="T7" fmla="*/ 0 h 2172"/>
                <a:gd name="T8" fmla="*/ 65 w 1380"/>
                <a:gd name="T9" fmla="*/ 74 h 2172"/>
                <a:gd name="T10" fmla="*/ 58 w 1380"/>
                <a:gd name="T11" fmla="*/ 76 h 2172"/>
                <a:gd name="T12" fmla="*/ 49 w 1380"/>
                <a:gd name="T13" fmla="*/ 88 h 2172"/>
                <a:gd name="T14" fmla="*/ 47 w 1380"/>
                <a:gd name="T15" fmla="*/ 104 h 2172"/>
                <a:gd name="T16" fmla="*/ 3 w 1380"/>
                <a:gd name="T17" fmla="*/ 25 h 2172"/>
                <a:gd name="T18" fmla="*/ 0 w 1380"/>
                <a:gd name="T19" fmla="*/ 14 h 2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0"/>
                <a:gd name="T31" fmla="*/ 0 h 2172"/>
                <a:gd name="T32" fmla="*/ 1380 w 1380"/>
                <a:gd name="T33" fmla="*/ 2172 h 2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0" h="2172">
                  <a:moveTo>
                    <a:pt x="0" y="296"/>
                  </a:moveTo>
                  <a:lnTo>
                    <a:pt x="374" y="149"/>
                  </a:lnTo>
                  <a:lnTo>
                    <a:pt x="722" y="33"/>
                  </a:lnTo>
                  <a:lnTo>
                    <a:pt x="1006" y="0"/>
                  </a:lnTo>
                  <a:lnTo>
                    <a:pt x="1380" y="1547"/>
                  </a:lnTo>
                  <a:lnTo>
                    <a:pt x="1238" y="1586"/>
                  </a:lnTo>
                  <a:lnTo>
                    <a:pt x="1032" y="1843"/>
                  </a:lnTo>
                  <a:lnTo>
                    <a:pt x="1006" y="2172"/>
                  </a:lnTo>
                  <a:lnTo>
                    <a:pt x="58" y="51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CC1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4" name="Freeform 146"/>
            <p:cNvSpPr>
              <a:spLocks/>
            </p:cNvSpPr>
            <p:nvPr/>
          </p:nvSpPr>
          <p:spPr bwMode="auto">
            <a:xfrm>
              <a:off x="1983" y="1704"/>
              <a:ext cx="154" cy="288"/>
            </a:xfrm>
            <a:custGeom>
              <a:avLst/>
              <a:gdLst>
                <a:gd name="T0" fmla="*/ 41 w 3231"/>
                <a:gd name="T1" fmla="*/ 0 h 6048"/>
                <a:gd name="T2" fmla="*/ 51 w 3231"/>
                <a:gd name="T3" fmla="*/ 30 h 6048"/>
                <a:gd name="T4" fmla="*/ 67 w 3231"/>
                <a:gd name="T5" fmla="*/ 63 h 6048"/>
                <a:gd name="T6" fmla="*/ 80 w 3231"/>
                <a:gd name="T7" fmla="*/ 82 h 6048"/>
                <a:gd name="T8" fmla="*/ 83 w 3231"/>
                <a:gd name="T9" fmla="*/ 92 h 6048"/>
                <a:gd name="T10" fmla="*/ 86 w 3231"/>
                <a:gd name="T11" fmla="*/ 112 h 6048"/>
                <a:gd name="T12" fmla="*/ 92 w 3231"/>
                <a:gd name="T13" fmla="*/ 143 h 6048"/>
                <a:gd name="T14" fmla="*/ 105 w 3231"/>
                <a:gd name="T15" fmla="*/ 169 h 6048"/>
                <a:gd name="T16" fmla="*/ 114 w 3231"/>
                <a:gd name="T17" fmla="*/ 192 h 6048"/>
                <a:gd name="T18" fmla="*/ 119 w 3231"/>
                <a:gd name="T19" fmla="*/ 220 h 6048"/>
                <a:gd name="T20" fmla="*/ 129 w 3231"/>
                <a:gd name="T21" fmla="*/ 243 h 6048"/>
                <a:gd name="T22" fmla="*/ 154 w 3231"/>
                <a:gd name="T23" fmla="*/ 288 h 6048"/>
                <a:gd name="T24" fmla="*/ 149 w 3231"/>
                <a:gd name="T25" fmla="*/ 288 h 6048"/>
                <a:gd name="T26" fmla="*/ 129 w 3231"/>
                <a:gd name="T27" fmla="*/ 253 h 6048"/>
                <a:gd name="T28" fmla="*/ 106 w 3231"/>
                <a:gd name="T29" fmla="*/ 210 h 6048"/>
                <a:gd name="T30" fmla="*/ 100 w 3231"/>
                <a:gd name="T31" fmla="*/ 180 h 6048"/>
                <a:gd name="T32" fmla="*/ 86 w 3231"/>
                <a:gd name="T33" fmla="*/ 155 h 6048"/>
                <a:gd name="T34" fmla="*/ 62 w 3231"/>
                <a:gd name="T35" fmla="*/ 135 h 6048"/>
                <a:gd name="T36" fmla="*/ 41 w 3231"/>
                <a:gd name="T37" fmla="*/ 112 h 6048"/>
                <a:gd name="T38" fmla="*/ 0 w 3231"/>
                <a:gd name="T39" fmla="*/ 76 h 6048"/>
                <a:gd name="T40" fmla="*/ 38 w 3231"/>
                <a:gd name="T41" fmla="*/ 102 h 6048"/>
                <a:gd name="T42" fmla="*/ 38 w 3231"/>
                <a:gd name="T43" fmla="*/ 83 h 6048"/>
                <a:gd name="T44" fmla="*/ 22 w 3231"/>
                <a:gd name="T45" fmla="*/ 59 h 6048"/>
                <a:gd name="T46" fmla="*/ 18 w 3231"/>
                <a:gd name="T47" fmla="*/ 41 h 6048"/>
                <a:gd name="T48" fmla="*/ 18 w 3231"/>
                <a:gd name="T49" fmla="*/ 22 h 6048"/>
                <a:gd name="T50" fmla="*/ 24 w 3231"/>
                <a:gd name="T51" fmla="*/ 8 h 6048"/>
                <a:gd name="T52" fmla="*/ 32 w 3231"/>
                <a:gd name="T53" fmla="*/ 2 h 6048"/>
                <a:gd name="T54" fmla="*/ 24 w 3231"/>
                <a:gd name="T55" fmla="*/ 10 h 6048"/>
                <a:gd name="T56" fmla="*/ 21 w 3231"/>
                <a:gd name="T57" fmla="*/ 25 h 6048"/>
                <a:gd name="T58" fmla="*/ 21 w 3231"/>
                <a:gd name="T59" fmla="*/ 39 h 6048"/>
                <a:gd name="T60" fmla="*/ 25 w 3231"/>
                <a:gd name="T61" fmla="*/ 55 h 6048"/>
                <a:gd name="T62" fmla="*/ 35 w 3231"/>
                <a:gd name="T63" fmla="*/ 69 h 6048"/>
                <a:gd name="T64" fmla="*/ 41 w 3231"/>
                <a:gd name="T65" fmla="*/ 82 h 6048"/>
                <a:gd name="T66" fmla="*/ 48 w 3231"/>
                <a:gd name="T67" fmla="*/ 108 h 6048"/>
                <a:gd name="T68" fmla="*/ 60 w 3231"/>
                <a:gd name="T69" fmla="*/ 120 h 6048"/>
                <a:gd name="T70" fmla="*/ 64 w 3231"/>
                <a:gd name="T71" fmla="*/ 114 h 6048"/>
                <a:gd name="T72" fmla="*/ 64 w 3231"/>
                <a:gd name="T73" fmla="*/ 100 h 6048"/>
                <a:gd name="T74" fmla="*/ 75 w 3231"/>
                <a:gd name="T75" fmla="*/ 96 h 6048"/>
                <a:gd name="T76" fmla="*/ 75 w 3231"/>
                <a:gd name="T77" fmla="*/ 83 h 6048"/>
                <a:gd name="T78" fmla="*/ 70 w 3231"/>
                <a:gd name="T79" fmla="*/ 77 h 6048"/>
                <a:gd name="T80" fmla="*/ 57 w 3231"/>
                <a:gd name="T81" fmla="*/ 59 h 6048"/>
                <a:gd name="T82" fmla="*/ 46 w 3231"/>
                <a:gd name="T83" fmla="*/ 30 h 6048"/>
                <a:gd name="T84" fmla="*/ 40 w 3231"/>
                <a:gd name="T85" fmla="*/ 30 h 6048"/>
                <a:gd name="T86" fmla="*/ 32 w 3231"/>
                <a:gd name="T87" fmla="*/ 18 h 6048"/>
                <a:gd name="T88" fmla="*/ 41 w 3231"/>
                <a:gd name="T89" fmla="*/ 29 h 6048"/>
                <a:gd name="T90" fmla="*/ 46 w 3231"/>
                <a:gd name="T91" fmla="*/ 29 h 6048"/>
                <a:gd name="T92" fmla="*/ 41 w 3231"/>
                <a:gd name="T93" fmla="*/ 0 h 60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31"/>
                <a:gd name="T142" fmla="*/ 0 h 6048"/>
                <a:gd name="T143" fmla="*/ 3231 w 3231"/>
                <a:gd name="T144" fmla="*/ 6048 h 60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31" h="6048">
                  <a:moveTo>
                    <a:pt x="864" y="0"/>
                  </a:moveTo>
                  <a:lnTo>
                    <a:pt x="1065" y="639"/>
                  </a:lnTo>
                  <a:lnTo>
                    <a:pt x="1400" y="1329"/>
                  </a:lnTo>
                  <a:lnTo>
                    <a:pt x="1671" y="1716"/>
                  </a:lnTo>
                  <a:lnTo>
                    <a:pt x="1735" y="1928"/>
                  </a:lnTo>
                  <a:lnTo>
                    <a:pt x="1800" y="2360"/>
                  </a:lnTo>
                  <a:lnTo>
                    <a:pt x="1929" y="2998"/>
                  </a:lnTo>
                  <a:lnTo>
                    <a:pt x="2200" y="3559"/>
                  </a:lnTo>
                  <a:lnTo>
                    <a:pt x="2399" y="4036"/>
                  </a:lnTo>
                  <a:lnTo>
                    <a:pt x="2496" y="4629"/>
                  </a:lnTo>
                  <a:lnTo>
                    <a:pt x="2702" y="5106"/>
                  </a:lnTo>
                  <a:lnTo>
                    <a:pt x="3231" y="6048"/>
                  </a:lnTo>
                  <a:lnTo>
                    <a:pt x="3128" y="6048"/>
                  </a:lnTo>
                  <a:lnTo>
                    <a:pt x="2702" y="5319"/>
                  </a:lnTo>
                  <a:lnTo>
                    <a:pt x="2232" y="4416"/>
                  </a:lnTo>
                  <a:lnTo>
                    <a:pt x="2103" y="3778"/>
                  </a:lnTo>
                  <a:lnTo>
                    <a:pt x="1800" y="3256"/>
                  </a:lnTo>
                  <a:lnTo>
                    <a:pt x="1303" y="2830"/>
                  </a:lnTo>
                  <a:lnTo>
                    <a:pt x="864" y="2360"/>
                  </a:lnTo>
                  <a:lnTo>
                    <a:pt x="0" y="1586"/>
                  </a:lnTo>
                  <a:lnTo>
                    <a:pt x="801" y="2141"/>
                  </a:lnTo>
                  <a:lnTo>
                    <a:pt x="801" y="1753"/>
                  </a:lnTo>
                  <a:lnTo>
                    <a:pt x="465" y="1239"/>
                  </a:lnTo>
                  <a:lnTo>
                    <a:pt x="369" y="858"/>
                  </a:lnTo>
                  <a:lnTo>
                    <a:pt x="369" y="465"/>
                  </a:lnTo>
                  <a:lnTo>
                    <a:pt x="497" y="169"/>
                  </a:lnTo>
                  <a:lnTo>
                    <a:pt x="665" y="39"/>
                  </a:lnTo>
                  <a:lnTo>
                    <a:pt x="497" y="214"/>
                  </a:lnTo>
                  <a:lnTo>
                    <a:pt x="432" y="516"/>
                  </a:lnTo>
                  <a:lnTo>
                    <a:pt x="432" y="813"/>
                  </a:lnTo>
                  <a:lnTo>
                    <a:pt x="530" y="1154"/>
                  </a:lnTo>
                  <a:lnTo>
                    <a:pt x="736" y="1457"/>
                  </a:lnTo>
                  <a:lnTo>
                    <a:pt x="864" y="1716"/>
                  </a:lnTo>
                  <a:lnTo>
                    <a:pt x="1000" y="2270"/>
                  </a:lnTo>
                  <a:lnTo>
                    <a:pt x="1264" y="2527"/>
                  </a:lnTo>
                  <a:lnTo>
                    <a:pt x="1336" y="2398"/>
                  </a:lnTo>
                  <a:lnTo>
                    <a:pt x="1336" y="2102"/>
                  </a:lnTo>
                  <a:lnTo>
                    <a:pt x="1567" y="2011"/>
                  </a:lnTo>
                  <a:lnTo>
                    <a:pt x="1567" y="1753"/>
                  </a:lnTo>
                  <a:lnTo>
                    <a:pt x="1471" y="1626"/>
                  </a:lnTo>
                  <a:lnTo>
                    <a:pt x="1200" y="1239"/>
                  </a:lnTo>
                  <a:lnTo>
                    <a:pt x="968" y="639"/>
                  </a:lnTo>
                  <a:lnTo>
                    <a:pt x="832" y="639"/>
                  </a:lnTo>
                  <a:lnTo>
                    <a:pt x="665" y="381"/>
                  </a:lnTo>
                  <a:lnTo>
                    <a:pt x="864" y="601"/>
                  </a:lnTo>
                  <a:lnTo>
                    <a:pt x="968" y="60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5" name="Freeform 147"/>
            <p:cNvSpPr>
              <a:spLocks/>
            </p:cNvSpPr>
            <p:nvPr/>
          </p:nvSpPr>
          <p:spPr bwMode="auto">
            <a:xfrm>
              <a:off x="1878" y="1706"/>
              <a:ext cx="70" cy="125"/>
            </a:xfrm>
            <a:custGeom>
              <a:avLst/>
              <a:gdLst>
                <a:gd name="T0" fmla="*/ 33 w 1471"/>
                <a:gd name="T1" fmla="*/ 0 h 2618"/>
                <a:gd name="T2" fmla="*/ 5 w 1471"/>
                <a:gd name="T3" fmla="*/ 16 h 2618"/>
                <a:gd name="T4" fmla="*/ 5 w 1471"/>
                <a:gd name="T5" fmla="*/ 25 h 2618"/>
                <a:gd name="T6" fmla="*/ 0 w 1471"/>
                <a:gd name="T7" fmla="*/ 33 h 2618"/>
                <a:gd name="T8" fmla="*/ 0 w 1471"/>
                <a:gd name="T9" fmla="*/ 37 h 2618"/>
                <a:gd name="T10" fmla="*/ 35 w 1471"/>
                <a:gd name="T11" fmla="*/ 82 h 2618"/>
                <a:gd name="T12" fmla="*/ 49 w 1471"/>
                <a:gd name="T13" fmla="*/ 111 h 2618"/>
                <a:gd name="T14" fmla="*/ 70 w 1471"/>
                <a:gd name="T15" fmla="*/ 125 h 2618"/>
                <a:gd name="T16" fmla="*/ 54 w 1471"/>
                <a:gd name="T17" fmla="*/ 94 h 2618"/>
                <a:gd name="T18" fmla="*/ 40 w 1471"/>
                <a:gd name="T19" fmla="*/ 82 h 2618"/>
                <a:gd name="T20" fmla="*/ 6 w 1471"/>
                <a:gd name="T21" fmla="*/ 39 h 2618"/>
                <a:gd name="T22" fmla="*/ 10 w 1471"/>
                <a:gd name="T23" fmla="*/ 29 h 2618"/>
                <a:gd name="T24" fmla="*/ 10 w 1471"/>
                <a:gd name="T25" fmla="*/ 18 h 2618"/>
                <a:gd name="T26" fmla="*/ 33 w 1471"/>
                <a:gd name="T27" fmla="*/ 0 h 26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1"/>
                <a:gd name="T43" fmla="*/ 0 h 2618"/>
                <a:gd name="T44" fmla="*/ 1471 w 1471"/>
                <a:gd name="T45" fmla="*/ 2618 h 26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1" h="2618">
                  <a:moveTo>
                    <a:pt x="696" y="0"/>
                  </a:moveTo>
                  <a:lnTo>
                    <a:pt x="97" y="342"/>
                  </a:lnTo>
                  <a:lnTo>
                    <a:pt x="97" y="516"/>
                  </a:lnTo>
                  <a:lnTo>
                    <a:pt x="0" y="689"/>
                  </a:lnTo>
                  <a:lnTo>
                    <a:pt x="0" y="774"/>
                  </a:lnTo>
                  <a:lnTo>
                    <a:pt x="729" y="1714"/>
                  </a:lnTo>
                  <a:lnTo>
                    <a:pt x="1032" y="2321"/>
                  </a:lnTo>
                  <a:lnTo>
                    <a:pt x="1471" y="2618"/>
                  </a:lnTo>
                  <a:lnTo>
                    <a:pt x="1135" y="1972"/>
                  </a:lnTo>
                  <a:lnTo>
                    <a:pt x="832" y="1714"/>
                  </a:lnTo>
                  <a:lnTo>
                    <a:pt x="130" y="819"/>
                  </a:lnTo>
                  <a:lnTo>
                    <a:pt x="200" y="600"/>
                  </a:lnTo>
                  <a:lnTo>
                    <a:pt x="200" y="387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6" name="Freeform 148"/>
            <p:cNvSpPr>
              <a:spLocks/>
            </p:cNvSpPr>
            <p:nvPr/>
          </p:nvSpPr>
          <p:spPr bwMode="auto">
            <a:xfrm>
              <a:off x="1897" y="1784"/>
              <a:ext cx="81" cy="145"/>
            </a:xfrm>
            <a:custGeom>
              <a:avLst/>
              <a:gdLst>
                <a:gd name="T0" fmla="*/ 13 w 1695"/>
                <a:gd name="T1" fmla="*/ 0 h 3048"/>
                <a:gd name="T2" fmla="*/ 0 w 1695"/>
                <a:gd name="T3" fmla="*/ 59 h 3048"/>
                <a:gd name="T4" fmla="*/ 10 w 1695"/>
                <a:gd name="T5" fmla="*/ 88 h 3048"/>
                <a:gd name="T6" fmla="*/ 34 w 1695"/>
                <a:gd name="T7" fmla="*/ 104 h 3048"/>
                <a:gd name="T8" fmla="*/ 81 w 1695"/>
                <a:gd name="T9" fmla="*/ 145 h 3048"/>
                <a:gd name="T10" fmla="*/ 30 w 1695"/>
                <a:gd name="T11" fmla="*/ 86 h 3048"/>
                <a:gd name="T12" fmla="*/ 11 w 1695"/>
                <a:gd name="T13" fmla="*/ 78 h 3048"/>
                <a:gd name="T14" fmla="*/ 5 w 1695"/>
                <a:gd name="T15" fmla="*/ 59 h 3048"/>
                <a:gd name="T16" fmla="*/ 16 w 1695"/>
                <a:gd name="T17" fmla="*/ 4 h 3048"/>
                <a:gd name="T18" fmla="*/ 13 w 1695"/>
                <a:gd name="T19" fmla="*/ 0 h 30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5"/>
                <a:gd name="T31" fmla="*/ 0 h 3048"/>
                <a:gd name="T32" fmla="*/ 1695 w 1695"/>
                <a:gd name="T33" fmla="*/ 3048 h 30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5" h="3048">
                  <a:moveTo>
                    <a:pt x="265" y="0"/>
                  </a:moveTo>
                  <a:lnTo>
                    <a:pt x="0" y="1244"/>
                  </a:lnTo>
                  <a:lnTo>
                    <a:pt x="200" y="1843"/>
                  </a:lnTo>
                  <a:lnTo>
                    <a:pt x="703" y="2191"/>
                  </a:lnTo>
                  <a:lnTo>
                    <a:pt x="1695" y="3048"/>
                  </a:lnTo>
                  <a:lnTo>
                    <a:pt x="632" y="1804"/>
                  </a:lnTo>
                  <a:lnTo>
                    <a:pt x="232" y="1630"/>
                  </a:lnTo>
                  <a:lnTo>
                    <a:pt x="103" y="1244"/>
                  </a:lnTo>
                  <a:lnTo>
                    <a:pt x="329" y="8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7" name="Freeform 149"/>
            <p:cNvSpPr>
              <a:spLocks/>
            </p:cNvSpPr>
            <p:nvPr/>
          </p:nvSpPr>
          <p:spPr bwMode="auto">
            <a:xfrm>
              <a:off x="1967" y="1854"/>
              <a:ext cx="23" cy="26"/>
            </a:xfrm>
            <a:custGeom>
              <a:avLst/>
              <a:gdLst>
                <a:gd name="T0" fmla="*/ 0 w 470"/>
                <a:gd name="T1" fmla="*/ 0 h 554"/>
                <a:gd name="T2" fmla="*/ 23 w 470"/>
                <a:gd name="T3" fmla="*/ 26 h 554"/>
                <a:gd name="T4" fmla="*/ 7 w 470"/>
                <a:gd name="T5" fmla="*/ 18 h 554"/>
                <a:gd name="T6" fmla="*/ 0 w 470"/>
                <a:gd name="T7" fmla="*/ 0 h 5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0"/>
                <a:gd name="T13" fmla="*/ 0 h 554"/>
                <a:gd name="T14" fmla="*/ 470 w 470"/>
                <a:gd name="T15" fmla="*/ 554 h 5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0" h="554">
                  <a:moveTo>
                    <a:pt x="0" y="0"/>
                  </a:moveTo>
                  <a:lnTo>
                    <a:pt x="470" y="554"/>
                  </a:lnTo>
                  <a:lnTo>
                    <a:pt x="135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8" name="Freeform 150"/>
            <p:cNvSpPr>
              <a:spLocks/>
            </p:cNvSpPr>
            <p:nvPr/>
          </p:nvSpPr>
          <p:spPr bwMode="auto">
            <a:xfrm>
              <a:off x="1896" y="1859"/>
              <a:ext cx="168" cy="175"/>
            </a:xfrm>
            <a:custGeom>
              <a:avLst/>
              <a:gdLst>
                <a:gd name="T0" fmla="*/ 10 w 3527"/>
                <a:gd name="T1" fmla="*/ 6 h 3656"/>
                <a:gd name="T2" fmla="*/ 3 w 3527"/>
                <a:gd name="T3" fmla="*/ 17 h 3656"/>
                <a:gd name="T4" fmla="*/ 5 w 3527"/>
                <a:gd name="T5" fmla="*/ 25 h 3656"/>
                <a:gd name="T6" fmla="*/ 27 w 3527"/>
                <a:gd name="T7" fmla="*/ 41 h 3656"/>
                <a:gd name="T8" fmla="*/ 95 w 3527"/>
                <a:gd name="T9" fmla="*/ 107 h 3656"/>
                <a:gd name="T10" fmla="*/ 90 w 3527"/>
                <a:gd name="T11" fmla="*/ 78 h 3656"/>
                <a:gd name="T12" fmla="*/ 133 w 3527"/>
                <a:gd name="T13" fmla="*/ 129 h 3656"/>
                <a:gd name="T14" fmla="*/ 168 w 3527"/>
                <a:gd name="T15" fmla="*/ 173 h 3656"/>
                <a:gd name="T16" fmla="*/ 167 w 3527"/>
                <a:gd name="T17" fmla="*/ 175 h 3656"/>
                <a:gd name="T18" fmla="*/ 108 w 3527"/>
                <a:gd name="T19" fmla="*/ 129 h 3656"/>
                <a:gd name="T20" fmla="*/ 95 w 3527"/>
                <a:gd name="T21" fmla="*/ 138 h 3656"/>
                <a:gd name="T22" fmla="*/ 119 w 3527"/>
                <a:gd name="T23" fmla="*/ 163 h 3656"/>
                <a:gd name="T24" fmla="*/ 78 w 3527"/>
                <a:gd name="T25" fmla="*/ 134 h 3656"/>
                <a:gd name="T26" fmla="*/ 51 w 3527"/>
                <a:gd name="T27" fmla="*/ 99 h 3656"/>
                <a:gd name="T28" fmla="*/ 13 w 3527"/>
                <a:gd name="T29" fmla="*/ 62 h 3656"/>
                <a:gd name="T30" fmla="*/ 10 w 3527"/>
                <a:gd name="T31" fmla="*/ 47 h 3656"/>
                <a:gd name="T32" fmla="*/ 14 w 3527"/>
                <a:gd name="T33" fmla="*/ 60 h 3656"/>
                <a:gd name="T34" fmla="*/ 35 w 3527"/>
                <a:gd name="T35" fmla="*/ 78 h 3656"/>
                <a:gd name="T36" fmla="*/ 19 w 3527"/>
                <a:gd name="T37" fmla="*/ 47 h 3656"/>
                <a:gd name="T38" fmla="*/ 2 w 3527"/>
                <a:gd name="T39" fmla="*/ 33 h 3656"/>
                <a:gd name="T40" fmla="*/ 0 w 3527"/>
                <a:gd name="T41" fmla="*/ 15 h 3656"/>
                <a:gd name="T42" fmla="*/ 8 w 3527"/>
                <a:gd name="T43" fmla="*/ 0 h 3656"/>
                <a:gd name="T44" fmla="*/ 10 w 3527"/>
                <a:gd name="T45" fmla="*/ 6 h 36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27"/>
                <a:gd name="T70" fmla="*/ 0 h 3656"/>
                <a:gd name="T71" fmla="*/ 3527 w 3527"/>
                <a:gd name="T72" fmla="*/ 3656 h 36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27" h="3656">
                  <a:moveTo>
                    <a:pt x="200" y="135"/>
                  </a:moveTo>
                  <a:lnTo>
                    <a:pt x="58" y="348"/>
                  </a:lnTo>
                  <a:lnTo>
                    <a:pt x="96" y="522"/>
                  </a:lnTo>
                  <a:lnTo>
                    <a:pt x="561" y="864"/>
                  </a:lnTo>
                  <a:lnTo>
                    <a:pt x="1998" y="2237"/>
                  </a:lnTo>
                  <a:lnTo>
                    <a:pt x="1895" y="1631"/>
                  </a:lnTo>
                  <a:lnTo>
                    <a:pt x="2798" y="2702"/>
                  </a:lnTo>
                  <a:lnTo>
                    <a:pt x="3527" y="3611"/>
                  </a:lnTo>
                  <a:lnTo>
                    <a:pt x="3501" y="3656"/>
                  </a:lnTo>
                  <a:lnTo>
                    <a:pt x="2262" y="2702"/>
                  </a:lnTo>
                  <a:lnTo>
                    <a:pt x="1998" y="2882"/>
                  </a:lnTo>
                  <a:lnTo>
                    <a:pt x="2495" y="3398"/>
                  </a:lnTo>
                  <a:lnTo>
                    <a:pt x="1631" y="2792"/>
                  </a:lnTo>
                  <a:lnTo>
                    <a:pt x="1064" y="2063"/>
                  </a:lnTo>
                  <a:lnTo>
                    <a:pt x="264" y="1290"/>
                  </a:lnTo>
                  <a:lnTo>
                    <a:pt x="200" y="986"/>
                  </a:lnTo>
                  <a:lnTo>
                    <a:pt x="297" y="1245"/>
                  </a:lnTo>
                  <a:lnTo>
                    <a:pt x="735" y="1631"/>
                  </a:lnTo>
                  <a:lnTo>
                    <a:pt x="393" y="986"/>
                  </a:lnTo>
                  <a:lnTo>
                    <a:pt x="32" y="690"/>
                  </a:lnTo>
                  <a:lnTo>
                    <a:pt x="0" y="303"/>
                  </a:lnTo>
                  <a:lnTo>
                    <a:pt x="167" y="0"/>
                  </a:lnTo>
                  <a:lnTo>
                    <a:pt x="200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49" name="Freeform 151"/>
            <p:cNvSpPr>
              <a:spLocks/>
            </p:cNvSpPr>
            <p:nvPr/>
          </p:nvSpPr>
          <p:spPr bwMode="auto">
            <a:xfrm>
              <a:off x="2018" y="1991"/>
              <a:ext cx="160" cy="153"/>
            </a:xfrm>
            <a:custGeom>
              <a:avLst/>
              <a:gdLst>
                <a:gd name="T0" fmla="*/ 0 w 3366"/>
                <a:gd name="T1" fmla="*/ 35 h 3216"/>
                <a:gd name="T2" fmla="*/ 6 w 3366"/>
                <a:gd name="T3" fmla="*/ 55 h 3216"/>
                <a:gd name="T4" fmla="*/ 35 w 3366"/>
                <a:gd name="T5" fmla="*/ 83 h 3216"/>
                <a:gd name="T6" fmla="*/ 27 w 3366"/>
                <a:gd name="T7" fmla="*/ 112 h 3216"/>
                <a:gd name="T8" fmla="*/ 25 w 3366"/>
                <a:gd name="T9" fmla="*/ 128 h 3216"/>
                <a:gd name="T10" fmla="*/ 33 w 3366"/>
                <a:gd name="T11" fmla="*/ 137 h 3216"/>
                <a:gd name="T12" fmla="*/ 46 w 3366"/>
                <a:gd name="T13" fmla="*/ 153 h 3216"/>
                <a:gd name="T14" fmla="*/ 40 w 3366"/>
                <a:gd name="T15" fmla="*/ 132 h 3216"/>
                <a:gd name="T16" fmla="*/ 32 w 3366"/>
                <a:gd name="T17" fmla="*/ 122 h 3216"/>
                <a:gd name="T18" fmla="*/ 32 w 3366"/>
                <a:gd name="T19" fmla="*/ 106 h 3216"/>
                <a:gd name="T20" fmla="*/ 40 w 3366"/>
                <a:gd name="T21" fmla="*/ 79 h 3216"/>
                <a:gd name="T22" fmla="*/ 59 w 3366"/>
                <a:gd name="T23" fmla="*/ 49 h 3216"/>
                <a:gd name="T24" fmla="*/ 82 w 3366"/>
                <a:gd name="T25" fmla="*/ 22 h 3216"/>
                <a:gd name="T26" fmla="*/ 100 w 3366"/>
                <a:gd name="T27" fmla="*/ 10 h 3216"/>
                <a:gd name="T28" fmla="*/ 119 w 3366"/>
                <a:gd name="T29" fmla="*/ 2 h 3216"/>
                <a:gd name="T30" fmla="*/ 125 w 3366"/>
                <a:gd name="T31" fmla="*/ 2 h 3216"/>
                <a:gd name="T32" fmla="*/ 152 w 3366"/>
                <a:gd name="T33" fmla="*/ 39 h 3216"/>
                <a:gd name="T34" fmla="*/ 160 w 3366"/>
                <a:gd name="T35" fmla="*/ 43 h 3216"/>
                <a:gd name="T36" fmla="*/ 128 w 3366"/>
                <a:gd name="T37" fmla="*/ 0 h 3216"/>
                <a:gd name="T38" fmla="*/ 116 w 3366"/>
                <a:gd name="T39" fmla="*/ 0 h 3216"/>
                <a:gd name="T40" fmla="*/ 93 w 3366"/>
                <a:gd name="T41" fmla="*/ 10 h 3216"/>
                <a:gd name="T42" fmla="*/ 76 w 3366"/>
                <a:gd name="T43" fmla="*/ 22 h 3216"/>
                <a:gd name="T44" fmla="*/ 62 w 3366"/>
                <a:gd name="T45" fmla="*/ 32 h 3216"/>
                <a:gd name="T46" fmla="*/ 16 w 3366"/>
                <a:gd name="T47" fmla="*/ 43 h 3216"/>
                <a:gd name="T48" fmla="*/ 11 w 3366"/>
                <a:gd name="T49" fmla="*/ 49 h 3216"/>
                <a:gd name="T50" fmla="*/ 6 w 3366"/>
                <a:gd name="T51" fmla="*/ 47 h 3216"/>
                <a:gd name="T52" fmla="*/ 0 w 3366"/>
                <a:gd name="T53" fmla="*/ 35 h 32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66"/>
                <a:gd name="T82" fmla="*/ 0 h 3216"/>
                <a:gd name="T83" fmla="*/ 3366 w 3366"/>
                <a:gd name="T84" fmla="*/ 3216 h 32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66" h="3216">
                  <a:moveTo>
                    <a:pt x="0" y="728"/>
                  </a:moveTo>
                  <a:lnTo>
                    <a:pt x="128" y="1160"/>
                  </a:lnTo>
                  <a:lnTo>
                    <a:pt x="735" y="1753"/>
                  </a:lnTo>
                  <a:lnTo>
                    <a:pt x="567" y="2359"/>
                  </a:lnTo>
                  <a:lnTo>
                    <a:pt x="528" y="2701"/>
                  </a:lnTo>
                  <a:lnTo>
                    <a:pt x="696" y="2875"/>
                  </a:lnTo>
                  <a:lnTo>
                    <a:pt x="961" y="3216"/>
                  </a:lnTo>
                  <a:lnTo>
                    <a:pt x="831" y="2784"/>
                  </a:lnTo>
                  <a:lnTo>
                    <a:pt x="664" y="2572"/>
                  </a:lnTo>
                  <a:lnTo>
                    <a:pt x="664" y="2230"/>
                  </a:lnTo>
                  <a:lnTo>
                    <a:pt x="831" y="1670"/>
                  </a:lnTo>
                  <a:lnTo>
                    <a:pt x="1231" y="1031"/>
                  </a:lnTo>
                  <a:lnTo>
                    <a:pt x="1734" y="471"/>
                  </a:lnTo>
                  <a:lnTo>
                    <a:pt x="2095" y="213"/>
                  </a:lnTo>
                  <a:lnTo>
                    <a:pt x="2495" y="39"/>
                  </a:lnTo>
                  <a:lnTo>
                    <a:pt x="2630" y="39"/>
                  </a:lnTo>
                  <a:lnTo>
                    <a:pt x="3198" y="813"/>
                  </a:lnTo>
                  <a:lnTo>
                    <a:pt x="3366" y="903"/>
                  </a:lnTo>
                  <a:lnTo>
                    <a:pt x="2702" y="0"/>
                  </a:lnTo>
                  <a:lnTo>
                    <a:pt x="2431" y="0"/>
                  </a:lnTo>
                  <a:lnTo>
                    <a:pt x="1966" y="213"/>
                  </a:lnTo>
                  <a:lnTo>
                    <a:pt x="1599" y="471"/>
                  </a:lnTo>
                  <a:lnTo>
                    <a:pt x="1296" y="683"/>
                  </a:lnTo>
                  <a:lnTo>
                    <a:pt x="329" y="903"/>
                  </a:lnTo>
                  <a:lnTo>
                    <a:pt x="232" y="1031"/>
                  </a:lnTo>
                  <a:lnTo>
                    <a:pt x="128" y="986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0" name="Freeform 152"/>
            <p:cNvSpPr>
              <a:spLocks/>
            </p:cNvSpPr>
            <p:nvPr/>
          </p:nvSpPr>
          <p:spPr bwMode="auto">
            <a:xfrm>
              <a:off x="2012" y="1923"/>
              <a:ext cx="12" cy="29"/>
            </a:xfrm>
            <a:custGeom>
              <a:avLst/>
              <a:gdLst>
                <a:gd name="T0" fmla="*/ 2 w 264"/>
                <a:gd name="T1" fmla="*/ 0 h 599"/>
                <a:gd name="T2" fmla="*/ 12 w 264"/>
                <a:gd name="T3" fmla="*/ 27 h 599"/>
                <a:gd name="T4" fmla="*/ 11 w 264"/>
                <a:gd name="T5" fmla="*/ 29 h 599"/>
                <a:gd name="T6" fmla="*/ 0 w 264"/>
                <a:gd name="T7" fmla="*/ 0 h 599"/>
                <a:gd name="T8" fmla="*/ 2 w 264"/>
                <a:gd name="T9" fmla="*/ 0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599"/>
                <a:gd name="T17" fmla="*/ 264 w 264"/>
                <a:gd name="T18" fmla="*/ 599 h 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599">
                  <a:moveTo>
                    <a:pt x="33" y="0"/>
                  </a:moveTo>
                  <a:lnTo>
                    <a:pt x="264" y="554"/>
                  </a:lnTo>
                  <a:lnTo>
                    <a:pt x="232" y="59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1" name="Freeform 153"/>
            <p:cNvSpPr>
              <a:spLocks/>
            </p:cNvSpPr>
            <p:nvPr/>
          </p:nvSpPr>
          <p:spPr bwMode="auto">
            <a:xfrm>
              <a:off x="2067" y="1941"/>
              <a:ext cx="308" cy="207"/>
            </a:xfrm>
            <a:custGeom>
              <a:avLst/>
              <a:gdLst>
                <a:gd name="T0" fmla="*/ 0 w 6466"/>
                <a:gd name="T1" fmla="*/ 207 h 4332"/>
                <a:gd name="T2" fmla="*/ 5 w 6466"/>
                <a:gd name="T3" fmla="*/ 184 h 4332"/>
                <a:gd name="T4" fmla="*/ 14 w 6466"/>
                <a:gd name="T5" fmla="*/ 164 h 4332"/>
                <a:gd name="T6" fmla="*/ 27 w 6466"/>
                <a:gd name="T7" fmla="*/ 141 h 4332"/>
                <a:gd name="T8" fmla="*/ 38 w 6466"/>
                <a:gd name="T9" fmla="*/ 127 h 4332"/>
                <a:gd name="T10" fmla="*/ 54 w 6466"/>
                <a:gd name="T11" fmla="*/ 113 h 4332"/>
                <a:gd name="T12" fmla="*/ 75 w 6466"/>
                <a:gd name="T13" fmla="*/ 100 h 4332"/>
                <a:gd name="T14" fmla="*/ 95 w 6466"/>
                <a:gd name="T15" fmla="*/ 94 h 4332"/>
                <a:gd name="T16" fmla="*/ 114 w 6466"/>
                <a:gd name="T17" fmla="*/ 92 h 4332"/>
                <a:gd name="T18" fmla="*/ 133 w 6466"/>
                <a:gd name="T19" fmla="*/ 92 h 4332"/>
                <a:gd name="T20" fmla="*/ 148 w 6466"/>
                <a:gd name="T21" fmla="*/ 111 h 4332"/>
                <a:gd name="T22" fmla="*/ 178 w 6466"/>
                <a:gd name="T23" fmla="*/ 94 h 4332"/>
                <a:gd name="T24" fmla="*/ 198 w 6466"/>
                <a:gd name="T25" fmla="*/ 80 h 4332"/>
                <a:gd name="T26" fmla="*/ 219 w 6466"/>
                <a:gd name="T27" fmla="*/ 61 h 4332"/>
                <a:gd name="T28" fmla="*/ 238 w 6466"/>
                <a:gd name="T29" fmla="*/ 43 h 4332"/>
                <a:gd name="T30" fmla="*/ 251 w 6466"/>
                <a:gd name="T31" fmla="*/ 29 h 4332"/>
                <a:gd name="T32" fmla="*/ 260 w 6466"/>
                <a:gd name="T33" fmla="*/ 14 h 4332"/>
                <a:gd name="T34" fmla="*/ 267 w 6466"/>
                <a:gd name="T35" fmla="*/ 0 h 4332"/>
                <a:gd name="T36" fmla="*/ 263 w 6466"/>
                <a:gd name="T37" fmla="*/ 16 h 4332"/>
                <a:gd name="T38" fmla="*/ 248 w 6466"/>
                <a:gd name="T39" fmla="*/ 39 h 4332"/>
                <a:gd name="T40" fmla="*/ 232 w 6466"/>
                <a:gd name="T41" fmla="*/ 57 h 4332"/>
                <a:gd name="T42" fmla="*/ 308 w 6466"/>
                <a:gd name="T43" fmla="*/ 207 h 4332"/>
                <a:gd name="T44" fmla="*/ 227 w 6466"/>
                <a:gd name="T45" fmla="*/ 207 h 4332"/>
                <a:gd name="T46" fmla="*/ 133 w 6466"/>
                <a:gd name="T47" fmla="*/ 99 h 4332"/>
                <a:gd name="T48" fmla="*/ 111 w 6466"/>
                <a:gd name="T49" fmla="*/ 99 h 4332"/>
                <a:gd name="T50" fmla="*/ 83 w 6466"/>
                <a:gd name="T51" fmla="*/ 105 h 4332"/>
                <a:gd name="T52" fmla="*/ 56 w 6466"/>
                <a:gd name="T53" fmla="*/ 119 h 4332"/>
                <a:gd name="T54" fmla="*/ 40 w 6466"/>
                <a:gd name="T55" fmla="*/ 135 h 4332"/>
                <a:gd name="T56" fmla="*/ 30 w 6466"/>
                <a:gd name="T57" fmla="*/ 154 h 4332"/>
                <a:gd name="T58" fmla="*/ 29 w 6466"/>
                <a:gd name="T59" fmla="*/ 162 h 4332"/>
                <a:gd name="T60" fmla="*/ 60 w 6466"/>
                <a:gd name="T61" fmla="*/ 207 h 4332"/>
                <a:gd name="T62" fmla="*/ 0 w 6466"/>
                <a:gd name="T63" fmla="*/ 207 h 43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66"/>
                <a:gd name="T97" fmla="*/ 0 h 4332"/>
                <a:gd name="T98" fmla="*/ 6466 w 6466"/>
                <a:gd name="T99" fmla="*/ 4332 h 43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66" h="4332">
                  <a:moveTo>
                    <a:pt x="0" y="4332"/>
                  </a:moveTo>
                  <a:lnTo>
                    <a:pt x="96" y="3861"/>
                  </a:lnTo>
                  <a:lnTo>
                    <a:pt x="302" y="3429"/>
                  </a:lnTo>
                  <a:lnTo>
                    <a:pt x="567" y="2959"/>
                  </a:lnTo>
                  <a:lnTo>
                    <a:pt x="799" y="2655"/>
                  </a:lnTo>
                  <a:lnTo>
                    <a:pt x="1134" y="2359"/>
                  </a:lnTo>
                  <a:lnTo>
                    <a:pt x="1567" y="2101"/>
                  </a:lnTo>
                  <a:lnTo>
                    <a:pt x="1999" y="1972"/>
                  </a:lnTo>
                  <a:lnTo>
                    <a:pt x="2398" y="1934"/>
                  </a:lnTo>
                  <a:lnTo>
                    <a:pt x="2798" y="1934"/>
                  </a:lnTo>
                  <a:lnTo>
                    <a:pt x="3100" y="2314"/>
                  </a:lnTo>
                  <a:lnTo>
                    <a:pt x="3733" y="1972"/>
                  </a:lnTo>
                  <a:lnTo>
                    <a:pt x="4165" y="1676"/>
                  </a:lnTo>
                  <a:lnTo>
                    <a:pt x="4597" y="1282"/>
                  </a:lnTo>
                  <a:lnTo>
                    <a:pt x="4996" y="895"/>
                  </a:lnTo>
                  <a:lnTo>
                    <a:pt x="5267" y="599"/>
                  </a:lnTo>
                  <a:lnTo>
                    <a:pt x="5466" y="296"/>
                  </a:lnTo>
                  <a:lnTo>
                    <a:pt x="5602" y="0"/>
                  </a:lnTo>
                  <a:lnTo>
                    <a:pt x="5531" y="341"/>
                  </a:lnTo>
                  <a:lnTo>
                    <a:pt x="5197" y="812"/>
                  </a:lnTo>
                  <a:lnTo>
                    <a:pt x="4861" y="1198"/>
                  </a:lnTo>
                  <a:lnTo>
                    <a:pt x="6466" y="4332"/>
                  </a:lnTo>
                  <a:lnTo>
                    <a:pt x="4765" y="4332"/>
                  </a:lnTo>
                  <a:lnTo>
                    <a:pt x="2798" y="2062"/>
                  </a:lnTo>
                  <a:lnTo>
                    <a:pt x="2334" y="2062"/>
                  </a:lnTo>
                  <a:lnTo>
                    <a:pt x="1734" y="2191"/>
                  </a:lnTo>
                  <a:lnTo>
                    <a:pt x="1166" y="2488"/>
                  </a:lnTo>
                  <a:lnTo>
                    <a:pt x="831" y="2829"/>
                  </a:lnTo>
                  <a:lnTo>
                    <a:pt x="631" y="3216"/>
                  </a:lnTo>
                  <a:lnTo>
                    <a:pt x="600" y="3390"/>
                  </a:lnTo>
                  <a:lnTo>
                    <a:pt x="1269" y="4332"/>
                  </a:lnTo>
                  <a:lnTo>
                    <a:pt x="0" y="4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2" name="Freeform 154"/>
            <p:cNvSpPr>
              <a:spLocks/>
            </p:cNvSpPr>
            <p:nvPr/>
          </p:nvSpPr>
          <p:spPr bwMode="auto">
            <a:xfrm>
              <a:off x="1872" y="1541"/>
              <a:ext cx="370" cy="462"/>
            </a:xfrm>
            <a:custGeom>
              <a:avLst/>
              <a:gdLst>
                <a:gd name="T0" fmla="*/ 64 w 7768"/>
                <a:gd name="T1" fmla="*/ 206 h 9697"/>
                <a:gd name="T2" fmla="*/ 57 w 7768"/>
                <a:gd name="T3" fmla="*/ 184 h 9697"/>
                <a:gd name="T4" fmla="*/ 0 w 7768"/>
                <a:gd name="T5" fmla="*/ 84 h 9697"/>
                <a:gd name="T6" fmla="*/ 129 w 7768"/>
                <a:gd name="T7" fmla="*/ 0 h 9697"/>
                <a:gd name="T8" fmla="*/ 152 w 7768"/>
                <a:gd name="T9" fmla="*/ 20 h 9697"/>
                <a:gd name="T10" fmla="*/ 129 w 7768"/>
                <a:gd name="T11" fmla="*/ 8 h 9697"/>
                <a:gd name="T12" fmla="*/ 254 w 7768"/>
                <a:gd name="T13" fmla="*/ 229 h 9697"/>
                <a:gd name="T14" fmla="*/ 268 w 7768"/>
                <a:gd name="T15" fmla="*/ 235 h 9697"/>
                <a:gd name="T16" fmla="*/ 247 w 7768"/>
                <a:gd name="T17" fmla="*/ 190 h 9697"/>
                <a:gd name="T18" fmla="*/ 237 w 7768"/>
                <a:gd name="T19" fmla="*/ 156 h 9697"/>
                <a:gd name="T20" fmla="*/ 263 w 7768"/>
                <a:gd name="T21" fmla="*/ 174 h 9697"/>
                <a:gd name="T22" fmla="*/ 278 w 7768"/>
                <a:gd name="T23" fmla="*/ 198 h 9697"/>
                <a:gd name="T24" fmla="*/ 278 w 7768"/>
                <a:gd name="T25" fmla="*/ 233 h 9697"/>
                <a:gd name="T26" fmla="*/ 303 w 7768"/>
                <a:gd name="T27" fmla="*/ 276 h 9697"/>
                <a:gd name="T28" fmla="*/ 357 w 7768"/>
                <a:gd name="T29" fmla="*/ 309 h 9697"/>
                <a:gd name="T30" fmla="*/ 316 w 7768"/>
                <a:gd name="T31" fmla="*/ 309 h 9697"/>
                <a:gd name="T32" fmla="*/ 316 w 7768"/>
                <a:gd name="T33" fmla="*/ 317 h 9697"/>
                <a:gd name="T34" fmla="*/ 370 w 7768"/>
                <a:gd name="T35" fmla="*/ 405 h 9697"/>
                <a:gd name="T36" fmla="*/ 351 w 7768"/>
                <a:gd name="T37" fmla="*/ 425 h 9697"/>
                <a:gd name="T38" fmla="*/ 294 w 7768"/>
                <a:gd name="T39" fmla="*/ 462 h 9697"/>
                <a:gd name="T40" fmla="*/ 361 w 7768"/>
                <a:gd name="T41" fmla="*/ 411 h 9697"/>
                <a:gd name="T42" fmla="*/ 356 w 7768"/>
                <a:gd name="T43" fmla="*/ 396 h 9697"/>
                <a:gd name="T44" fmla="*/ 332 w 7768"/>
                <a:gd name="T45" fmla="*/ 421 h 9697"/>
                <a:gd name="T46" fmla="*/ 353 w 7768"/>
                <a:gd name="T47" fmla="*/ 394 h 9697"/>
                <a:gd name="T48" fmla="*/ 278 w 7768"/>
                <a:gd name="T49" fmla="*/ 288 h 9697"/>
                <a:gd name="T50" fmla="*/ 189 w 7768"/>
                <a:gd name="T51" fmla="*/ 247 h 9697"/>
                <a:gd name="T52" fmla="*/ 216 w 7768"/>
                <a:gd name="T53" fmla="*/ 219 h 9697"/>
                <a:gd name="T54" fmla="*/ 211 w 7768"/>
                <a:gd name="T55" fmla="*/ 196 h 9697"/>
                <a:gd name="T56" fmla="*/ 171 w 7768"/>
                <a:gd name="T57" fmla="*/ 217 h 9697"/>
                <a:gd name="T58" fmla="*/ 201 w 7768"/>
                <a:gd name="T59" fmla="*/ 194 h 9697"/>
                <a:gd name="T60" fmla="*/ 171 w 7768"/>
                <a:gd name="T61" fmla="*/ 116 h 9697"/>
                <a:gd name="T62" fmla="*/ 213 w 7768"/>
                <a:gd name="T63" fmla="*/ 180 h 9697"/>
                <a:gd name="T64" fmla="*/ 124 w 7768"/>
                <a:gd name="T65" fmla="*/ 12 h 9697"/>
                <a:gd name="T66" fmla="*/ 8 w 7768"/>
                <a:gd name="T67" fmla="*/ 90 h 9697"/>
                <a:gd name="T68" fmla="*/ 157 w 7768"/>
                <a:gd name="T69" fmla="*/ 96 h 9697"/>
                <a:gd name="T70" fmla="*/ 56 w 7768"/>
                <a:gd name="T71" fmla="*/ 162 h 96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68"/>
                <a:gd name="T109" fmla="*/ 0 h 9697"/>
                <a:gd name="T110" fmla="*/ 7768 w 7768"/>
                <a:gd name="T111" fmla="*/ 9697 h 96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68" h="9697">
                  <a:moveTo>
                    <a:pt x="2036" y="4766"/>
                  </a:moveTo>
                  <a:lnTo>
                    <a:pt x="1334" y="4334"/>
                  </a:lnTo>
                  <a:lnTo>
                    <a:pt x="1134" y="3953"/>
                  </a:lnTo>
                  <a:lnTo>
                    <a:pt x="1198" y="3863"/>
                  </a:lnTo>
                  <a:lnTo>
                    <a:pt x="0" y="1890"/>
                  </a:lnTo>
                  <a:lnTo>
                    <a:pt x="0" y="1762"/>
                  </a:lnTo>
                  <a:lnTo>
                    <a:pt x="96" y="1671"/>
                  </a:lnTo>
                  <a:lnTo>
                    <a:pt x="2701" y="0"/>
                  </a:lnTo>
                  <a:lnTo>
                    <a:pt x="2900" y="0"/>
                  </a:lnTo>
                  <a:lnTo>
                    <a:pt x="3196" y="427"/>
                  </a:lnTo>
                  <a:lnTo>
                    <a:pt x="2862" y="175"/>
                  </a:lnTo>
                  <a:lnTo>
                    <a:pt x="2701" y="175"/>
                  </a:lnTo>
                  <a:lnTo>
                    <a:pt x="4532" y="3437"/>
                  </a:lnTo>
                  <a:lnTo>
                    <a:pt x="5331" y="4804"/>
                  </a:lnTo>
                  <a:lnTo>
                    <a:pt x="5634" y="5236"/>
                  </a:lnTo>
                  <a:lnTo>
                    <a:pt x="5634" y="4933"/>
                  </a:lnTo>
                  <a:lnTo>
                    <a:pt x="5402" y="4501"/>
                  </a:lnTo>
                  <a:lnTo>
                    <a:pt x="5195" y="3992"/>
                  </a:lnTo>
                  <a:lnTo>
                    <a:pt x="5067" y="3566"/>
                  </a:lnTo>
                  <a:lnTo>
                    <a:pt x="4970" y="3264"/>
                  </a:lnTo>
                  <a:lnTo>
                    <a:pt x="5266" y="3347"/>
                  </a:lnTo>
                  <a:lnTo>
                    <a:pt x="5531" y="3651"/>
                  </a:lnTo>
                  <a:lnTo>
                    <a:pt x="6363" y="4165"/>
                  </a:lnTo>
                  <a:lnTo>
                    <a:pt x="5834" y="4165"/>
                  </a:lnTo>
                  <a:lnTo>
                    <a:pt x="5770" y="4462"/>
                  </a:lnTo>
                  <a:lnTo>
                    <a:pt x="5834" y="4894"/>
                  </a:lnTo>
                  <a:lnTo>
                    <a:pt x="6066" y="5365"/>
                  </a:lnTo>
                  <a:lnTo>
                    <a:pt x="6363" y="5797"/>
                  </a:lnTo>
                  <a:lnTo>
                    <a:pt x="6730" y="6054"/>
                  </a:lnTo>
                  <a:lnTo>
                    <a:pt x="7497" y="6480"/>
                  </a:lnTo>
                  <a:lnTo>
                    <a:pt x="6633" y="6177"/>
                  </a:lnTo>
                  <a:lnTo>
                    <a:pt x="6633" y="6480"/>
                  </a:lnTo>
                  <a:lnTo>
                    <a:pt x="7001" y="7041"/>
                  </a:lnTo>
                  <a:lnTo>
                    <a:pt x="6633" y="6654"/>
                  </a:lnTo>
                  <a:lnTo>
                    <a:pt x="6633" y="6867"/>
                  </a:lnTo>
                  <a:lnTo>
                    <a:pt x="7768" y="8498"/>
                  </a:lnTo>
                  <a:lnTo>
                    <a:pt x="7768" y="8627"/>
                  </a:lnTo>
                  <a:lnTo>
                    <a:pt x="7368" y="8930"/>
                  </a:lnTo>
                  <a:lnTo>
                    <a:pt x="6866" y="9272"/>
                  </a:lnTo>
                  <a:lnTo>
                    <a:pt x="6163" y="9697"/>
                  </a:lnTo>
                  <a:lnTo>
                    <a:pt x="6969" y="9098"/>
                  </a:lnTo>
                  <a:lnTo>
                    <a:pt x="7569" y="8627"/>
                  </a:lnTo>
                  <a:lnTo>
                    <a:pt x="7569" y="8453"/>
                  </a:lnTo>
                  <a:lnTo>
                    <a:pt x="7478" y="8308"/>
                  </a:lnTo>
                  <a:lnTo>
                    <a:pt x="7465" y="8498"/>
                  </a:lnTo>
                  <a:lnTo>
                    <a:pt x="6969" y="8840"/>
                  </a:lnTo>
                  <a:lnTo>
                    <a:pt x="7401" y="8498"/>
                  </a:lnTo>
                  <a:lnTo>
                    <a:pt x="7401" y="8279"/>
                  </a:lnTo>
                  <a:lnTo>
                    <a:pt x="6633" y="7254"/>
                  </a:lnTo>
                  <a:lnTo>
                    <a:pt x="5834" y="6054"/>
                  </a:lnTo>
                  <a:lnTo>
                    <a:pt x="4931" y="4637"/>
                  </a:lnTo>
                  <a:lnTo>
                    <a:pt x="3964" y="5190"/>
                  </a:lnTo>
                  <a:lnTo>
                    <a:pt x="3861" y="5023"/>
                  </a:lnTo>
                  <a:lnTo>
                    <a:pt x="4532" y="4591"/>
                  </a:lnTo>
                  <a:lnTo>
                    <a:pt x="4532" y="4295"/>
                  </a:lnTo>
                  <a:lnTo>
                    <a:pt x="4435" y="4120"/>
                  </a:lnTo>
                  <a:lnTo>
                    <a:pt x="4299" y="4120"/>
                  </a:lnTo>
                  <a:lnTo>
                    <a:pt x="3596" y="4546"/>
                  </a:lnTo>
                  <a:lnTo>
                    <a:pt x="3565" y="4501"/>
                  </a:lnTo>
                  <a:lnTo>
                    <a:pt x="4228" y="4076"/>
                  </a:lnTo>
                  <a:lnTo>
                    <a:pt x="4564" y="4076"/>
                  </a:lnTo>
                  <a:lnTo>
                    <a:pt x="3596" y="2445"/>
                  </a:lnTo>
                  <a:lnTo>
                    <a:pt x="3596" y="2316"/>
                  </a:lnTo>
                  <a:lnTo>
                    <a:pt x="4467" y="3779"/>
                  </a:lnTo>
                  <a:lnTo>
                    <a:pt x="4467" y="3476"/>
                  </a:lnTo>
                  <a:lnTo>
                    <a:pt x="2597" y="260"/>
                  </a:lnTo>
                  <a:lnTo>
                    <a:pt x="166" y="1717"/>
                  </a:lnTo>
                  <a:lnTo>
                    <a:pt x="166" y="1890"/>
                  </a:lnTo>
                  <a:lnTo>
                    <a:pt x="1095" y="3264"/>
                  </a:lnTo>
                  <a:lnTo>
                    <a:pt x="3300" y="2019"/>
                  </a:lnTo>
                  <a:lnTo>
                    <a:pt x="3371" y="2103"/>
                  </a:lnTo>
                  <a:lnTo>
                    <a:pt x="1166" y="3392"/>
                  </a:lnTo>
                  <a:lnTo>
                    <a:pt x="2036" y="47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3" name="Freeform 155"/>
            <p:cNvSpPr>
              <a:spLocks/>
            </p:cNvSpPr>
            <p:nvPr/>
          </p:nvSpPr>
          <p:spPr bwMode="auto">
            <a:xfrm>
              <a:off x="1942" y="1633"/>
              <a:ext cx="68" cy="40"/>
            </a:xfrm>
            <a:custGeom>
              <a:avLst/>
              <a:gdLst>
                <a:gd name="T0" fmla="*/ 0 w 1438"/>
                <a:gd name="T1" fmla="*/ 36 h 858"/>
                <a:gd name="T2" fmla="*/ 63 w 1438"/>
                <a:gd name="T3" fmla="*/ 0 h 858"/>
                <a:gd name="T4" fmla="*/ 68 w 1438"/>
                <a:gd name="T5" fmla="*/ 0 h 858"/>
                <a:gd name="T6" fmla="*/ 66 w 1438"/>
                <a:gd name="T7" fmla="*/ 4 h 858"/>
                <a:gd name="T8" fmla="*/ 3 w 1438"/>
                <a:gd name="T9" fmla="*/ 40 h 858"/>
                <a:gd name="T10" fmla="*/ 0 w 1438"/>
                <a:gd name="T11" fmla="*/ 36 h 8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8"/>
                <a:gd name="T19" fmla="*/ 0 h 858"/>
                <a:gd name="T20" fmla="*/ 1438 w 1438"/>
                <a:gd name="T21" fmla="*/ 858 h 8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8" h="858">
                  <a:moveTo>
                    <a:pt x="0" y="773"/>
                  </a:moveTo>
                  <a:lnTo>
                    <a:pt x="1335" y="0"/>
                  </a:lnTo>
                  <a:lnTo>
                    <a:pt x="1438" y="0"/>
                  </a:lnTo>
                  <a:lnTo>
                    <a:pt x="1400" y="90"/>
                  </a:lnTo>
                  <a:lnTo>
                    <a:pt x="65" y="858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4" name="Freeform 156"/>
            <p:cNvSpPr>
              <a:spLocks/>
            </p:cNvSpPr>
            <p:nvPr/>
          </p:nvSpPr>
          <p:spPr bwMode="auto">
            <a:xfrm>
              <a:off x="1994" y="1774"/>
              <a:ext cx="23" cy="16"/>
            </a:xfrm>
            <a:custGeom>
              <a:avLst/>
              <a:gdLst>
                <a:gd name="T0" fmla="*/ 21 w 470"/>
                <a:gd name="T1" fmla="*/ 0 h 342"/>
                <a:gd name="T2" fmla="*/ 0 w 470"/>
                <a:gd name="T3" fmla="*/ 14 h 342"/>
                <a:gd name="T4" fmla="*/ 3 w 470"/>
                <a:gd name="T5" fmla="*/ 16 h 342"/>
                <a:gd name="T6" fmla="*/ 23 w 470"/>
                <a:gd name="T7" fmla="*/ 4 h 342"/>
                <a:gd name="T8" fmla="*/ 21 w 470"/>
                <a:gd name="T9" fmla="*/ 0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342"/>
                <a:gd name="T17" fmla="*/ 470 w 470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342">
                  <a:moveTo>
                    <a:pt x="432" y="0"/>
                  </a:moveTo>
                  <a:lnTo>
                    <a:pt x="0" y="296"/>
                  </a:lnTo>
                  <a:lnTo>
                    <a:pt x="71" y="342"/>
                  </a:lnTo>
                  <a:lnTo>
                    <a:pt x="470" y="8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5" name="Freeform 157"/>
            <p:cNvSpPr>
              <a:spLocks/>
            </p:cNvSpPr>
            <p:nvPr/>
          </p:nvSpPr>
          <p:spPr bwMode="auto">
            <a:xfrm>
              <a:off x="2067" y="1790"/>
              <a:ext cx="49" cy="31"/>
            </a:xfrm>
            <a:custGeom>
              <a:avLst/>
              <a:gdLst>
                <a:gd name="T0" fmla="*/ 0 w 1031"/>
                <a:gd name="T1" fmla="*/ 27 h 644"/>
                <a:gd name="T2" fmla="*/ 44 w 1031"/>
                <a:gd name="T3" fmla="*/ 0 h 644"/>
                <a:gd name="T4" fmla="*/ 49 w 1031"/>
                <a:gd name="T5" fmla="*/ 0 h 644"/>
                <a:gd name="T6" fmla="*/ 49 w 1031"/>
                <a:gd name="T7" fmla="*/ 6 h 644"/>
                <a:gd name="T8" fmla="*/ 41 w 1031"/>
                <a:gd name="T9" fmla="*/ 12 h 644"/>
                <a:gd name="T10" fmla="*/ 32 w 1031"/>
                <a:gd name="T11" fmla="*/ 12 h 644"/>
                <a:gd name="T12" fmla="*/ 0 w 1031"/>
                <a:gd name="T13" fmla="*/ 31 h 644"/>
                <a:gd name="T14" fmla="*/ 0 w 1031"/>
                <a:gd name="T15" fmla="*/ 27 h 6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1"/>
                <a:gd name="T25" fmla="*/ 0 h 644"/>
                <a:gd name="T26" fmla="*/ 1031 w 1031"/>
                <a:gd name="T27" fmla="*/ 644 h 6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1" h="644">
                  <a:moveTo>
                    <a:pt x="0" y="561"/>
                  </a:moveTo>
                  <a:lnTo>
                    <a:pt x="934" y="0"/>
                  </a:lnTo>
                  <a:lnTo>
                    <a:pt x="1031" y="0"/>
                  </a:lnTo>
                  <a:lnTo>
                    <a:pt x="1031" y="129"/>
                  </a:lnTo>
                  <a:lnTo>
                    <a:pt x="870" y="259"/>
                  </a:lnTo>
                  <a:lnTo>
                    <a:pt x="663" y="259"/>
                  </a:lnTo>
                  <a:lnTo>
                    <a:pt x="0" y="644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6" name="Freeform 158"/>
            <p:cNvSpPr>
              <a:spLocks/>
            </p:cNvSpPr>
            <p:nvPr/>
          </p:nvSpPr>
          <p:spPr bwMode="auto">
            <a:xfrm>
              <a:off x="2099" y="1874"/>
              <a:ext cx="76" cy="65"/>
            </a:xfrm>
            <a:custGeom>
              <a:avLst/>
              <a:gdLst>
                <a:gd name="T0" fmla="*/ 0 w 1600"/>
                <a:gd name="T1" fmla="*/ 45 h 1373"/>
                <a:gd name="T2" fmla="*/ 68 w 1600"/>
                <a:gd name="T3" fmla="*/ 0 h 1373"/>
                <a:gd name="T4" fmla="*/ 76 w 1600"/>
                <a:gd name="T5" fmla="*/ 12 h 1373"/>
                <a:gd name="T6" fmla="*/ 76 w 1600"/>
                <a:gd name="T7" fmla="*/ 20 h 1373"/>
                <a:gd name="T8" fmla="*/ 73 w 1600"/>
                <a:gd name="T9" fmla="*/ 24 h 1373"/>
                <a:gd name="T10" fmla="*/ 8 w 1600"/>
                <a:gd name="T11" fmla="*/ 65 h 1373"/>
                <a:gd name="T12" fmla="*/ 6 w 1600"/>
                <a:gd name="T13" fmla="*/ 63 h 1373"/>
                <a:gd name="T14" fmla="*/ 71 w 1600"/>
                <a:gd name="T15" fmla="*/ 20 h 1373"/>
                <a:gd name="T16" fmla="*/ 73 w 1600"/>
                <a:gd name="T17" fmla="*/ 16 h 1373"/>
                <a:gd name="T18" fmla="*/ 73 w 1600"/>
                <a:gd name="T19" fmla="*/ 12 h 1373"/>
                <a:gd name="T20" fmla="*/ 68 w 1600"/>
                <a:gd name="T21" fmla="*/ 6 h 1373"/>
                <a:gd name="T22" fmla="*/ 3 w 1600"/>
                <a:gd name="T23" fmla="*/ 49 h 1373"/>
                <a:gd name="T24" fmla="*/ 0 w 1600"/>
                <a:gd name="T25" fmla="*/ 45 h 1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0"/>
                <a:gd name="T40" fmla="*/ 0 h 1373"/>
                <a:gd name="T41" fmla="*/ 1600 w 1600"/>
                <a:gd name="T42" fmla="*/ 1373 h 1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0" h="1373">
                  <a:moveTo>
                    <a:pt x="0" y="942"/>
                  </a:moveTo>
                  <a:lnTo>
                    <a:pt x="1432" y="0"/>
                  </a:lnTo>
                  <a:lnTo>
                    <a:pt x="1600" y="258"/>
                  </a:lnTo>
                  <a:lnTo>
                    <a:pt x="1600" y="432"/>
                  </a:lnTo>
                  <a:lnTo>
                    <a:pt x="1535" y="515"/>
                  </a:lnTo>
                  <a:lnTo>
                    <a:pt x="168" y="1373"/>
                  </a:lnTo>
                  <a:lnTo>
                    <a:pt x="136" y="1328"/>
                  </a:lnTo>
                  <a:lnTo>
                    <a:pt x="1503" y="432"/>
                  </a:lnTo>
                  <a:lnTo>
                    <a:pt x="1535" y="348"/>
                  </a:lnTo>
                  <a:lnTo>
                    <a:pt x="1535" y="258"/>
                  </a:lnTo>
                  <a:lnTo>
                    <a:pt x="1432" y="129"/>
                  </a:lnTo>
                  <a:lnTo>
                    <a:pt x="65" y="1032"/>
                  </a:lnTo>
                  <a:lnTo>
                    <a:pt x="0" y="9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7" name="Freeform 159"/>
            <p:cNvSpPr>
              <a:spLocks/>
            </p:cNvSpPr>
            <p:nvPr/>
          </p:nvSpPr>
          <p:spPr bwMode="auto">
            <a:xfrm>
              <a:off x="2150" y="1966"/>
              <a:ext cx="47" cy="35"/>
            </a:xfrm>
            <a:custGeom>
              <a:avLst/>
              <a:gdLst>
                <a:gd name="T0" fmla="*/ 47 w 999"/>
                <a:gd name="T1" fmla="*/ 2 h 729"/>
                <a:gd name="T2" fmla="*/ 2 w 999"/>
                <a:gd name="T3" fmla="*/ 35 h 729"/>
                <a:gd name="T4" fmla="*/ 0 w 999"/>
                <a:gd name="T5" fmla="*/ 31 h 729"/>
                <a:gd name="T6" fmla="*/ 44 w 999"/>
                <a:gd name="T7" fmla="*/ 0 h 729"/>
                <a:gd name="T8" fmla="*/ 47 w 999"/>
                <a:gd name="T9" fmla="*/ 2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9"/>
                <a:gd name="T16" fmla="*/ 0 h 729"/>
                <a:gd name="T17" fmla="*/ 999 w 999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9" h="729">
                  <a:moveTo>
                    <a:pt x="999" y="38"/>
                  </a:moveTo>
                  <a:lnTo>
                    <a:pt x="32" y="729"/>
                  </a:lnTo>
                  <a:lnTo>
                    <a:pt x="0" y="645"/>
                  </a:lnTo>
                  <a:lnTo>
                    <a:pt x="928" y="0"/>
                  </a:lnTo>
                  <a:lnTo>
                    <a:pt x="99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8" name="Freeform 160"/>
            <p:cNvSpPr>
              <a:spLocks/>
            </p:cNvSpPr>
            <p:nvPr/>
          </p:nvSpPr>
          <p:spPr bwMode="auto">
            <a:xfrm>
              <a:off x="2061" y="1641"/>
              <a:ext cx="9" cy="20"/>
            </a:xfrm>
            <a:custGeom>
              <a:avLst/>
              <a:gdLst>
                <a:gd name="T0" fmla="*/ 9 w 200"/>
                <a:gd name="T1" fmla="*/ 0 h 432"/>
                <a:gd name="T2" fmla="*/ 3 w 200"/>
                <a:gd name="T3" fmla="*/ 10 h 432"/>
                <a:gd name="T4" fmla="*/ 3 w 200"/>
                <a:gd name="T5" fmla="*/ 20 h 432"/>
                <a:gd name="T6" fmla="*/ 0 w 200"/>
                <a:gd name="T7" fmla="*/ 16 h 432"/>
                <a:gd name="T8" fmla="*/ 2 w 200"/>
                <a:gd name="T9" fmla="*/ 8 h 432"/>
                <a:gd name="T10" fmla="*/ 9 w 200"/>
                <a:gd name="T11" fmla="*/ 0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432"/>
                <a:gd name="T20" fmla="*/ 200 w 200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432">
                  <a:moveTo>
                    <a:pt x="200" y="0"/>
                  </a:moveTo>
                  <a:lnTo>
                    <a:pt x="65" y="213"/>
                  </a:lnTo>
                  <a:lnTo>
                    <a:pt x="65" y="432"/>
                  </a:lnTo>
                  <a:lnTo>
                    <a:pt x="0" y="342"/>
                  </a:lnTo>
                  <a:lnTo>
                    <a:pt x="39" y="17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59" name="Freeform 161"/>
            <p:cNvSpPr>
              <a:spLocks/>
            </p:cNvSpPr>
            <p:nvPr/>
          </p:nvSpPr>
          <p:spPr bwMode="auto">
            <a:xfrm>
              <a:off x="2067" y="1669"/>
              <a:ext cx="68" cy="46"/>
            </a:xfrm>
            <a:custGeom>
              <a:avLst/>
              <a:gdLst>
                <a:gd name="T0" fmla="*/ 0 w 1431"/>
                <a:gd name="T1" fmla="*/ 0 h 949"/>
                <a:gd name="T2" fmla="*/ 30 w 1431"/>
                <a:gd name="T3" fmla="*/ 21 h 949"/>
                <a:gd name="T4" fmla="*/ 54 w 1431"/>
                <a:gd name="T5" fmla="*/ 23 h 949"/>
                <a:gd name="T6" fmla="*/ 68 w 1431"/>
                <a:gd name="T7" fmla="*/ 46 h 949"/>
                <a:gd name="T8" fmla="*/ 44 w 1431"/>
                <a:gd name="T9" fmla="*/ 38 h 949"/>
                <a:gd name="T10" fmla="*/ 8 w 1431"/>
                <a:gd name="T11" fmla="*/ 17 h 949"/>
                <a:gd name="T12" fmla="*/ 0 w 14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1"/>
                <a:gd name="T22" fmla="*/ 0 h 949"/>
                <a:gd name="T23" fmla="*/ 1431 w 1431"/>
                <a:gd name="T24" fmla="*/ 949 h 9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1" h="949">
                  <a:moveTo>
                    <a:pt x="0" y="0"/>
                  </a:moveTo>
                  <a:lnTo>
                    <a:pt x="631" y="432"/>
                  </a:lnTo>
                  <a:lnTo>
                    <a:pt x="1134" y="478"/>
                  </a:lnTo>
                  <a:lnTo>
                    <a:pt x="1431" y="949"/>
                  </a:lnTo>
                  <a:lnTo>
                    <a:pt x="934" y="774"/>
                  </a:lnTo>
                  <a:lnTo>
                    <a:pt x="161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0" name="Freeform 162"/>
            <p:cNvSpPr>
              <a:spLocks/>
            </p:cNvSpPr>
            <p:nvPr/>
          </p:nvSpPr>
          <p:spPr bwMode="auto">
            <a:xfrm>
              <a:off x="2010" y="1547"/>
              <a:ext cx="179" cy="153"/>
            </a:xfrm>
            <a:custGeom>
              <a:avLst/>
              <a:gdLst>
                <a:gd name="T0" fmla="*/ 84 w 3765"/>
                <a:gd name="T1" fmla="*/ 90 h 3217"/>
                <a:gd name="T2" fmla="*/ 103 w 3765"/>
                <a:gd name="T3" fmla="*/ 102 h 3217"/>
                <a:gd name="T4" fmla="*/ 128 w 3765"/>
                <a:gd name="T5" fmla="*/ 112 h 3217"/>
                <a:gd name="T6" fmla="*/ 136 w 3765"/>
                <a:gd name="T7" fmla="*/ 131 h 3217"/>
                <a:gd name="T8" fmla="*/ 152 w 3765"/>
                <a:gd name="T9" fmla="*/ 145 h 3217"/>
                <a:gd name="T10" fmla="*/ 179 w 3765"/>
                <a:gd name="T11" fmla="*/ 153 h 3217"/>
                <a:gd name="T12" fmla="*/ 165 w 3765"/>
                <a:gd name="T13" fmla="*/ 143 h 3217"/>
                <a:gd name="T14" fmla="*/ 166 w 3765"/>
                <a:gd name="T15" fmla="*/ 139 h 3217"/>
                <a:gd name="T16" fmla="*/ 176 w 3765"/>
                <a:gd name="T17" fmla="*/ 131 h 3217"/>
                <a:gd name="T18" fmla="*/ 159 w 3765"/>
                <a:gd name="T19" fmla="*/ 139 h 3217"/>
                <a:gd name="T20" fmla="*/ 139 w 3765"/>
                <a:gd name="T21" fmla="*/ 125 h 3217"/>
                <a:gd name="T22" fmla="*/ 139 w 3765"/>
                <a:gd name="T23" fmla="*/ 116 h 3217"/>
                <a:gd name="T24" fmla="*/ 166 w 3765"/>
                <a:gd name="T25" fmla="*/ 96 h 3217"/>
                <a:gd name="T26" fmla="*/ 149 w 3765"/>
                <a:gd name="T27" fmla="*/ 104 h 3217"/>
                <a:gd name="T28" fmla="*/ 120 w 3765"/>
                <a:gd name="T29" fmla="*/ 102 h 3217"/>
                <a:gd name="T30" fmla="*/ 111 w 3765"/>
                <a:gd name="T31" fmla="*/ 98 h 3217"/>
                <a:gd name="T32" fmla="*/ 127 w 3765"/>
                <a:gd name="T33" fmla="*/ 61 h 3217"/>
                <a:gd name="T34" fmla="*/ 116 w 3765"/>
                <a:gd name="T35" fmla="*/ 79 h 3217"/>
                <a:gd name="T36" fmla="*/ 87 w 3765"/>
                <a:gd name="T37" fmla="*/ 71 h 3217"/>
                <a:gd name="T38" fmla="*/ 90 w 3765"/>
                <a:gd name="T39" fmla="*/ 57 h 3217"/>
                <a:gd name="T40" fmla="*/ 79 w 3765"/>
                <a:gd name="T41" fmla="*/ 71 h 3217"/>
                <a:gd name="T42" fmla="*/ 62 w 3765"/>
                <a:gd name="T43" fmla="*/ 0 h 3217"/>
                <a:gd name="T44" fmla="*/ 32 w 3765"/>
                <a:gd name="T45" fmla="*/ 6 h 3217"/>
                <a:gd name="T46" fmla="*/ 8 w 3765"/>
                <a:gd name="T47" fmla="*/ 14 h 3217"/>
                <a:gd name="T48" fmla="*/ 0 w 3765"/>
                <a:gd name="T49" fmla="*/ 18 h 3217"/>
                <a:gd name="T50" fmla="*/ 2 w 3765"/>
                <a:gd name="T51" fmla="*/ 21 h 3217"/>
                <a:gd name="T52" fmla="*/ 13 w 3765"/>
                <a:gd name="T53" fmla="*/ 17 h 3217"/>
                <a:gd name="T54" fmla="*/ 30 w 3765"/>
                <a:gd name="T55" fmla="*/ 10 h 3217"/>
                <a:gd name="T56" fmla="*/ 59 w 3765"/>
                <a:gd name="T57" fmla="*/ 4 h 3217"/>
                <a:gd name="T58" fmla="*/ 68 w 3765"/>
                <a:gd name="T59" fmla="*/ 43 h 3217"/>
                <a:gd name="T60" fmla="*/ 75 w 3765"/>
                <a:gd name="T61" fmla="*/ 79 h 3217"/>
                <a:gd name="T62" fmla="*/ 75 w 3765"/>
                <a:gd name="T63" fmla="*/ 84 h 3217"/>
                <a:gd name="T64" fmla="*/ 71 w 3765"/>
                <a:gd name="T65" fmla="*/ 87 h 3217"/>
                <a:gd name="T66" fmla="*/ 84 w 3765"/>
                <a:gd name="T67" fmla="*/ 90 h 3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65"/>
                <a:gd name="T103" fmla="*/ 0 h 3217"/>
                <a:gd name="T104" fmla="*/ 3765 w 3765"/>
                <a:gd name="T105" fmla="*/ 3217 h 3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65" h="3217">
                  <a:moveTo>
                    <a:pt x="1767" y="1889"/>
                  </a:moveTo>
                  <a:lnTo>
                    <a:pt x="2167" y="2146"/>
                  </a:lnTo>
                  <a:lnTo>
                    <a:pt x="2702" y="2360"/>
                  </a:lnTo>
                  <a:lnTo>
                    <a:pt x="2870" y="2747"/>
                  </a:lnTo>
                  <a:lnTo>
                    <a:pt x="3199" y="3050"/>
                  </a:lnTo>
                  <a:lnTo>
                    <a:pt x="3765" y="3217"/>
                  </a:lnTo>
                  <a:lnTo>
                    <a:pt x="3463" y="3004"/>
                  </a:lnTo>
                  <a:lnTo>
                    <a:pt x="3501" y="2920"/>
                  </a:lnTo>
                  <a:lnTo>
                    <a:pt x="3695" y="2747"/>
                  </a:lnTo>
                  <a:lnTo>
                    <a:pt x="3334" y="2920"/>
                  </a:lnTo>
                  <a:lnTo>
                    <a:pt x="2934" y="2618"/>
                  </a:lnTo>
                  <a:lnTo>
                    <a:pt x="2934" y="2444"/>
                  </a:lnTo>
                  <a:lnTo>
                    <a:pt x="3501" y="2012"/>
                  </a:lnTo>
                  <a:lnTo>
                    <a:pt x="3134" y="2186"/>
                  </a:lnTo>
                  <a:lnTo>
                    <a:pt x="2534" y="2146"/>
                  </a:lnTo>
                  <a:lnTo>
                    <a:pt x="2334" y="2056"/>
                  </a:lnTo>
                  <a:lnTo>
                    <a:pt x="2663" y="1282"/>
                  </a:lnTo>
                  <a:lnTo>
                    <a:pt x="2431" y="1670"/>
                  </a:lnTo>
                  <a:lnTo>
                    <a:pt x="1831" y="1502"/>
                  </a:lnTo>
                  <a:lnTo>
                    <a:pt x="1902" y="1200"/>
                  </a:lnTo>
                  <a:lnTo>
                    <a:pt x="1664" y="1502"/>
                  </a:lnTo>
                  <a:lnTo>
                    <a:pt x="1296" y="0"/>
                  </a:lnTo>
                  <a:lnTo>
                    <a:pt x="665" y="130"/>
                  </a:lnTo>
                  <a:lnTo>
                    <a:pt x="168" y="297"/>
                  </a:lnTo>
                  <a:lnTo>
                    <a:pt x="0" y="387"/>
                  </a:lnTo>
                  <a:lnTo>
                    <a:pt x="32" y="432"/>
                  </a:lnTo>
                  <a:lnTo>
                    <a:pt x="264" y="348"/>
                  </a:lnTo>
                  <a:lnTo>
                    <a:pt x="632" y="212"/>
                  </a:lnTo>
                  <a:lnTo>
                    <a:pt x="1232" y="84"/>
                  </a:lnTo>
                  <a:lnTo>
                    <a:pt x="1431" y="903"/>
                  </a:lnTo>
                  <a:lnTo>
                    <a:pt x="1567" y="1670"/>
                  </a:lnTo>
                  <a:lnTo>
                    <a:pt x="1567" y="1760"/>
                  </a:lnTo>
                  <a:lnTo>
                    <a:pt x="1502" y="1838"/>
                  </a:lnTo>
                  <a:lnTo>
                    <a:pt x="1767" y="18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1" name="Freeform 163"/>
            <p:cNvSpPr>
              <a:spLocks/>
            </p:cNvSpPr>
            <p:nvPr/>
          </p:nvSpPr>
          <p:spPr bwMode="auto">
            <a:xfrm>
              <a:off x="2083" y="1641"/>
              <a:ext cx="19" cy="32"/>
            </a:xfrm>
            <a:custGeom>
              <a:avLst/>
              <a:gdLst>
                <a:gd name="T0" fmla="*/ 3 w 393"/>
                <a:gd name="T1" fmla="*/ 28 h 684"/>
                <a:gd name="T2" fmla="*/ 11 w 393"/>
                <a:gd name="T3" fmla="*/ 28 h 684"/>
                <a:gd name="T4" fmla="*/ 16 w 393"/>
                <a:gd name="T5" fmla="*/ 18 h 684"/>
                <a:gd name="T6" fmla="*/ 16 w 393"/>
                <a:gd name="T7" fmla="*/ 14 h 684"/>
                <a:gd name="T8" fmla="*/ 0 w 393"/>
                <a:gd name="T9" fmla="*/ 0 h 684"/>
                <a:gd name="T10" fmla="*/ 19 w 393"/>
                <a:gd name="T11" fmla="*/ 12 h 684"/>
                <a:gd name="T12" fmla="*/ 19 w 393"/>
                <a:gd name="T13" fmla="*/ 20 h 684"/>
                <a:gd name="T14" fmla="*/ 11 w 393"/>
                <a:gd name="T15" fmla="*/ 32 h 684"/>
                <a:gd name="T16" fmla="*/ 6 w 393"/>
                <a:gd name="T17" fmla="*/ 32 h 684"/>
                <a:gd name="T18" fmla="*/ 3 w 393"/>
                <a:gd name="T19" fmla="*/ 28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684"/>
                <a:gd name="T32" fmla="*/ 393 w 393"/>
                <a:gd name="T33" fmla="*/ 684 h 6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684">
                  <a:moveTo>
                    <a:pt x="64" y="599"/>
                  </a:moveTo>
                  <a:lnTo>
                    <a:pt x="232" y="599"/>
                  </a:lnTo>
                  <a:lnTo>
                    <a:pt x="328" y="387"/>
                  </a:lnTo>
                  <a:lnTo>
                    <a:pt x="328" y="297"/>
                  </a:lnTo>
                  <a:lnTo>
                    <a:pt x="0" y="0"/>
                  </a:lnTo>
                  <a:lnTo>
                    <a:pt x="393" y="258"/>
                  </a:lnTo>
                  <a:lnTo>
                    <a:pt x="393" y="432"/>
                  </a:lnTo>
                  <a:lnTo>
                    <a:pt x="232" y="684"/>
                  </a:lnTo>
                  <a:lnTo>
                    <a:pt x="129" y="684"/>
                  </a:lnTo>
                  <a:lnTo>
                    <a:pt x="64" y="5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2" name="Freeform 164"/>
            <p:cNvSpPr>
              <a:spLocks/>
            </p:cNvSpPr>
            <p:nvPr/>
          </p:nvSpPr>
          <p:spPr bwMode="auto">
            <a:xfrm>
              <a:off x="2082" y="1590"/>
              <a:ext cx="235" cy="392"/>
            </a:xfrm>
            <a:custGeom>
              <a:avLst/>
              <a:gdLst>
                <a:gd name="T0" fmla="*/ 0 w 4933"/>
                <a:gd name="T1" fmla="*/ 0 h 8239"/>
                <a:gd name="T2" fmla="*/ 40 w 4933"/>
                <a:gd name="T3" fmla="*/ 0 h 8239"/>
                <a:gd name="T4" fmla="*/ 73 w 4933"/>
                <a:gd name="T5" fmla="*/ 8 h 8239"/>
                <a:gd name="T6" fmla="*/ 87 w 4933"/>
                <a:gd name="T7" fmla="*/ 24 h 8239"/>
                <a:gd name="T8" fmla="*/ 147 w 4933"/>
                <a:gd name="T9" fmla="*/ 63 h 8239"/>
                <a:gd name="T10" fmla="*/ 174 w 4933"/>
                <a:gd name="T11" fmla="*/ 141 h 8239"/>
                <a:gd name="T12" fmla="*/ 208 w 4933"/>
                <a:gd name="T13" fmla="*/ 265 h 8239"/>
                <a:gd name="T14" fmla="*/ 235 w 4933"/>
                <a:gd name="T15" fmla="*/ 322 h 8239"/>
                <a:gd name="T16" fmla="*/ 233 w 4933"/>
                <a:gd name="T17" fmla="*/ 331 h 8239"/>
                <a:gd name="T18" fmla="*/ 208 w 4933"/>
                <a:gd name="T19" fmla="*/ 355 h 8239"/>
                <a:gd name="T20" fmla="*/ 176 w 4933"/>
                <a:gd name="T21" fmla="*/ 376 h 8239"/>
                <a:gd name="T22" fmla="*/ 149 w 4933"/>
                <a:gd name="T23" fmla="*/ 386 h 8239"/>
                <a:gd name="T24" fmla="*/ 124 w 4933"/>
                <a:gd name="T25" fmla="*/ 392 h 8239"/>
                <a:gd name="T26" fmla="*/ 157 w 4933"/>
                <a:gd name="T27" fmla="*/ 378 h 8239"/>
                <a:gd name="T28" fmla="*/ 179 w 4933"/>
                <a:gd name="T29" fmla="*/ 367 h 8239"/>
                <a:gd name="T30" fmla="*/ 202 w 4933"/>
                <a:gd name="T31" fmla="*/ 351 h 8239"/>
                <a:gd name="T32" fmla="*/ 214 w 4933"/>
                <a:gd name="T33" fmla="*/ 337 h 8239"/>
                <a:gd name="T34" fmla="*/ 210 w 4933"/>
                <a:gd name="T35" fmla="*/ 302 h 8239"/>
                <a:gd name="T36" fmla="*/ 210 w 4933"/>
                <a:gd name="T37" fmla="*/ 278 h 8239"/>
                <a:gd name="T38" fmla="*/ 197 w 4933"/>
                <a:gd name="T39" fmla="*/ 267 h 8239"/>
                <a:gd name="T40" fmla="*/ 189 w 4933"/>
                <a:gd name="T41" fmla="*/ 245 h 8239"/>
                <a:gd name="T42" fmla="*/ 152 w 4933"/>
                <a:gd name="T43" fmla="*/ 208 h 8239"/>
                <a:gd name="T44" fmla="*/ 135 w 4933"/>
                <a:gd name="T45" fmla="*/ 155 h 8239"/>
                <a:gd name="T46" fmla="*/ 114 w 4933"/>
                <a:gd name="T47" fmla="*/ 135 h 8239"/>
                <a:gd name="T48" fmla="*/ 117 w 4933"/>
                <a:gd name="T49" fmla="*/ 121 h 8239"/>
                <a:gd name="T50" fmla="*/ 108 w 4933"/>
                <a:gd name="T51" fmla="*/ 110 h 8239"/>
                <a:gd name="T52" fmla="*/ 120 w 4933"/>
                <a:gd name="T53" fmla="*/ 114 h 8239"/>
                <a:gd name="T54" fmla="*/ 146 w 4933"/>
                <a:gd name="T55" fmla="*/ 137 h 8239"/>
                <a:gd name="T56" fmla="*/ 154 w 4933"/>
                <a:gd name="T57" fmla="*/ 133 h 8239"/>
                <a:gd name="T58" fmla="*/ 144 w 4933"/>
                <a:gd name="T59" fmla="*/ 104 h 8239"/>
                <a:gd name="T60" fmla="*/ 136 w 4933"/>
                <a:gd name="T61" fmla="*/ 63 h 8239"/>
                <a:gd name="T62" fmla="*/ 81 w 4933"/>
                <a:gd name="T63" fmla="*/ 24 h 8239"/>
                <a:gd name="T64" fmla="*/ 68 w 4933"/>
                <a:gd name="T65" fmla="*/ 10 h 8239"/>
                <a:gd name="T66" fmla="*/ 33 w 4933"/>
                <a:gd name="T67" fmla="*/ 2 h 8239"/>
                <a:gd name="T68" fmla="*/ 2 w 4933"/>
                <a:gd name="T69" fmla="*/ 2 h 8239"/>
                <a:gd name="T70" fmla="*/ 0 w 4933"/>
                <a:gd name="T71" fmla="*/ 0 h 82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33"/>
                <a:gd name="T109" fmla="*/ 0 h 8239"/>
                <a:gd name="T110" fmla="*/ 4933 w 4933"/>
                <a:gd name="T111" fmla="*/ 8239 h 823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33" h="8239">
                  <a:moveTo>
                    <a:pt x="0" y="0"/>
                  </a:moveTo>
                  <a:lnTo>
                    <a:pt x="832" y="0"/>
                  </a:lnTo>
                  <a:lnTo>
                    <a:pt x="1529" y="167"/>
                  </a:lnTo>
                  <a:lnTo>
                    <a:pt x="1832" y="509"/>
                  </a:lnTo>
                  <a:lnTo>
                    <a:pt x="3095" y="1328"/>
                  </a:lnTo>
                  <a:lnTo>
                    <a:pt x="3662" y="2959"/>
                  </a:lnTo>
                  <a:lnTo>
                    <a:pt x="4365" y="5576"/>
                  </a:lnTo>
                  <a:lnTo>
                    <a:pt x="4933" y="6775"/>
                  </a:lnTo>
                  <a:lnTo>
                    <a:pt x="4895" y="6950"/>
                  </a:lnTo>
                  <a:lnTo>
                    <a:pt x="4365" y="7465"/>
                  </a:lnTo>
                  <a:lnTo>
                    <a:pt x="3695" y="7897"/>
                  </a:lnTo>
                  <a:lnTo>
                    <a:pt x="3127" y="8110"/>
                  </a:lnTo>
                  <a:lnTo>
                    <a:pt x="2599" y="8239"/>
                  </a:lnTo>
                  <a:lnTo>
                    <a:pt x="3295" y="7935"/>
                  </a:lnTo>
                  <a:lnTo>
                    <a:pt x="3766" y="7723"/>
                  </a:lnTo>
                  <a:lnTo>
                    <a:pt x="4230" y="7382"/>
                  </a:lnTo>
                  <a:lnTo>
                    <a:pt x="4495" y="7078"/>
                  </a:lnTo>
                  <a:lnTo>
                    <a:pt x="4398" y="6350"/>
                  </a:lnTo>
                  <a:lnTo>
                    <a:pt x="4398" y="5834"/>
                  </a:lnTo>
                  <a:lnTo>
                    <a:pt x="4133" y="5621"/>
                  </a:lnTo>
                  <a:lnTo>
                    <a:pt x="3966" y="5144"/>
                  </a:lnTo>
                  <a:lnTo>
                    <a:pt x="3199" y="4377"/>
                  </a:lnTo>
                  <a:lnTo>
                    <a:pt x="2831" y="3262"/>
                  </a:lnTo>
                  <a:lnTo>
                    <a:pt x="2399" y="2830"/>
                  </a:lnTo>
                  <a:lnTo>
                    <a:pt x="2464" y="2533"/>
                  </a:lnTo>
                  <a:lnTo>
                    <a:pt x="2263" y="2314"/>
                  </a:lnTo>
                  <a:lnTo>
                    <a:pt x="2528" y="2404"/>
                  </a:lnTo>
                  <a:lnTo>
                    <a:pt x="3063" y="2869"/>
                  </a:lnTo>
                  <a:lnTo>
                    <a:pt x="3230" y="2785"/>
                  </a:lnTo>
                  <a:lnTo>
                    <a:pt x="3031" y="2186"/>
                  </a:lnTo>
                  <a:lnTo>
                    <a:pt x="2863" y="1328"/>
                  </a:lnTo>
                  <a:lnTo>
                    <a:pt x="1697" y="509"/>
                  </a:lnTo>
                  <a:lnTo>
                    <a:pt x="1432" y="212"/>
                  </a:lnTo>
                  <a:lnTo>
                    <a:pt x="697" y="45"/>
                  </a:lnTo>
                  <a:lnTo>
                    <a:pt x="33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3" name="Freeform 165"/>
            <p:cNvSpPr>
              <a:spLocks/>
            </p:cNvSpPr>
            <p:nvPr/>
          </p:nvSpPr>
          <p:spPr bwMode="auto">
            <a:xfrm>
              <a:off x="2185" y="1988"/>
              <a:ext cx="31" cy="64"/>
            </a:xfrm>
            <a:custGeom>
              <a:avLst/>
              <a:gdLst>
                <a:gd name="T0" fmla="*/ 3 w 664"/>
                <a:gd name="T1" fmla="*/ 0 h 1334"/>
                <a:gd name="T2" fmla="*/ 31 w 664"/>
                <a:gd name="T3" fmla="*/ 64 h 1334"/>
                <a:gd name="T4" fmla="*/ 28 w 664"/>
                <a:gd name="T5" fmla="*/ 64 h 1334"/>
                <a:gd name="T6" fmla="*/ 17 w 664"/>
                <a:gd name="T7" fmla="*/ 48 h 1334"/>
                <a:gd name="T8" fmla="*/ 0 w 664"/>
                <a:gd name="T9" fmla="*/ 4 h 1334"/>
                <a:gd name="T10" fmla="*/ 3 w 664"/>
                <a:gd name="T11" fmla="*/ 0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4"/>
                <a:gd name="T19" fmla="*/ 0 h 1334"/>
                <a:gd name="T20" fmla="*/ 664 w 664"/>
                <a:gd name="T21" fmla="*/ 1334 h 13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4" h="1334">
                  <a:moveTo>
                    <a:pt x="64" y="0"/>
                  </a:moveTo>
                  <a:lnTo>
                    <a:pt x="664" y="1334"/>
                  </a:lnTo>
                  <a:lnTo>
                    <a:pt x="593" y="1334"/>
                  </a:lnTo>
                  <a:lnTo>
                    <a:pt x="361" y="992"/>
                  </a:lnTo>
                  <a:lnTo>
                    <a:pt x="0" y="9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4" name="Freeform 166"/>
            <p:cNvSpPr>
              <a:spLocks/>
            </p:cNvSpPr>
            <p:nvPr/>
          </p:nvSpPr>
          <p:spPr bwMode="auto">
            <a:xfrm>
              <a:off x="2339" y="1948"/>
              <a:ext cx="96" cy="200"/>
            </a:xfrm>
            <a:custGeom>
              <a:avLst/>
              <a:gdLst>
                <a:gd name="T0" fmla="*/ 2 w 2031"/>
                <a:gd name="T1" fmla="*/ 0 h 4204"/>
                <a:gd name="T2" fmla="*/ 96 w 2031"/>
                <a:gd name="T3" fmla="*/ 200 h 4204"/>
                <a:gd name="T4" fmla="*/ 88 w 2031"/>
                <a:gd name="T5" fmla="*/ 200 h 4204"/>
                <a:gd name="T6" fmla="*/ 0 w 2031"/>
                <a:gd name="T7" fmla="*/ 8 h 4204"/>
                <a:gd name="T8" fmla="*/ 2 w 2031"/>
                <a:gd name="T9" fmla="*/ 0 h 4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1"/>
                <a:gd name="T16" fmla="*/ 0 h 4204"/>
                <a:gd name="T17" fmla="*/ 2031 w 2031"/>
                <a:gd name="T18" fmla="*/ 4204 h 4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1" h="4204">
                  <a:moveTo>
                    <a:pt x="32" y="0"/>
                  </a:moveTo>
                  <a:lnTo>
                    <a:pt x="2031" y="4204"/>
                  </a:lnTo>
                  <a:lnTo>
                    <a:pt x="1863" y="4204"/>
                  </a:lnTo>
                  <a:lnTo>
                    <a:pt x="0" y="16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5" name="Freeform 167"/>
            <p:cNvSpPr>
              <a:spLocks/>
            </p:cNvSpPr>
            <p:nvPr/>
          </p:nvSpPr>
          <p:spPr bwMode="auto">
            <a:xfrm>
              <a:off x="2175" y="1892"/>
              <a:ext cx="45" cy="78"/>
            </a:xfrm>
            <a:custGeom>
              <a:avLst/>
              <a:gdLst>
                <a:gd name="T0" fmla="*/ 10 w 935"/>
                <a:gd name="T1" fmla="*/ 0 h 1631"/>
                <a:gd name="T2" fmla="*/ 10 w 935"/>
                <a:gd name="T3" fmla="*/ 4 h 1631"/>
                <a:gd name="T4" fmla="*/ 8 w 935"/>
                <a:gd name="T5" fmla="*/ 8 h 1631"/>
                <a:gd name="T6" fmla="*/ 2 w 935"/>
                <a:gd name="T7" fmla="*/ 25 h 1631"/>
                <a:gd name="T8" fmla="*/ 0 w 935"/>
                <a:gd name="T9" fmla="*/ 33 h 1631"/>
                <a:gd name="T10" fmla="*/ 3 w 935"/>
                <a:gd name="T11" fmla="*/ 39 h 1631"/>
                <a:gd name="T12" fmla="*/ 8 w 935"/>
                <a:gd name="T13" fmla="*/ 43 h 1631"/>
                <a:gd name="T14" fmla="*/ 15 w 935"/>
                <a:gd name="T15" fmla="*/ 43 h 1631"/>
                <a:gd name="T16" fmla="*/ 21 w 935"/>
                <a:gd name="T17" fmla="*/ 39 h 1631"/>
                <a:gd name="T18" fmla="*/ 26 w 935"/>
                <a:gd name="T19" fmla="*/ 39 h 1631"/>
                <a:gd name="T20" fmla="*/ 29 w 935"/>
                <a:gd name="T21" fmla="*/ 43 h 1631"/>
                <a:gd name="T22" fmla="*/ 31 w 935"/>
                <a:gd name="T23" fmla="*/ 47 h 1631"/>
                <a:gd name="T24" fmla="*/ 29 w 935"/>
                <a:gd name="T25" fmla="*/ 53 h 1631"/>
                <a:gd name="T26" fmla="*/ 27 w 935"/>
                <a:gd name="T27" fmla="*/ 64 h 1631"/>
                <a:gd name="T28" fmla="*/ 19 w 935"/>
                <a:gd name="T29" fmla="*/ 78 h 1631"/>
                <a:gd name="T30" fmla="*/ 45 w 935"/>
                <a:gd name="T31" fmla="*/ 57 h 1631"/>
                <a:gd name="T32" fmla="*/ 43 w 935"/>
                <a:gd name="T33" fmla="*/ 51 h 1631"/>
                <a:gd name="T34" fmla="*/ 42 w 935"/>
                <a:gd name="T35" fmla="*/ 43 h 1631"/>
                <a:gd name="T36" fmla="*/ 10 w 935"/>
                <a:gd name="T37" fmla="*/ 0 h 16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5"/>
                <a:gd name="T58" fmla="*/ 0 h 1631"/>
                <a:gd name="T59" fmla="*/ 935 w 935"/>
                <a:gd name="T60" fmla="*/ 1631 h 16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5" h="1631">
                  <a:moveTo>
                    <a:pt x="206" y="0"/>
                  </a:moveTo>
                  <a:lnTo>
                    <a:pt x="206" y="90"/>
                  </a:lnTo>
                  <a:lnTo>
                    <a:pt x="167" y="174"/>
                  </a:lnTo>
                  <a:lnTo>
                    <a:pt x="38" y="515"/>
                  </a:lnTo>
                  <a:lnTo>
                    <a:pt x="0" y="683"/>
                  </a:lnTo>
                  <a:lnTo>
                    <a:pt x="71" y="812"/>
                  </a:lnTo>
                  <a:lnTo>
                    <a:pt x="167" y="896"/>
                  </a:lnTo>
                  <a:lnTo>
                    <a:pt x="302" y="896"/>
                  </a:lnTo>
                  <a:lnTo>
                    <a:pt x="438" y="812"/>
                  </a:lnTo>
                  <a:lnTo>
                    <a:pt x="535" y="812"/>
                  </a:lnTo>
                  <a:lnTo>
                    <a:pt x="606" y="896"/>
                  </a:lnTo>
                  <a:lnTo>
                    <a:pt x="638" y="986"/>
                  </a:lnTo>
                  <a:lnTo>
                    <a:pt x="606" y="1115"/>
                  </a:lnTo>
                  <a:lnTo>
                    <a:pt x="567" y="1328"/>
                  </a:lnTo>
                  <a:lnTo>
                    <a:pt x="399" y="1631"/>
                  </a:lnTo>
                  <a:lnTo>
                    <a:pt x="935" y="1199"/>
                  </a:lnTo>
                  <a:lnTo>
                    <a:pt x="902" y="1070"/>
                  </a:lnTo>
                  <a:lnTo>
                    <a:pt x="870" y="89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6" name="Freeform 168"/>
            <p:cNvSpPr>
              <a:spLocks/>
            </p:cNvSpPr>
            <p:nvPr/>
          </p:nvSpPr>
          <p:spPr bwMode="auto">
            <a:xfrm>
              <a:off x="2035" y="1673"/>
              <a:ext cx="42" cy="72"/>
            </a:xfrm>
            <a:custGeom>
              <a:avLst/>
              <a:gdLst>
                <a:gd name="T0" fmla="*/ 10 w 870"/>
                <a:gd name="T1" fmla="*/ 0 h 1508"/>
                <a:gd name="T2" fmla="*/ 37 w 870"/>
                <a:gd name="T3" fmla="*/ 45 h 1508"/>
                <a:gd name="T4" fmla="*/ 42 w 870"/>
                <a:gd name="T5" fmla="*/ 53 h 1508"/>
                <a:gd name="T6" fmla="*/ 35 w 870"/>
                <a:gd name="T7" fmla="*/ 53 h 1508"/>
                <a:gd name="T8" fmla="*/ 2 w 870"/>
                <a:gd name="T9" fmla="*/ 72 h 1508"/>
                <a:gd name="T10" fmla="*/ 0 w 870"/>
                <a:gd name="T11" fmla="*/ 68 h 1508"/>
                <a:gd name="T12" fmla="*/ 16 w 870"/>
                <a:gd name="T13" fmla="*/ 56 h 1508"/>
                <a:gd name="T14" fmla="*/ 16 w 870"/>
                <a:gd name="T15" fmla="*/ 47 h 1508"/>
                <a:gd name="T16" fmla="*/ 13 w 870"/>
                <a:gd name="T17" fmla="*/ 39 h 1508"/>
                <a:gd name="T18" fmla="*/ 3 w 870"/>
                <a:gd name="T19" fmla="*/ 35 h 1508"/>
                <a:gd name="T20" fmla="*/ 2 w 870"/>
                <a:gd name="T21" fmla="*/ 27 h 1508"/>
                <a:gd name="T22" fmla="*/ 3 w 870"/>
                <a:gd name="T23" fmla="*/ 14 h 1508"/>
                <a:gd name="T24" fmla="*/ 7 w 870"/>
                <a:gd name="T25" fmla="*/ 2 h 1508"/>
                <a:gd name="T26" fmla="*/ 10 w 870"/>
                <a:gd name="T27" fmla="*/ 0 h 15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0"/>
                <a:gd name="T43" fmla="*/ 0 h 1508"/>
                <a:gd name="T44" fmla="*/ 870 w 870"/>
                <a:gd name="T45" fmla="*/ 1508 h 15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0" h="1508">
                  <a:moveTo>
                    <a:pt x="206" y="0"/>
                  </a:moveTo>
                  <a:lnTo>
                    <a:pt x="767" y="946"/>
                  </a:lnTo>
                  <a:lnTo>
                    <a:pt x="870" y="1115"/>
                  </a:lnTo>
                  <a:lnTo>
                    <a:pt x="735" y="1115"/>
                  </a:lnTo>
                  <a:lnTo>
                    <a:pt x="38" y="1508"/>
                  </a:lnTo>
                  <a:lnTo>
                    <a:pt x="0" y="1418"/>
                  </a:lnTo>
                  <a:lnTo>
                    <a:pt x="335" y="1166"/>
                  </a:lnTo>
                  <a:lnTo>
                    <a:pt x="335" y="992"/>
                  </a:lnTo>
                  <a:lnTo>
                    <a:pt x="271" y="819"/>
                  </a:lnTo>
                  <a:lnTo>
                    <a:pt x="71" y="734"/>
                  </a:lnTo>
                  <a:lnTo>
                    <a:pt x="38" y="560"/>
                  </a:lnTo>
                  <a:lnTo>
                    <a:pt x="71" y="302"/>
                  </a:lnTo>
                  <a:lnTo>
                    <a:pt x="136" y="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7" name="Freeform 169"/>
            <p:cNvSpPr>
              <a:spLocks/>
            </p:cNvSpPr>
            <p:nvPr/>
          </p:nvSpPr>
          <p:spPr bwMode="auto">
            <a:xfrm>
              <a:off x="2064" y="1770"/>
              <a:ext cx="41" cy="28"/>
            </a:xfrm>
            <a:custGeom>
              <a:avLst/>
              <a:gdLst>
                <a:gd name="T0" fmla="*/ 37 w 864"/>
                <a:gd name="T1" fmla="*/ 0 h 593"/>
                <a:gd name="T2" fmla="*/ 33 w 864"/>
                <a:gd name="T3" fmla="*/ 0 h 593"/>
                <a:gd name="T4" fmla="*/ 33 w 864"/>
                <a:gd name="T5" fmla="*/ 5 h 593"/>
                <a:gd name="T6" fmla="*/ 0 w 864"/>
                <a:gd name="T7" fmla="*/ 24 h 593"/>
                <a:gd name="T8" fmla="*/ 0 w 864"/>
                <a:gd name="T9" fmla="*/ 28 h 593"/>
                <a:gd name="T10" fmla="*/ 34 w 864"/>
                <a:gd name="T11" fmla="*/ 7 h 593"/>
                <a:gd name="T12" fmla="*/ 38 w 864"/>
                <a:gd name="T13" fmla="*/ 7 h 593"/>
                <a:gd name="T14" fmla="*/ 41 w 864"/>
                <a:gd name="T15" fmla="*/ 2 h 593"/>
                <a:gd name="T16" fmla="*/ 37 w 864"/>
                <a:gd name="T17" fmla="*/ 0 h 5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4"/>
                <a:gd name="T28" fmla="*/ 0 h 593"/>
                <a:gd name="T29" fmla="*/ 864 w 864"/>
                <a:gd name="T30" fmla="*/ 593 h 5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4" h="593">
                  <a:moveTo>
                    <a:pt x="780" y="0"/>
                  </a:moveTo>
                  <a:lnTo>
                    <a:pt x="689" y="0"/>
                  </a:lnTo>
                  <a:lnTo>
                    <a:pt x="689" y="110"/>
                  </a:lnTo>
                  <a:lnTo>
                    <a:pt x="0" y="516"/>
                  </a:lnTo>
                  <a:lnTo>
                    <a:pt x="0" y="593"/>
                  </a:lnTo>
                  <a:lnTo>
                    <a:pt x="722" y="148"/>
                  </a:lnTo>
                  <a:lnTo>
                    <a:pt x="805" y="148"/>
                  </a:lnTo>
                  <a:lnTo>
                    <a:pt x="864" y="3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8" name="Freeform 170"/>
            <p:cNvSpPr>
              <a:spLocks/>
            </p:cNvSpPr>
            <p:nvPr/>
          </p:nvSpPr>
          <p:spPr bwMode="auto">
            <a:xfrm>
              <a:off x="2013" y="1560"/>
              <a:ext cx="70" cy="75"/>
            </a:xfrm>
            <a:custGeom>
              <a:avLst/>
              <a:gdLst>
                <a:gd name="T0" fmla="*/ 0 w 1459"/>
                <a:gd name="T1" fmla="*/ 13 h 1569"/>
                <a:gd name="T2" fmla="*/ 37 w 1459"/>
                <a:gd name="T3" fmla="*/ 1 h 1569"/>
                <a:gd name="T4" fmla="*/ 50 w 1459"/>
                <a:gd name="T5" fmla="*/ 0 h 1569"/>
                <a:gd name="T6" fmla="*/ 70 w 1459"/>
                <a:gd name="T7" fmla="*/ 75 h 1569"/>
                <a:gd name="T8" fmla="*/ 65 w 1459"/>
                <a:gd name="T9" fmla="*/ 74 h 1569"/>
                <a:gd name="T10" fmla="*/ 48 w 1459"/>
                <a:gd name="T11" fmla="*/ 3 h 1569"/>
                <a:gd name="T12" fmla="*/ 37 w 1459"/>
                <a:gd name="T13" fmla="*/ 5 h 1569"/>
                <a:gd name="T14" fmla="*/ 2 w 1459"/>
                <a:gd name="T15" fmla="*/ 16 h 1569"/>
                <a:gd name="T16" fmla="*/ 0 w 1459"/>
                <a:gd name="T17" fmla="*/ 13 h 1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9"/>
                <a:gd name="T28" fmla="*/ 0 h 1569"/>
                <a:gd name="T29" fmla="*/ 1459 w 1459"/>
                <a:gd name="T30" fmla="*/ 1569 h 1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9" h="1569">
                  <a:moveTo>
                    <a:pt x="0" y="282"/>
                  </a:moveTo>
                  <a:lnTo>
                    <a:pt x="761" y="24"/>
                  </a:lnTo>
                  <a:lnTo>
                    <a:pt x="1042" y="0"/>
                  </a:lnTo>
                  <a:lnTo>
                    <a:pt x="1459" y="1569"/>
                  </a:lnTo>
                  <a:lnTo>
                    <a:pt x="1360" y="1557"/>
                  </a:lnTo>
                  <a:lnTo>
                    <a:pt x="1006" y="73"/>
                  </a:lnTo>
                  <a:lnTo>
                    <a:pt x="761" y="98"/>
                  </a:lnTo>
                  <a:lnTo>
                    <a:pt x="37" y="343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5169" name="Freeform 171"/>
            <p:cNvSpPr>
              <a:spLocks/>
            </p:cNvSpPr>
            <p:nvPr/>
          </p:nvSpPr>
          <p:spPr bwMode="auto">
            <a:xfrm>
              <a:off x="2103" y="1699"/>
              <a:ext cx="29" cy="81"/>
            </a:xfrm>
            <a:custGeom>
              <a:avLst/>
              <a:gdLst>
                <a:gd name="T0" fmla="*/ 3 w 625"/>
                <a:gd name="T1" fmla="*/ 4 h 1692"/>
                <a:gd name="T2" fmla="*/ 7 w 625"/>
                <a:gd name="T3" fmla="*/ 22 h 1692"/>
                <a:gd name="T4" fmla="*/ 29 w 625"/>
                <a:gd name="T5" fmla="*/ 81 h 1692"/>
                <a:gd name="T6" fmla="*/ 22 w 625"/>
                <a:gd name="T7" fmla="*/ 72 h 1692"/>
                <a:gd name="T8" fmla="*/ 4 w 625"/>
                <a:gd name="T9" fmla="*/ 23 h 1692"/>
                <a:gd name="T10" fmla="*/ 0 w 625"/>
                <a:gd name="T11" fmla="*/ 0 h 1692"/>
                <a:gd name="T12" fmla="*/ 3 w 625"/>
                <a:gd name="T13" fmla="*/ 4 h 16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5"/>
                <a:gd name="T22" fmla="*/ 0 h 1692"/>
                <a:gd name="T23" fmla="*/ 625 w 625"/>
                <a:gd name="T24" fmla="*/ 1692 h 16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5" h="1692">
                  <a:moveTo>
                    <a:pt x="73" y="85"/>
                  </a:moveTo>
                  <a:lnTo>
                    <a:pt x="147" y="466"/>
                  </a:lnTo>
                  <a:lnTo>
                    <a:pt x="625" y="1692"/>
                  </a:lnTo>
                  <a:lnTo>
                    <a:pt x="465" y="1508"/>
                  </a:lnTo>
                  <a:lnTo>
                    <a:pt x="86" y="478"/>
                  </a:lnTo>
                  <a:lnTo>
                    <a:pt x="0" y="0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533400"/>
            <a:ext cx="7696200" cy="5562600"/>
          </a:xfrm>
        </p:spPr>
        <p:txBody>
          <a:bodyPr/>
          <a:lstStyle/>
          <a:p>
            <a:pPr algn="just" eaLnBrk="1" hangingPunct="1">
              <a:buFont typeface="Symbol" pitchFamily="18" charset="2"/>
              <a:buNone/>
            </a:pPr>
            <a:r>
              <a:rPr lang="en-US" sz="2800" smtClean="0">
                <a:solidFill>
                  <a:schemeClr val="accent1"/>
                </a:solidFill>
              </a:rPr>
              <a:t>Contoh :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800" smtClean="0"/>
              <a:t>Berapa nilai sekarang dari sejumlah uang sebesar $ 1.000.000 yg baru akan diterima pada akhir tahun ke 5 bila didasarkan bunga 15% dg bunga majemuk ?????</a:t>
            </a:r>
          </a:p>
          <a:p>
            <a:pPr algn="just" eaLnBrk="1" hangingPunct="1">
              <a:buFont typeface="Symbol" pitchFamily="18" charset="2"/>
              <a:buNone/>
            </a:pPr>
            <a:endParaRPr lang="en-US" sz="2800" smtClean="0"/>
          </a:p>
          <a:p>
            <a:pPr algn="just" eaLnBrk="1" hangingPunct="1">
              <a:buFont typeface="Symbol" pitchFamily="18" charset="2"/>
              <a:buNone/>
            </a:pPr>
            <a:r>
              <a:rPr lang="en-US" sz="2800" smtClean="0">
                <a:solidFill>
                  <a:schemeClr val="accent1"/>
                </a:solidFill>
              </a:rPr>
              <a:t>Jawaban :</a:t>
            </a:r>
          </a:p>
          <a:p>
            <a:pPr algn="just" eaLnBrk="1" hangingPunct="1">
              <a:buFont typeface="Symbol" pitchFamily="18" charset="2"/>
              <a:buNone/>
            </a:pPr>
            <a:endParaRPr lang="en-US" sz="2800" smtClean="0"/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2097088" y="4038600"/>
          <a:ext cx="2205037" cy="914400"/>
        </p:xfrm>
        <a:graphic>
          <a:graphicData uri="http://schemas.openxmlformats.org/presentationml/2006/ole">
            <p:oleObj spid="_x0000_s6146" name="Equation" r:id="rId3" imgW="1041120" imgH="431640" progId="Equation.3">
              <p:embed/>
            </p:oleObj>
          </a:graphicData>
        </a:graphic>
      </p:graphicFrame>
      <p:graphicFrame>
        <p:nvGraphicFramePr>
          <p:cNvPr id="34823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1800225" y="5060950"/>
          <a:ext cx="4143375" cy="882650"/>
        </p:xfrm>
        <a:graphic>
          <a:graphicData uri="http://schemas.openxmlformats.org/presentationml/2006/ole">
            <p:oleObj spid="_x0000_s6147" name="Equation" r:id="rId4" imgW="1968480" imgH="419040" progId="Equation.3">
              <p:embed/>
            </p:oleObj>
          </a:graphicData>
        </a:graphic>
      </p:graphicFrame>
      <p:pic>
        <p:nvPicPr>
          <p:cNvPr id="6149" name="Picture 10" descr="COLLSTD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962275"/>
            <a:ext cx="2209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Nilai Majemuk dari “</a:t>
            </a:r>
            <a:r>
              <a:rPr lang="en-US" i="1" smtClean="0"/>
              <a:t>Annuity</a:t>
            </a:r>
            <a:r>
              <a:rPr lang="en-US" smtClean="0"/>
              <a:t>”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696200" cy="4953000"/>
          </a:xfrm>
        </p:spPr>
        <p:txBody>
          <a:bodyPr/>
          <a:lstStyle/>
          <a:p>
            <a:pPr algn="just" eaLnBrk="1" hangingPunct="1">
              <a:buFont typeface="Symbol" pitchFamily="18" charset="2"/>
              <a:buNone/>
            </a:pPr>
            <a:r>
              <a:rPr lang="en-US" sz="2400" smtClean="0"/>
              <a:t>Anuitas merupakan seri pembayaran sejumlah uang dg sejumlah yg sama selama periode waktu tertentu pada tingkat bunga tertentu.</a:t>
            </a:r>
          </a:p>
          <a:p>
            <a:pPr algn="just" eaLnBrk="1" hangingPunct="1"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Formula :</a:t>
            </a:r>
          </a:p>
          <a:p>
            <a:pPr algn="just" eaLnBrk="1" hangingPunct="1"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/>
              <a:t>F	= nilai sejumlah uang pembayaran seri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/>
              <a:t>A	= besarnya pembayaran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/>
              <a:t>I	= tingkat bunga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/>
              <a:t>n	= jumlah tahun</a:t>
            </a:r>
          </a:p>
        </p:txBody>
      </p:sp>
      <p:graphicFrame>
        <p:nvGraphicFramePr>
          <p:cNvPr id="7170" name="Object 2" descr="Parchment"/>
          <p:cNvGraphicFramePr>
            <a:graphicFrameLocks noChangeAspect="1"/>
          </p:cNvGraphicFramePr>
          <p:nvPr>
            <p:ph sz="half" idx="2"/>
          </p:nvPr>
        </p:nvGraphicFramePr>
        <p:xfrm>
          <a:off x="2819400" y="3190875"/>
          <a:ext cx="2667000" cy="1092200"/>
        </p:xfrm>
        <a:graphic>
          <a:graphicData uri="http://schemas.openxmlformats.org/presentationml/2006/ole">
            <p:oleObj spid="_x0000_s7170" name="Equation" r:id="rId3" imgW="1054080" imgH="431640" progId="Equation.3">
              <p:embed/>
            </p:oleObj>
          </a:graphicData>
        </a:graphic>
      </p:graphicFrame>
      <p:grpSp>
        <p:nvGrpSpPr>
          <p:cNvPr id="7173" name="Group 124"/>
          <p:cNvGrpSpPr>
            <a:grpSpLocks/>
          </p:cNvGrpSpPr>
          <p:nvPr/>
        </p:nvGrpSpPr>
        <p:grpSpPr bwMode="auto">
          <a:xfrm>
            <a:off x="6934200" y="5181600"/>
            <a:ext cx="2057400" cy="1600200"/>
            <a:chOff x="2466" y="2995"/>
            <a:chExt cx="1096" cy="810"/>
          </a:xfrm>
        </p:grpSpPr>
        <p:sp>
          <p:nvSpPr>
            <p:cNvPr id="7174" name="Freeform 125"/>
            <p:cNvSpPr>
              <a:spLocks/>
            </p:cNvSpPr>
            <p:nvPr/>
          </p:nvSpPr>
          <p:spPr bwMode="auto">
            <a:xfrm>
              <a:off x="2469" y="3031"/>
              <a:ext cx="308" cy="763"/>
            </a:xfrm>
            <a:custGeom>
              <a:avLst/>
              <a:gdLst>
                <a:gd name="T0" fmla="*/ 0 w 616"/>
                <a:gd name="T1" fmla="*/ 0 h 1525"/>
                <a:gd name="T2" fmla="*/ 22 w 616"/>
                <a:gd name="T3" fmla="*/ 33 h 1525"/>
                <a:gd name="T4" fmla="*/ 84 w 616"/>
                <a:gd name="T5" fmla="*/ 45 h 1525"/>
                <a:gd name="T6" fmla="*/ 143 w 616"/>
                <a:gd name="T7" fmla="*/ 69 h 1525"/>
                <a:gd name="T8" fmla="*/ 199 w 616"/>
                <a:gd name="T9" fmla="*/ 112 h 1525"/>
                <a:gd name="T10" fmla="*/ 251 w 616"/>
                <a:gd name="T11" fmla="*/ 142 h 1525"/>
                <a:gd name="T12" fmla="*/ 308 w 616"/>
                <a:gd name="T13" fmla="*/ 176 h 1525"/>
                <a:gd name="T14" fmla="*/ 275 w 616"/>
                <a:gd name="T15" fmla="*/ 187 h 1525"/>
                <a:gd name="T16" fmla="*/ 250 w 616"/>
                <a:gd name="T17" fmla="*/ 203 h 1525"/>
                <a:gd name="T18" fmla="*/ 168 w 616"/>
                <a:gd name="T19" fmla="*/ 217 h 1525"/>
                <a:gd name="T20" fmla="*/ 195 w 616"/>
                <a:gd name="T21" fmla="*/ 262 h 1525"/>
                <a:gd name="T22" fmla="*/ 213 w 616"/>
                <a:gd name="T23" fmla="*/ 287 h 1525"/>
                <a:gd name="T24" fmla="*/ 231 w 616"/>
                <a:gd name="T25" fmla="*/ 396 h 1525"/>
                <a:gd name="T26" fmla="*/ 210 w 616"/>
                <a:gd name="T27" fmla="*/ 477 h 1525"/>
                <a:gd name="T28" fmla="*/ 262 w 616"/>
                <a:gd name="T29" fmla="*/ 467 h 1525"/>
                <a:gd name="T30" fmla="*/ 291 w 616"/>
                <a:gd name="T31" fmla="*/ 487 h 1525"/>
                <a:gd name="T32" fmla="*/ 255 w 616"/>
                <a:gd name="T33" fmla="*/ 533 h 1525"/>
                <a:gd name="T34" fmla="*/ 199 w 616"/>
                <a:gd name="T35" fmla="*/ 592 h 1525"/>
                <a:gd name="T36" fmla="*/ 188 w 616"/>
                <a:gd name="T37" fmla="*/ 602 h 1525"/>
                <a:gd name="T38" fmla="*/ 142 w 616"/>
                <a:gd name="T39" fmla="*/ 688 h 1525"/>
                <a:gd name="T40" fmla="*/ 0 w 616"/>
                <a:gd name="T41" fmla="*/ 763 h 1525"/>
                <a:gd name="T42" fmla="*/ 0 w 616"/>
                <a:gd name="T43" fmla="*/ 0 h 1525"/>
                <a:gd name="T44" fmla="*/ 0 w 616"/>
                <a:gd name="T45" fmla="*/ 0 h 15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6"/>
                <a:gd name="T70" fmla="*/ 0 h 1525"/>
                <a:gd name="T71" fmla="*/ 616 w 616"/>
                <a:gd name="T72" fmla="*/ 1525 h 15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6" h="1525">
                  <a:moveTo>
                    <a:pt x="0" y="0"/>
                  </a:moveTo>
                  <a:lnTo>
                    <a:pt x="45" y="65"/>
                  </a:lnTo>
                  <a:lnTo>
                    <a:pt x="169" y="89"/>
                  </a:lnTo>
                  <a:lnTo>
                    <a:pt x="285" y="137"/>
                  </a:lnTo>
                  <a:lnTo>
                    <a:pt x="399" y="224"/>
                  </a:lnTo>
                  <a:lnTo>
                    <a:pt x="503" y="283"/>
                  </a:lnTo>
                  <a:lnTo>
                    <a:pt x="616" y="352"/>
                  </a:lnTo>
                  <a:lnTo>
                    <a:pt x="549" y="374"/>
                  </a:lnTo>
                  <a:lnTo>
                    <a:pt x="500" y="405"/>
                  </a:lnTo>
                  <a:lnTo>
                    <a:pt x="336" y="433"/>
                  </a:lnTo>
                  <a:lnTo>
                    <a:pt x="391" y="524"/>
                  </a:lnTo>
                  <a:lnTo>
                    <a:pt x="427" y="574"/>
                  </a:lnTo>
                  <a:lnTo>
                    <a:pt x="462" y="792"/>
                  </a:lnTo>
                  <a:lnTo>
                    <a:pt x="420" y="954"/>
                  </a:lnTo>
                  <a:lnTo>
                    <a:pt x="524" y="933"/>
                  </a:lnTo>
                  <a:lnTo>
                    <a:pt x="581" y="974"/>
                  </a:lnTo>
                  <a:lnTo>
                    <a:pt x="511" y="1066"/>
                  </a:lnTo>
                  <a:lnTo>
                    <a:pt x="399" y="1183"/>
                  </a:lnTo>
                  <a:lnTo>
                    <a:pt x="376" y="1204"/>
                  </a:lnTo>
                  <a:lnTo>
                    <a:pt x="283" y="1375"/>
                  </a:lnTo>
                  <a:lnTo>
                    <a:pt x="0" y="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75" name="Freeform 126"/>
            <p:cNvSpPr>
              <a:spLocks/>
            </p:cNvSpPr>
            <p:nvPr/>
          </p:nvSpPr>
          <p:spPr bwMode="auto">
            <a:xfrm>
              <a:off x="2662" y="3504"/>
              <a:ext cx="97" cy="110"/>
            </a:xfrm>
            <a:custGeom>
              <a:avLst/>
              <a:gdLst>
                <a:gd name="T0" fmla="*/ 76 w 194"/>
                <a:gd name="T1" fmla="*/ 0 h 220"/>
                <a:gd name="T2" fmla="*/ 62 w 194"/>
                <a:gd name="T3" fmla="*/ 35 h 220"/>
                <a:gd name="T4" fmla="*/ 19 w 194"/>
                <a:gd name="T5" fmla="*/ 72 h 220"/>
                <a:gd name="T6" fmla="*/ 0 w 194"/>
                <a:gd name="T7" fmla="*/ 110 h 220"/>
                <a:gd name="T8" fmla="*/ 22 w 194"/>
                <a:gd name="T9" fmla="*/ 108 h 220"/>
                <a:gd name="T10" fmla="*/ 62 w 194"/>
                <a:gd name="T11" fmla="*/ 59 h 220"/>
                <a:gd name="T12" fmla="*/ 97 w 194"/>
                <a:gd name="T13" fmla="*/ 18 h 220"/>
                <a:gd name="T14" fmla="*/ 76 w 194"/>
                <a:gd name="T15" fmla="*/ 0 h 220"/>
                <a:gd name="T16" fmla="*/ 76 w 194"/>
                <a:gd name="T17" fmla="*/ 0 h 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220"/>
                <a:gd name="T29" fmla="*/ 194 w 194"/>
                <a:gd name="T30" fmla="*/ 220 h 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220">
                  <a:moveTo>
                    <a:pt x="152" y="0"/>
                  </a:moveTo>
                  <a:lnTo>
                    <a:pt x="125" y="70"/>
                  </a:lnTo>
                  <a:lnTo>
                    <a:pt x="38" y="144"/>
                  </a:lnTo>
                  <a:lnTo>
                    <a:pt x="0" y="220"/>
                  </a:lnTo>
                  <a:lnTo>
                    <a:pt x="43" y="215"/>
                  </a:lnTo>
                  <a:lnTo>
                    <a:pt x="125" y="118"/>
                  </a:lnTo>
                  <a:lnTo>
                    <a:pt x="194" y="3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76" name="Freeform 127"/>
            <p:cNvSpPr>
              <a:spLocks/>
            </p:cNvSpPr>
            <p:nvPr/>
          </p:nvSpPr>
          <p:spPr bwMode="auto">
            <a:xfrm>
              <a:off x="3409" y="3002"/>
              <a:ext cx="151" cy="263"/>
            </a:xfrm>
            <a:custGeom>
              <a:avLst/>
              <a:gdLst>
                <a:gd name="T0" fmla="*/ 0 w 302"/>
                <a:gd name="T1" fmla="*/ 39 h 526"/>
                <a:gd name="T2" fmla="*/ 42 w 302"/>
                <a:gd name="T3" fmla="*/ 0 h 526"/>
                <a:gd name="T4" fmla="*/ 100 w 302"/>
                <a:gd name="T5" fmla="*/ 117 h 526"/>
                <a:gd name="T6" fmla="*/ 151 w 302"/>
                <a:gd name="T7" fmla="*/ 212 h 526"/>
                <a:gd name="T8" fmla="*/ 116 w 302"/>
                <a:gd name="T9" fmla="*/ 263 h 526"/>
                <a:gd name="T10" fmla="*/ 88 w 302"/>
                <a:gd name="T11" fmla="*/ 182 h 526"/>
                <a:gd name="T12" fmla="*/ 76 w 302"/>
                <a:gd name="T13" fmla="*/ 158 h 526"/>
                <a:gd name="T14" fmla="*/ 0 w 302"/>
                <a:gd name="T15" fmla="*/ 39 h 526"/>
                <a:gd name="T16" fmla="*/ 0 w 302"/>
                <a:gd name="T17" fmla="*/ 39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2"/>
                <a:gd name="T28" fmla="*/ 0 h 526"/>
                <a:gd name="T29" fmla="*/ 302 w 302"/>
                <a:gd name="T30" fmla="*/ 526 h 5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2" h="526">
                  <a:moveTo>
                    <a:pt x="0" y="78"/>
                  </a:moveTo>
                  <a:lnTo>
                    <a:pt x="85" y="0"/>
                  </a:lnTo>
                  <a:lnTo>
                    <a:pt x="201" y="234"/>
                  </a:lnTo>
                  <a:lnTo>
                    <a:pt x="302" y="424"/>
                  </a:lnTo>
                  <a:lnTo>
                    <a:pt x="232" y="526"/>
                  </a:lnTo>
                  <a:lnTo>
                    <a:pt x="177" y="365"/>
                  </a:lnTo>
                  <a:lnTo>
                    <a:pt x="152" y="31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84D1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77" name="Freeform 128"/>
            <p:cNvSpPr>
              <a:spLocks/>
            </p:cNvSpPr>
            <p:nvPr/>
          </p:nvSpPr>
          <p:spPr bwMode="auto">
            <a:xfrm>
              <a:off x="2468" y="3221"/>
              <a:ext cx="231" cy="471"/>
            </a:xfrm>
            <a:custGeom>
              <a:avLst/>
              <a:gdLst>
                <a:gd name="T0" fmla="*/ 9 w 462"/>
                <a:gd name="T1" fmla="*/ 0 h 942"/>
                <a:gd name="T2" fmla="*/ 167 w 462"/>
                <a:gd name="T3" fmla="*/ 27 h 942"/>
                <a:gd name="T4" fmla="*/ 216 w 462"/>
                <a:gd name="T5" fmla="*/ 135 h 942"/>
                <a:gd name="T6" fmla="*/ 222 w 462"/>
                <a:gd name="T7" fmla="*/ 166 h 942"/>
                <a:gd name="T8" fmla="*/ 203 w 462"/>
                <a:gd name="T9" fmla="*/ 178 h 942"/>
                <a:gd name="T10" fmla="*/ 231 w 462"/>
                <a:gd name="T11" fmla="*/ 206 h 942"/>
                <a:gd name="T12" fmla="*/ 161 w 462"/>
                <a:gd name="T13" fmla="*/ 430 h 942"/>
                <a:gd name="T14" fmla="*/ 0 w 462"/>
                <a:gd name="T15" fmla="*/ 471 h 942"/>
                <a:gd name="T16" fmla="*/ 25 w 462"/>
                <a:gd name="T17" fmla="*/ 234 h 942"/>
                <a:gd name="T18" fmla="*/ 9 w 462"/>
                <a:gd name="T19" fmla="*/ 0 h 942"/>
                <a:gd name="T20" fmla="*/ 9 w 462"/>
                <a:gd name="T21" fmla="*/ 0 h 9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2"/>
                <a:gd name="T34" fmla="*/ 0 h 942"/>
                <a:gd name="T35" fmla="*/ 462 w 462"/>
                <a:gd name="T36" fmla="*/ 942 h 9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2" h="942">
                  <a:moveTo>
                    <a:pt x="17" y="0"/>
                  </a:moveTo>
                  <a:lnTo>
                    <a:pt x="334" y="53"/>
                  </a:lnTo>
                  <a:lnTo>
                    <a:pt x="431" y="270"/>
                  </a:lnTo>
                  <a:lnTo>
                    <a:pt x="443" y="332"/>
                  </a:lnTo>
                  <a:lnTo>
                    <a:pt x="405" y="355"/>
                  </a:lnTo>
                  <a:lnTo>
                    <a:pt x="462" y="412"/>
                  </a:lnTo>
                  <a:lnTo>
                    <a:pt x="321" y="860"/>
                  </a:lnTo>
                  <a:lnTo>
                    <a:pt x="0" y="942"/>
                  </a:lnTo>
                  <a:lnTo>
                    <a:pt x="49" y="46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78" name="Freeform 129"/>
            <p:cNvSpPr>
              <a:spLocks/>
            </p:cNvSpPr>
            <p:nvPr/>
          </p:nvSpPr>
          <p:spPr bwMode="auto">
            <a:xfrm>
              <a:off x="2466" y="3034"/>
              <a:ext cx="301" cy="173"/>
            </a:xfrm>
            <a:custGeom>
              <a:avLst/>
              <a:gdLst>
                <a:gd name="T0" fmla="*/ 285 w 603"/>
                <a:gd name="T1" fmla="*/ 173 h 346"/>
                <a:gd name="T2" fmla="*/ 185 w 603"/>
                <a:gd name="T3" fmla="*/ 124 h 346"/>
                <a:gd name="T4" fmla="*/ 123 w 603"/>
                <a:gd name="T5" fmla="*/ 149 h 346"/>
                <a:gd name="T6" fmla="*/ 72 w 603"/>
                <a:gd name="T7" fmla="*/ 151 h 346"/>
                <a:gd name="T8" fmla="*/ 0 w 603"/>
                <a:gd name="T9" fmla="*/ 141 h 346"/>
                <a:gd name="T10" fmla="*/ 0 w 603"/>
                <a:gd name="T11" fmla="*/ 0 h 346"/>
                <a:gd name="T12" fmla="*/ 31 w 603"/>
                <a:gd name="T13" fmla="*/ 33 h 346"/>
                <a:gd name="T14" fmla="*/ 85 w 603"/>
                <a:gd name="T15" fmla="*/ 43 h 346"/>
                <a:gd name="T16" fmla="*/ 153 w 603"/>
                <a:gd name="T17" fmla="*/ 73 h 346"/>
                <a:gd name="T18" fmla="*/ 191 w 603"/>
                <a:gd name="T19" fmla="*/ 102 h 346"/>
                <a:gd name="T20" fmla="*/ 234 w 603"/>
                <a:gd name="T21" fmla="*/ 124 h 346"/>
                <a:gd name="T22" fmla="*/ 272 w 603"/>
                <a:gd name="T23" fmla="*/ 146 h 346"/>
                <a:gd name="T24" fmla="*/ 301 w 603"/>
                <a:gd name="T25" fmla="*/ 168 h 346"/>
                <a:gd name="T26" fmla="*/ 285 w 603"/>
                <a:gd name="T27" fmla="*/ 173 h 346"/>
                <a:gd name="T28" fmla="*/ 285 w 603"/>
                <a:gd name="T29" fmla="*/ 173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3"/>
                <a:gd name="T46" fmla="*/ 0 h 346"/>
                <a:gd name="T47" fmla="*/ 603 w 603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3" h="346">
                  <a:moveTo>
                    <a:pt x="570" y="346"/>
                  </a:moveTo>
                  <a:lnTo>
                    <a:pt x="371" y="249"/>
                  </a:lnTo>
                  <a:lnTo>
                    <a:pt x="247" y="298"/>
                  </a:lnTo>
                  <a:lnTo>
                    <a:pt x="144" y="302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63" y="66"/>
                  </a:lnTo>
                  <a:lnTo>
                    <a:pt x="171" y="87"/>
                  </a:lnTo>
                  <a:lnTo>
                    <a:pt x="306" y="146"/>
                  </a:lnTo>
                  <a:lnTo>
                    <a:pt x="382" y="205"/>
                  </a:lnTo>
                  <a:lnTo>
                    <a:pt x="468" y="249"/>
                  </a:lnTo>
                  <a:lnTo>
                    <a:pt x="544" y="292"/>
                  </a:lnTo>
                  <a:lnTo>
                    <a:pt x="603" y="336"/>
                  </a:lnTo>
                  <a:lnTo>
                    <a:pt x="570" y="34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79" name="Freeform 130"/>
            <p:cNvSpPr>
              <a:spLocks/>
            </p:cNvSpPr>
            <p:nvPr/>
          </p:nvSpPr>
          <p:spPr bwMode="auto">
            <a:xfrm>
              <a:off x="3170" y="3190"/>
              <a:ext cx="48" cy="43"/>
            </a:xfrm>
            <a:custGeom>
              <a:avLst/>
              <a:gdLst>
                <a:gd name="T0" fmla="*/ 15 w 95"/>
                <a:gd name="T1" fmla="*/ 0 h 88"/>
                <a:gd name="T2" fmla="*/ 0 w 95"/>
                <a:gd name="T3" fmla="*/ 14 h 88"/>
                <a:gd name="T4" fmla="*/ 33 w 95"/>
                <a:gd name="T5" fmla="*/ 35 h 88"/>
                <a:gd name="T6" fmla="*/ 48 w 95"/>
                <a:gd name="T7" fmla="*/ 43 h 88"/>
                <a:gd name="T8" fmla="*/ 42 w 95"/>
                <a:gd name="T9" fmla="*/ 8 h 88"/>
                <a:gd name="T10" fmla="*/ 15 w 95"/>
                <a:gd name="T11" fmla="*/ 0 h 88"/>
                <a:gd name="T12" fmla="*/ 15 w 95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88"/>
                <a:gd name="T23" fmla="*/ 95 w 95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88">
                  <a:moveTo>
                    <a:pt x="30" y="0"/>
                  </a:moveTo>
                  <a:lnTo>
                    <a:pt x="0" y="29"/>
                  </a:lnTo>
                  <a:lnTo>
                    <a:pt x="66" y="71"/>
                  </a:lnTo>
                  <a:lnTo>
                    <a:pt x="95" y="88"/>
                  </a:lnTo>
                  <a:lnTo>
                    <a:pt x="83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9D1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0" name="Freeform 131"/>
            <p:cNvSpPr>
              <a:spLocks/>
            </p:cNvSpPr>
            <p:nvPr/>
          </p:nvSpPr>
          <p:spPr bwMode="auto">
            <a:xfrm>
              <a:off x="3434" y="3010"/>
              <a:ext cx="127" cy="249"/>
            </a:xfrm>
            <a:custGeom>
              <a:avLst/>
              <a:gdLst>
                <a:gd name="T0" fmla="*/ 17 w 255"/>
                <a:gd name="T1" fmla="*/ 0 h 498"/>
                <a:gd name="T2" fmla="*/ 0 w 255"/>
                <a:gd name="T3" fmla="*/ 39 h 498"/>
                <a:gd name="T4" fmla="*/ 77 w 255"/>
                <a:gd name="T5" fmla="*/ 178 h 498"/>
                <a:gd name="T6" fmla="*/ 92 w 255"/>
                <a:gd name="T7" fmla="*/ 249 h 498"/>
                <a:gd name="T8" fmla="*/ 127 w 255"/>
                <a:gd name="T9" fmla="*/ 203 h 498"/>
                <a:gd name="T10" fmla="*/ 27 w 255"/>
                <a:gd name="T11" fmla="*/ 11 h 498"/>
                <a:gd name="T12" fmla="*/ 17 w 255"/>
                <a:gd name="T13" fmla="*/ 0 h 498"/>
                <a:gd name="T14" fmla="*/ 17 w 255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498"/>
                <a:gd name="T26" fmla="*/ 255 w 255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498">
                  <a:moveTo>
                    <a:pt x="35" y="0"/>
                  </a:moveTo>
                  <a:lnTo>
                    <a:pt x="0" y="78"/>
                  </a:lnTo>
                  <a:lnTo>
                    <a:pt x="154" y="356"/>
                  </a:lnTo>
                  <a:lnTo>
                    <a:pt x="185" y="498"/>
                  </a:lnTo>
                  <a:lnTo>
                    <a:pt x="255" y="405"/>
                  </a:lnTo>
                  <a:lnTo>
                    <a:pt x="54" y="2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6E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1" name="Freeform 132"/>
            <p:cNvSpPr>
              <a:spLocks/>
            </p:cNvSpPr>
            <p:nvPr/>
          </p:nvSpPr>
          <p:spPr bwMode="auto">
            <a:xfrm>
              <a:off x="3175" y="3313"/>
              <a:ext cx="75" cy="51"/>
            </a:xfrm>
            <a:custGeom>
              <a:avLst/>
              <a:gdLst>
                <a:gd name="T0" fmla="*/ 57 w 150"/>
                <a:gd name="T1" fmla="*/ 0 h 103"/>
                <a:gd name="T2" fmla="*/ 75 w 150"/>
                <a:gd name="T3" fmla="*/ 19 h 103"/>
                <a:gd name="T4" fmla="*/ 51 w 150"/>
                <a:gd name="T5" fmla="*/ 38 h 103"/>
                <a:gd name="T6" fmla="*/ 17 w 150"/>
                <a:gd name="T7" fmla="*/ 43 h 103"/>
                <a:gd name="T8" fmla="*/ 4 w 150"/>
                <a:gd name="T9" fmla="*/ 51 h 103"/>
                <a:gd name="T10" fmla="*/ 0 w 150"/>
                <a:gd name="T11" fmla="*/ 36 h 103"/>
                <a:gd name="T12" fmla="*/ 13 w 150"/>
                <a:gd name="T13" fmla="*/ 23 h 103"/>
                <a:gd name="T14" fmla="*/ 57 w 150"/>
                <a:gd name="T15" fmla="*/ 0 h 103"/>
                <a:gd name="T16" fmla="*/ 57 w 150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103"/>
                <a:gd name="T29" fmla="*/ 150 w 150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103">
                  <a:moveTo>
                    <a:pt x="114" y="0"/>
                  </a:moveTo>
                  <a:lnTo>
                    <a:pt x="150" y="38"/>
                  </a:lnTo>
                  <a:lnTo>
                    <a:pt x="103" y="76"/>
                  </a:lnTo>
                  <a:lnTo>
                    <a:pt x="33" y="86"/>
                  </a:lnTo>
                  <a:lnTo>
                    <a:pt x="8" y="103"/>
                  </a:lnTo>
                  <a:lnTo>
                    <a:pt x="0" y="72"/>
                  </a:lnTo>
                  <a:lnTo>
                    <a:pt x="27" y="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84D1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2" name="Freeform 133"/>
            <p:cNvSpPr>
              <a:spLocks/>
            </p:cNvSpPr>
            <p:nvPr/>
          </p:nvSpPr>
          <p:spPr bwMode="auto">
            <a:xfrm>
              <a:off x="3426" y="3003"/>
              <a:ext cx="132" cy="248"/>
            </a:xfrm>
            <a:custGeom>
              <a:avLst/>
              <a:gdLst>
                <a:gd name="T0" fmla="*/ 20 w 264"/>
                <a:gd name="T1" fmla="*/ 26 h 498"/>
                <a:gd name="T2" fmla="*/ 108 w 264"/>
                <a:gd name="T3" fmla="*/ 195 h 498"/>
                <a:gd name="T4" fmla="*/ 114 w 264"/>
                <a:gd name="T5" fmla="*/ 207 h 498"/>
                <a:gd name="T6" fmla="*/ 93 w 264"/>
                <a:gd name="T7" fmla="*/ 230 h 498"/>
                <a:gd name="T8" fmla="*/ 100 w 264"/>
                <a:gd name="T9" fmla="*/ 248 h 498"/>
                <a:gd name="T10" fmla="*/ 130 w 264"/>
                <a:gd name="T11" fmla="*/ 218 h 498"/>
                <a:gd name="T12" fmla="*/ 132 w 264"/>
                <a:gd name="T13" fmla="*/ 205 h 498"/>
                <a:gd name="T14" fmla="*/ 25 w 264"/>
                <a:gd name="T15" fmla="*/ 0 h 498"/>
                <a:gd name="T16" fmla="*/ 0 w 264"/>
                <a:gd name="T17" fmla="*/ 27 h 498"/>
                <a:gd name="T18" fmla="*/ 20 w 264"/>
                <a:gd name="T19" fmla="*/ 26 h 498"/>
                <a:gd name="T20" fmla="*/ 20 w 264"/>
                <a:gd name="T21" fmla="*/ 26 h 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"/>
                <a:gd name="T34" fmla="*/ 0 h 498"/>
                <a:gd name="T35" fmla="*/ 264 w 264"/>
                <a:gd name="T36" fmla="*/ 498 h 4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" h="498">
                  <a:moveTo>
                    <a:pt x="40" y="53"/>
                  </a:moveTo>
                  <a:lnTo>
                    <a:pt x="217" y="391"/>
                  </a:lnTo>
                  <a:lnTo>
                    <a:pt x="228" y="416"/>
                  </a:lnTo>
                  <a:lnTo>
                    <a:pt x="186" y="462"/>
                  </a:lnTo>
                  <a:lnTo>
                    <a:pt x="200" y="498"/>
                  </a:lnTo>
                  <a:lnTo>
                    <a:pt x="259" y="437"/>
                  </a:lnTo>
                  <a:lnTo>
                    <a:pt x="264" y="412"/>
                  </a:lnTo>
                  <a:lnTo>
                    <a:pt x="51" y="0"/>
                  </a:lnTo>
                  <a:lnTo>
                    <a:pt x="0" y="55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3" name="Freeform 134"/>
            <p:cNvSpPr>
              <a:spLocks/>
            </p:cNvSpPr>
            <p:nvPr/>
          </p:nvSpPr>
          <p:spPr bwMode="auto">
            <a:xfrm>
              <a:off x="3272" y="2998"/>
              <a:ext cx="225" cy="314"/>
            </a:xfrm>
            <a:custGeom>
              <a:avLst/>
              <a:gdLst>
                <a:gd name="T0" fmla="*/ 1 w 451"/>
                <a:gd name="T1" fmla="*/ 99 h 628"/>
                <a:gd name="T2" fmla="*/ 44 w 451"/>
                <a:gd name="T3" fmla="*/ 65 h 628"/>
                <a:gd name="T4" fmla="*/ 74 w 451"/>
                <a:gd name="T5" fmla="*/ 29 h 628"/>
                <a:gd name="T6" fmla="*/ 112 w 451"/>
                <a:gd name="T7" fmla="*/ 0 h 628"/>
                <a:gd name="T8" fmla="*/ 146 w 451"/>
                <a:gd name="T9" fmla="*/ 55 h 628"/>
                <a:gd name="T10" fmla="*/ 225 w 451"/>
                <a:gd name="T11" fmla="*/ 182 h 628"/>
                <a:gd name="T12" fmla="*/ 170 w 451"/>
                <a:gd name="T13" fmla="*/ 218 h 628"/>
                <a:gd name="T14" fmla="*/ 28 w 451"/>
                <a:gd name="T15" fmla="*/ 311 h 628"/>
                <a:gd name="T16" fmla="*/ 20 w 451"/>
                <a:gd name="T17" fmla="*/ 314 h 628"/>
                <a:gd name="T18" fmla="*/ 16 w 451"/>
                <a:gd name="T19" fmla="*/ 287 h 628"/>
                <a:gd name="T20" fmla="*/ 22 w 451"/>
                <a:gd name="T21" fmla="*/ 253 h 628"/>
                <a:gd name="T22" fmla="*/ 14 w 451"/>
                <a:gd name="T23" fmla="*/ 174 h 628"/>
                <a:gd name="T24" fmla="*/ 17 w 451"/>
                <a:gd name="T25" fmla="*/ 128 h 628"/>
                <a:gd name="T26" fmla="*/ 0 w 451"/>
                <a:gd name="T27" fmla="*/ 103 h 628"/>
                <a:gd name="T28" fmla="*/ 1 w 451"/>
                <a:gd name="T29" fmla="*/ 99 h 628"/>
                <a:gd name="T30" fmla="*/ 1 w 451"/>
                <a:gd name="T31" fmla="*/ 99 h 6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1"/>
                <a:gd name="T49" fmla="*/ 0 h 628"/>
                <a:gd name="T50" fmla="*/ 451 w 451"/>
                <a:gd name="T51" fmla="*/ 628 h 6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1" h="628">
                  <a:moveTo>
                    <a:pt x="2" y="199"/>
                  </a:moveTo>
                  <a:lnTo>
                    <a:pt x="89" y="129"/>
                  </a:lnTo>
                  <a:lnTo>
                    <a:pt x="148" y="59"/>
                  </a:lnTo>
                  <a:lnTo>
                    <a:pt x="224" y="0"/>
                  </a:lnTo>
                  <a:lnTo>
                    <a:pt x="293" y="110"/>
                  </a:lnTo>
                  <a:lnTo>
                    <a:pt x="451" y="364"/>
                  </a:lnTo>
                  <a:lnTo>
                    <a:pt x="340" y="437"/>
                  </a:lnTo>
                  <a:lnTo>
                    <a:pt x="57" y="621"/>
                  </a:lnTo>
                  <a:lnTo>
                    <a:pt x="40" y="628"/>
                  </a:lnTo>
                  <a:lnTo>
                    <a:pt x="32" y="573"/>
                  </a:lnTo>
                  <a:lnTo>
                    <a:pt x="44" y="507"/>
                  </a:lnTo>
                  <a:lnTo>
                    <a:pt x="29" y="349"/>
                  </a:lnTo>
                  <a:lnTo>
                    <a:pt x="34" y="256"/>
                  </a:lnTo>
                  <a:lnTo>
                    <a:pt x="0" y="207"/>
                  </a:lnTo>
                  <a:lnTo>
                    <a:pt x="2" y="199"/>
                  </a:lnTo>
                  <a:close/>
                </a:path>
              </a:pathLst>
            </a:custGeom>
            <a:solidFill>
              <a:srgbClr val="84D1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4" name="Freeform 135"/>
            <p:cNvSpPr>
              <a:spLocks/>
            </p:cNvSpPr>
            <p:nvPr/>
          </p:nvSpPr>
          <p:spPr bwMode="auto">
            <a:xfrm>
              <a:off x="3168" y="3003"/>
              <a:ext cx="322" cy="329"/>
            </a:xfrm>
            <a:custGeom>
              <a:avLst/>
              <a:gdLst>
                <a:gd name="T0" fmla="*/ 0 w 642"/>
                <a:gd name="T1" fmla="*/ 198 h 659"/>
                <a:gd name="T2" fmla="*/ 113 w 642"/>
                <a:gd name="T3" fmla="*/ 93 h 659"/>
                <a:gd name="T4" fmla="*/ 154 w 642"/>
                <a:gd name="T5" fmla="*/ 52 h 659"/>
                <a:gd name="T6" fmla="*/ 189 w 642"/>
                <a:gd name="T7" fmla="*/ 20 h 659"/>
                <a:gd name="T8" fmla="*/ 217 w 642"/>
                <a:gd name="T9" fmla="*/ 0 h 659"/>
                <a:gd name="T10" fmla="*/ 322 w 642"/>
                <a:gd name="T11" fmla="*/ 172 h 659"/>
                <a:gd name="T12" fmla="*/ 312 w 642"/>
                <a:gd name="T13" fmla="*/ 174 h 659"/>
                <a:gd name="T14" fmla="*/ 291 w 642"/>
                <a:gd name="T15" fmla="*/ 180 h 659"/>
                <a:gd name="T16" fmla="*/ 266 w 642"/>
                <a:gd name="T17" fmla="*/ 188 h 659"/>
                <a:gd name="T18" fmla="*/ 249 w 642"/>
                <a:gd name="T19" fmla="*/ 195 h 659"/>
                <a:gd name="T20" fmla="*/ 241 w 642"/>
                <a:gd name="T21" fmla="*/ 198 h 659"/>
                <a:gd name="T22" fmla="*/ 230 w 642"/>
                <a:gd name="T23" fmla="*/ 205 h 659"/>
                <a:gd name="T24" fmla="*/ 216 w 642"/>
                <a:gd name="T25" fmla="*/ 212 h 659"/>
                <a:gd name="T26" fmla="*/ 200 w 642"/>
                <a:gd name="T27" fmla="*/ 218 h 659"/>
                <a:gd name="T28" fmla="*/ 186 w 642"/>
                <a:gd name="T29" fmla="*/ 226 h 659"/>
                <a:gd name="T30" fmla="*/ 174 w 642"/>
                <a:gd name="T31" fmla="*/ 232 h 659"/>
                <a:gd name="T32" fmla="*/ 162 w 642"/>
                <a:gd name="T33" fmla="*/ 237 h 659"/>
                <a:gd name="T34" fmla="*/ 117 w 642"/>
                <a:gd name="T35" fmla="*/ 283 h 659"/>
                <a:gd name="T36" fmla="*/ 53 w 642"/>
                <a:gd name="T37" fmla="*/ 326 h 659"/>
                <a:gd name="T38" fmla="*/ 31 w 642"/>
                <a:gd name="T39" fmla="*/ 329 h 659"/>
                <a:gd name="T40" fmla="*/ 0 w 642"/>
                <a:gd name="T41" fmla="*/ 198 h 659"/>
                <a:gd name="T42" fmla="*/ 0 w 642"/>
                <a:gd name="T43" fmla="*/ 198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2"/>
                <a:gd name="T67" fmla="*/ 0 h 659"/>
                <a:gd name="T68" fmla="*/ 642 w 642"/>
                <a:gd name="T69" fmla="*/ 659 h 6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2" h="659">
                  <a:moveTo>
                    <a:pt x="0" y="397"/>
                  </a:moveTo>
                  <a:lnTo>
                    <a:pt x="226" y="186"/>
                  </a:lnTo>
                  <a:lnTo>
                    <a:pt x="308" y="105"/>
                  </a:lnTo>
                  <a:lnTo>
                    <a:pt x="376" y="40"/>
                  </a:lnTo>
                  <a:lnTo>
                    <a:pt x="433" y="0"/>
                  </a:lnTo>
                  <a:lnTo>
                    <a:pt x="642" y="344"/>
                  </a:lnTo>
                  <a:lnTo>
                    <a:pt x="623" y="348"/>
                  </a:lnTo>
                  <a:lnTo>
                    <a:pt x="580" y="361"/>
                  </a:lnTo>
                  <a:lnTo>
                    <a:pt x="530" y="376"/>
                  </a:lnTo>
                  <a:lnTo>
                    <a:pt x="496" y="390"/>
                  </a:lnTo>
                  <a:lnTo>
                    <a:pt x="481" y="397"/>
                  </a:lnTo>
                  <a:lnTo>
                    <a:pt x="458" y="410"/>
                  </a:lnTo>
                  <a:lnTo>
                    <a:pt x="430" y="424"/>
                  </a:lnTo>
                  <a:lnTo>
                    <a:pt x="399" y="437"/>
                  </a:lnTo>
                  <a:lnTo>
                    <a:pt x="371" y="452"/>
                  </a:lnTo>
                  <a:lnTo>
                    <a:pt x="346" y="464"/>
                  </a:lnTo>
                  <a:lnTo>
                    <a:pt x="323" y="475"/>
                  </a:lnTo>
                  <a:lnTo>
                    <a:pt x="234" y="566"/>
                  </a:lnTo>
                  <a:lnTo>
                    <a:pt x="106" y="652"/>
                  </a:lnTo>
                  <a:lnTo>
                    <a:pt x="61" y="659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A6E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5" name="Freeform 136"/>
            <p:cNvSpPr>
              <a:spLocks/>
            </p:cNvSpPr>
            <p:nvPr/>
          </p:nvSpPr>
          <p:spPr bwMode="auto">
            <a:xfrm>
              <a:off x="3172" y="3184"/>
              <a:ext cx="323" cy="177"/>
            </a:xfrm>
            <a:custGeom>
              <a:avLst/>
              <a:gdLst>
                <a:gd name="T0" fmla="*/ 323 w 646"/>
                <a:gd name="T1" fmla="*/ 0 h 353"/>
                <a:gd name="T2" fmla="*/ 302 w 646"/>
                <a:gd name="T3" fmla="*/ 5 h 353"/>
                <a:gd name="T4" fmla="*/ 269 w 646"/>
                <a:gd name="T5" fmla="*/ 15 h 353"/>
                <a:gd name="T6" fmla="*/ 260 w 646"/>
                <a:gd name="T7" fmla="*/ 21 h 353"/>
                <a:gd name="T8" fmla="*/ 244 w 646"/>
                <a:gd name="T9" fmla="*/ 30 h 353"/>
                <a:gd name="T10" fmla="*/ 234 w 646"/>
                <a:gd name="T11" fmla="*/ 35 h 353"/>
                <a:gd name="T12" fmla="*/ 225 w 646"/>
                <a:gd name="T13" fmla="*/ 41 h 353"/>
                <a:gd name="T14" fmla="*/ 214 w 646"/>
                <a:gd name="T15" fmla="*/ 48 h 353"/>
                <a:gd name="T16" fmla="*/ 204 w 646"/>
                <a:gd name="T17" fmla="*/ 54 h 353"/>
                <a:gd name="T18" fmla="*/ 194 w 646"/>
                <a:gd name="T19" fmla="*/ 60 h 353"/>
                <a:gd name="T20" fmla="*/ 184 w 646"/>
                <a:gd name="T21" fmla="*/ 67 h 353"/>
                <a:gd name="T22" fmla="*/ 168 w 646"/>
                <a:gd name="T23" fmla="*/ 77 h 353"/>
                <a:gd name="T24" fmla="*/ 156 w 646"/>
                <a:gd name="T25" fmla="*/ 84 h 353"/>
                <a:gd name="T26" fmla="*/ 152 w 646"/>
                <a:gd name="T27" fmla="*/ 87 h 353"/>
                <a:gd name="T28" fmla="*/ 115 w 646"/>
                <a:gd name="T29" fmla="*/ 114 h 353"/>
                <a:gd name="T30" fmla="*/ 63 w 646"/>
                <a:gd name="T31" fmla="*/ 145 h 353"/>
                <a:gd name="T32" fmla="*/ 30 w 646"/>
                <a:gd name="T33" fmla="*/ 154 h 353"/>
                <a:gd name="T34" fmla="*/ 13 w 646"/>
                <a:gd name="T35" fmla="*/ 156 h 353"/>
                <a:gd name="T36" fmla="*/ 0 w 646"/>
                <a:gd name="T37" fmla="*/ 175 h 353"/>
                <a:gd name="T38" fmla="*/ 17 w 646"/>
                <a:gd name="T39" fmla="*/ 177 h 353"/>
                <a:gd name="T40" fmla="*/ 84 w 646"/>
                <a:gd name="T41" fmla="*/ 158 h 353"/>
                <a:gd name="T42" fmla="*/ 186 w 646"/>
                <a:gd name="T43" fmla="*/ 102 h 353"/>
                <a:gd name="T44" fmla="*/ 319 w 646"/>
                <a:gd name="T45" fmla="*/ 17 h 353"/>
                <a:gd name="T46" fmla="*/ 323 w 646"/>
                <a:gd name="T47" fmla="*/ 0 h 353"/>
                <a:gd name="T48" fmla="*/ 323 w 646"/>
                <a:gd name="T49" fmla="*/ 0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6"/>
                <a:gd name="T76" fmla="*/ 0 h 353"/>
                <a:gd name="T77" fmla="*/ 646 w 646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6" h="353">
                  <a:moveTo>
                    <a:pt x="646" y="0"/>
                  </a:moveTo>
                  <a:lnTo>
                    <a:pt x="604" y="9"/>
                  </a:lnTo>
                  <a:lnTo>
                    <a:pt x="538" y="30"/>
                  </a:lnTo>
                  <a:lnTo>
                    <a:pt x="519" y="42"/>
                  </a:lnTo>
                  <a:lnTo>
                    <a:pt x="488" y="59"/>
                  </a:lnTo>
                  <a:lnTo>
                    <a:pt x="469" y="70"/>
                  </a:lnTo>
                  <a:lnTo>
                    <a:pt x="450" y="82"/>
                  </a:lnTo>
                  <a:lnTo>
                    <a:pt x="429" y="95"/>
                  </a:lnTo>
                  <a:lnTo>
                    <a:pt x="408" y="108"/>
                  </a:lnTo>
                  <a:lnTo>
                    <a:pt x="389" y="120"/>
                  </a:lnTo>
                  <a:lnTo>
                    <a:pt x="368" y="133"/>
                  </a:lnTo>
                  <a:lnTo>
                    <a:pt x="336" y="154"/>
                  </a:lnTo>
                  <a:lnTo>
                    <a:pt x="311" y="167"/>
                  </a:lnTo>
                  <a:lnTo>
                    <a:pt x="304" y="173"/>
                  </a:lnTo>
                  <a:lnTo>
                    <a:pt x="230" y="228"/>
                  </a:lnTo>
                  <a:lnTo>
                    <a:pt x="127" y="289"/>
                  </a:lnTo>
                  <a:lnTo>
                    <a:pt x="60" y="308"/>
                  </a:lnTo>
                  <a:lnTo>
                    <a:pt x="26" y="311"/>
                  </a:lnTo>
                  <a:lnTo>
                    <a:pt x="0" y="349"/>
                  </a:lnTo>
                  <a:lnTo>
                    <a:pt x="34" y="353"/>
                  </a:lnTo>
                  <a:lnTo>
                    <a:pt x="169" y="315"/>
                  </a:lnTo>
                  <a:lnTo>
                    <a:pt x="372" y="203"/>
                  </a:lnTo>
                  <a:lnTo>
                    <a:pt x="638" y="34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6" name="Freeform 137"/>
            <p:cNvSpPr>
              <a:spLocks/>
            </p:cNvSpPr>
            <p:nvPr/>
          </p:nvSpPr>
          <p:spPr bwMode="auto">
            <a:xfrm>
              <a:off x="3170" y="2999"/>
              <a:ext cx="324" cy="215"/>
            </a:xfrm>
            <a:custGeom>
              <a:avLst/>
              <a:gdLst>
                <a:gd name="T0" fmla="*/ 17 w 648"/>
                <a:gd name="T1" fmla="*/ 215 h 431"/>
                <a:gd name="T2" fmla="*/ 161 w 648"/>
                <a:gd name="T3" fmla="*/ 82 h 431"/>
                <a:gd name="T4" fmla="*/ 206 w 648"/>
                <a:gd name="T5" fmla="*/ 31 h 431"/>
                <a:gd name="T6" fmla="*/ 266 w 648"/>
                <a:gd name="T7" fmla="*/ 124 h 431"/>
                <a:gd name="T8" fmla="*/ 302 w 648"/>
                <a:gd name="T9" fmla="*/ 183 h 431"/>
                <a:gd name="T10" fmla="*/ 324 w 648"/>
                <a:gd name="T11" fmla="*/ 181 h 431"/>
                <a:gd name="T12" fmla="*/ 258 w 648"/>
                <a:gd name="T13" fmla="*/ 76 h 431"/>
                <a:gd name="T14" fmla="*/ 212 w 648"/>
                <a:gd name="T15" fmla="*/ 0 h 431"/>
                <a:gd name="T16" fmla="*/ 193 w 648"/>
                <a:gd name="T17" fmla="*/ 10 h 431"/>
                <a:gd name="T18" fmla="*/ 167 w 648"/>
                <a:gd name="T19" fmla="*/ 38 h 431"/>
                <a:gd name="T20" fmla="*/ 157 w 648"/>
                <a:gd name="T21" fmla="*/ 52 h 431"/>
                <a:gd name="T22" fmla="*/ 139 w 648"/>
                <a:gd name="T23" fmla="*/ 68 h 431"/>
                <a:gd name="T24" fmla="*/ 97 w 648"/>
                <a:gd name="T25" fmla="*/ 106 h 431"/>
                <a:gd name="T26" fmla="*/ 0 w 648"/>
                <a:gd name="T27" fmla="*/ 206 h 431"/>
                <a:gd name="T28" fmla="*/ 17 w 648"/>
                <a:gd name="T29" fmla="*/ 215 h 431"/>
                <a:gd name="T30" fmla="*/ 17 w 648"/>
                <a:gd name="T31" fmla="*/ 215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8"/>
                <a:gd name="T49" fmla="*/ 0 h 431"/>
                <a:gd name="T50" fmla="*/ 648 w 648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8" h="431">
                  <a:moveTo>
                    <a:pt x="34" y="431"/>
                  </a:moveTo>
                  <a:lnTo>
                    <a:pt x="321" y="165"/>
                  </a:lnTo>
                  <a:lnTo>
                    <a:pt x="412" y="62"/>
                  </a:lnTo>
                  <a:lnTo>
                    <a:pt x="532" y="248"/>
                  </a:lnTo>
                  <a:lnTo>
                    <a:pt x="604" y="366"/>
                  </a:lnTo>
                  <a:lnTo>
                    <a:pt x="648" y="362"/>
                  </a:lnTo>
                  <a:lnTo>
                    <a:pt x="515" y="152"/>
                  </a:lnTo>
                  <a:lnTo>
                    <a:pt x="424" y="0"/>
                  </a:lnTo>
                  <a:lnTo>
                    <a:pt x="386" y="20"/>
                  </a:lnTo>
                  <a:lnTo>
                    <a:pt x="334" y="76"/>
                  </a:lnTo>
                  <a:lnTo>
                    <a:pt x="313" y="104"/>
                  </a:lnTo>
                  <a:lnTo>
                    <a:pt x="277" y="136"/>
                  </a:lnTo>
                  <a:lnTo>
                    <a:pt x="194" y="212"/>
                  </a:lnTo>
                  <a:lnTo>
                    <a:pt x="0" y="412"/>
                  </a:lnTo>
                  <a:lnTo>
                    <a:pt x="34" y="431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7" name="Freeform 138"/>
            <p:cNvSpPr>
              <a:spLocks/>
            </p:cNvSpPr>
            <p:nvPr/>
          </p:nvSpPr>
          <p:spPr bwMode="auto">
            <a:xfrm>
              <a:off x="2832" y="3183"/>
              <a:ext cx="710" cy="598"/>
            </a:xfrm>
            <a:custGeom>
              <a:avLst/>
              <a:gdLst>
                <a:gd name="T0" fmla="*/ 347 w 1420"/>
                <a:gd name="T1" fmla="*/ 178 h 1197"/>
                <a:gd name="T2" fmla="*/ 393 w 1420"/>
                <a:gd name="T3" fmla="*/ 167 h 1197"/>
                <a:gd name="T4" fmla="*/ 448 w 1420"/>
                <a:gd name="T5" fmla="*/ 140 h 1197"/>
                <a:gd name="T6" fmla="*/ 498 w 1420"/>
                <a:gd name="T7" fmla="*/ 105 h 1197"/>
                <a:gd name="T8" fmla="*/ 662 w 1420"/>
                <a:gd name="T9" fmla="*/ 0 h 1197"/>
                <a:gd name="T10" fmla="*/ 672 w 1420"/>
                <a:gd name="T11" fmla="*/ 14 h 1197"/>
                <a:gd name="T12" fmla="*/ 694 w 1420"/>
                <a:gd name="T13" fmla="*/ 95 h 1197"/>
                <a:gd name="T14" fmla="*/ 703 w 1420"/>
                <a:gd name="T15" fmla="*/ 196 h 1197"/>
                <a:gd name="T16" fmla="*/ 710 w 1420"/>
                <a:gd name="T17" fmla="*/ 331 h 1197"/>
                <a:gd name="T18" fmla="*/ 706 w 1420"/>
                <a:gd name="T19" fmla="*/ 369 h 1197"/>
                <a:gd name="T20" fmla="*/ 558 w 1420"/>
                <a:gd name="T21" fmla="*/ 425 h 1197"/>
                <a:gd name="T22" fmla="*/ 209 w 1420"/>
                <a:gd name="T23" fmla="*/ 549 h 1197"/>
                <a:gd name="T24" fmla="*/ 180 w 1420"/>
                <a:gd name="T25" fmla="*/ 554 h 1197"/>
                <a:gd name="T26" fmla="*/ 109 w 1420"/>
                <a:gd name="T27" fmla="*/ 582 h 1197"/>
                <a:gd name="T28" fmla="*/ 72 w 1420"/>
                <a:gd name="T29" fmla="*/ 598 h 1197"/>
                <a:gd name="T30" fmla="*/ 42 w 1420"/>
                <a:gd name="T31" fmla="*/ 598 h 1197"/>
                <a:gd name="T32" fmla="*/ 15 w 1420"/>
                <a:gd name="T33" fmla="*/ 381 h 1197"/>
                <a:gd name="T34" fmla="*/ 0 w 1420"/>
                <a:gd name="T35" fmla="*/ 304 h 1197"/>
                <a:gd name="T36" fmla="*/ 65 w 1420"/>
                <a:gd name="T37" fmla="*/ 306 h 1197"/>
                <a:gd name="T38" fmla="*/ 103 w 1420"/>
                <a:gd name="T39" fmla="*/ 306 h 1197"/>
                <a:gd name="T40" fmla="*/ 132 w 1420"/>
                <a:gd name="T41" fmla="*/ 304 h 1197"/>
                <a:gd name="T42" fmla="*/ 178 w 1420"/>
                <a:gd name="T43" fmla="*/ 309 h 1197"/>
                <a:gd name="T44" fmla="*/ 218 w 1420"/>
                <a:gd name="T45" fmla="*/ 305 h 1197"/>
                <a:gd name="T46" fmla="*/ 250 w 1420"/>
                <a:gd name="T47" fmla="*/ 297 h 1197"/>
                <a:gd name="T48" fmla="*/ 267 w 1420"/>
                <a:gd name="T49" fmla="*/ 290 h 1197"/>
                <a:gd name="T50" fmla="*/ 273 w 1420"/>
                <a:gd name="T51" fmla="*/ 272 h 1197"/>
                <a:gd name="T52" fmla="*/ 270 w 1420"/>
                <a:gd name="T53" fmla="*/ 242 h 1197"/>
                <a:gd name="T54" fmla="*/ 312 w 1420"/>
                <a:gd name="T55" fmla="*/ 236 h 1197"/>
                <a:gd name="T56" fmla="*/ 335 w 1420"/>
                <a:gd name="T57" fmla="*/ 229 h 1197"/>
                <a:gd name="T58" fmla="*/ 348 w 1420"/>
                <a:gd name="T59" fmla="*/ 211 h 1197"/>
                <a:gd name="T60" fmla="*/ 347 w 1420"/>
                <a:gd name="T61" fmla="*/ 178 h 1197"/>
                <a:gd name="T62" fmla="*/ 347 w 1420"/>
                <a:gd name="T63" fmla="*/ 178 h 1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0"/>
                <a:gd name="T97" fmla="*/ 0 h 1197"/>
                <a:gd name="T98" fmla="*/ 1420 w 1420"/>
                <a:gd name="T99" fmla="*/ 1197 h 1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0" h="1197">
                  <a:moveTo>
                    <a:pt x="694" y="357"/>
                  </a:moveTo>
                  <a:lnTo>
                    <a:pt x="787" y="334"/>
                  </a:lnTo>
                  <a:lnTo>
                    <a:pt x="897" y="281"/>
                  </a:lnTo>
                  <a:lnTo>
                    <a:pt x="996" y="211"/>
                  </a:lnTo>
                  <a:lnTo>
                    <a:pt x="1323" y="0"/>
                  </a:lnTo>
                  <a:lnTo>
                    <a:pt x="1344" y="29"/>
                  </a:lnTo>
                  <a:lnTo>
                    <a:pt x="1388" y="190"/>
                  </a:lnTo>
                  <a:lnTo>
                    <a:pt x="1405" y="393"/>
                  </a:lnTo>
                  <a:lnTo>
                    <a:pt x="1420" y="663"/>
                  </a:lnTo>
                  <a:lnTo>
                    <a:pt x="1411" y="739"/>
                  </a:lnTo>
                  <a:lnTo>
                    <a:pt x="1116" y="851"/>
                  </a:lnTo>
                  <a:lnTo>
                    <a:pt x="418" y="1098"/>
                  </a:lnTo>
                  <a:lnTo>
                    <a:pt x="361" y="1109"/>
                  </a:lnTo>
                  <a:lnTo>
                    <a:pt x="219" y="1164"/>
                  </a:lnTo>
                  <a:lnTo>
                    <a:pt x="144" y="1197"/>
                  </a:lnTo>
                  <a:lnTo>
                    <a:pt x="84" y="1197"/>
                  </a:lnTo>
                  <a:lnTo>
                    <a:pt x="30" y="762"/>
                  </a:lnTo>
                  <a:lnTo>
                    <a:pt x="0" y="608"/>
                  </a:lnTo>
                  <a:lnTo>
                    <a:pt x="129" y="613"/>
                  </a:lnTo>
                  <a:lnTo>
                    <a:pt x="207" y="613"/>
                  </a:lnTo>
                  <a:lnTo>
                    <a:pt x="264" y="608"/>
                  </a:lnTo>
                  <a:lnTo>
                    <a:pt x="355" y="619"/>
                  </a:lnTo>
                  <a:lnTo>
                    <a:pt x="437" y="610"/>
                  </a:lnTo>
                  <a:lnTo>
                    <a:pt x="500" y="594"/>
                  </a:lnTo>
                  <a:lnTo>
                    <a:pt x="534" y="581"/>
                  </a:lnTo>
                  <a:lnTo>
                    <a:pt x="546" y="545"/>
                  </a:lnTo>
                  <a:lnTo>
                    <a:pt x="540" y="484"/>
                  </a:lnTo>
                  <a:lnTo>
                    <a:pt x="623" y="473"/>
                  </a:lnTo>
                  <a:lnTo>
                    <a:pt x="669" y="458"/>
                  </a:lnTo>
                  <a:lnTo>
                    <a:pt x="696" y="422"/>
                  </a:lnTo>
                  <a:lnTo>
                    <a:pt x="694" y="357"/>
                  </a:lnTo>
                  <a:close/>
                </a:path>
              </a:pathLst>
            </a:custGeom>
            <a:solidFill>
              <a:srgbClr val="3F0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8" name="Freeform 139"/>
            <p:cNvSpPr>
              <a:spLocks/>
            </p:cNvSpPr>
            <p:nvPr/>
          </p:nvSpPr>
          <p:spPr bwMode="auto">
            <a:xfrm>
              <a:off x="3188" y="3216"/>
              <a:ext cx="43" cy="117"/>
            </a:xfrm>
            <a:custGeom>
              <a:avLst/>
              <a:gdLst>
                <a:gd name="T0" fmla="*/ 2 w 85"/>
                <a:gd name="T1" fmla="*/ 0 h 233"/>
                <a:gd name="T2" fmla="*/ 34 w 85"/>
                <a:gd name="T3" fmla="*/ 23 h 233"/>
                <a:gd name="T4" fmla="*/ 43 w 85"/>
                <a:gd name="T5" fmla="*/ 93 h 233"/>
                <a:gd name="T6" fmla="*/ 32 w 85"/>
                <a:gd name="T7" fmla="*/ 106 h 233"/>
                <a:gd name="T8" fmla="*/ 10 w 85"/>
                <a:gd name="T9" fmla="*/ 117 h 233"/>
                <a:gd name="T10" fmla="*/ 0 w 85"/>
                <a:gd name="T11" fmla="*/ 27 h 233"/>
                <a:gd name="T12" fmla="*/ 2 w 85"/>
                <a:gd name="T13" fmla="*/ 0 h 233"/>
                <a:gd name="T14" fmla="*/ 2 w 85"/>
                <a:gd name="T15" fmla="*/ 0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3"/>
                <a:gd name="T26" fmla="*/ 85 w 85"/>
                <a:gd name="T27" fmla="*/ 233 h 2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3">
                  <a:moveTo>
                    <a:pt x="4" y="0"/>
                  </a:moveTo>
                  <a:lnTo>
                    <a:pt x="68" y="45"/>
                  </a:lnTo>
                  <a:lnTo>
                    <a:pt x="85" y="186"/>
                  </a:lnTo>
                  <a:lnTo>
                    <a:pt x="64" y="212"/>
                  </a:lnTo>
                  <a:lnTo>
                    <a:pt x="19" y="233"/>
                  </a:lnTo>
                  <a:lnTo>
                    <a:pt x="0" y="5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89" name="Freeform 140"/>
            <p:cNvSpPr>
              <a:spLocks/>
            </p:cNvSpPr>
            <p:nvPr/>
          </p:nvSpPr>
          <p:spPr bwMode="auto">
            <a:xfrm>
              <a:off x="3182" y="3340"/>
              <a:ext cx="96" cy="49"/>
            </a:xfrm>
            <a:custGeom>
              <a:avLst/>
              <a:gdLst>
                <a:gd name="T0" fmla="*/ 3 w 192"/>
                <a:gd name="T1" fmla="*/ 49 h 99"/>
                <a:gd name="T2" fmla="*/ 46 w 192"/>
                <a:gd name="T3" fmla="*/ 45 h 99"/>
                <a:gd name="T4" fmla="*/ 71 w 192"/>
                <a:gd name="T5" fmla="*/ 24 h 99"/>
                <a:gd name="T6" fmla="*/ 96 w 192"/>
                <a:gd name="T7" fmla="*/ 0 h 99"/>
                <a:gd name="T8" fmla="*/ 66 w 192"/>
                <a:gd name="T9" fmla="*/ 8 h 99"/>
                <a:gd name="T10" fmla="*/ 6 w 192"/>
                <a:gd name="T11" fmla="*/ 22 h 99"/>
                <a:gd name="T12" fmla="*/ 0 w 192"/>
                <a:gd name="T13" fmla="*/ 28 h 99"/>
                <a:gd name="T14" fmla="*/ 3 w 192"/>
                <a:gd name="T15" fmla="*/ 49 h 99"/>
                <a:gd name="T16" fmla="*/ 3 w 192"/>
                <a:gd name="T17" fmla="*/ 49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99"/>
                <a:gd name="T29" fmla="*/ 192 w 192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99">
                  <a:moveTo>
                    <a:pt x="5" y="99"/>
                  </a:moveTo>
                  <a:lnTo>
                    <a:pt x="91" y="90"/>
                  </a:lnTo>
                  <a:lnTo>
                    <a:pt x="142" y="48"/>
                  </a:lnTo>
                  <a:lnTo>
                    <a:pt x="192" y="0"/>
                  </a:lnTo>
                  <a:lnTo>
                    <a:pt x="131" y="17"/>
                  </a:lnTo>
                  <a:lnTo>
                    <a:pt x="13" y="44"/>
                  </a:lnTo>
                  <a:lnTo>
                    <a:pt x="0" y="57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7031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0" name="Freeform 141"/>
            <p:cNvSpPr>
              <a:spLocks/>
            </p:cNvSpPr>
            <p:nvPr/>
          </p:nvSpPr>
          <p:spPr bwMode="auto">
            <a:xfrm>
              <a:off x="3192" y="3324"/>
              <a:ext cx="102" cy="39"/>
            </a:xfrm>
            <a:custGeom>
              <a:avLst/>
              <a:gdLst>
                <a:gd name="T0" fmla="*/ 0 w 204"/>
                <a:gd name="T1" fmla="*/ 38 h 80"/>
                <a:gd name="T2" fmla="*/ 36 w 204"/>
                <a:gd name="T3" fmla="*/ 39 h 80"/>
                <a:gd name="T4" fmla="*/ 60 w 204"/>
                <a:gd name="T5" fmla="*/ 31 h 80"/>
                <a:gd name="T6" fmla="*/ 102 w 204"/>
                <a:gd name="T7" fmla="*/ 0 h 80"/>
                <a:gd name="T8" fmla="*/ 77 w 204"/>
                <a:gd name="T9" fmla="*/ 13 h 80"/>
                <a:gd name="T10" fmla="*/ 59 w 204"/>
                <a:gd name="T11" fmla="*/ 23 h 80"/>
                <a:gd name="T12" fmla="*/ 44 w 204"/>
                <a:gd name="T13" fmla="*/ 30 h 80"/>
                <a:gd name="T14" fmla="*/ 15 w 204"/>
                <a:gd name="T15" fmla="*/ 34 h 80"/>
                <a:gd name="T16" fmla="*/ 0 w 204"/>
                <a:gd name="T17" fmla="*/ 38 h 80"/>
                <a:gd name="T18" fmla="*/ 0 w 204"/>
                <a:gd name="T19" fmla="*/ 38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4"/>
                <a:gd name="T31" fmla="*/ 0 h 80"/>
                <a:gd name="T32" fmla="*/ 204 w 204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4" h="80">
                  <a:moveTo>
                    <a:pt x="0" y="78"/>
                  </a:moveTo>
                  <a:lnTo>
                    <a:pt x="71" y="80"/>
                  </a:lnTo>
                  <a:lnTo>
                    <a:pt x="120" y="63"/>
                  </a:lnTo>
                  <a:lnTo>
                    <a:pt x="204" y="0"/>
                  </a:lnTo>
                  <a:lnTo>
                    <a:pt x="154" y="27"/>
                  </a:lnTo>
                  <a:lnTo>
                    <a:pt x="118" y="48"/>
                  </a:lnTo>
                  <a:lnTo>
                    <a:pt x="88" y="61"/>
                  </a:lnTo>
                  <a:lnTo>
                    <a:pt x="31" y="7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1" name="Freeform 142"/>
            <p:cNvSpPr>
              <a:spLocks/>
            </p:cNvSpPr>
            <p:nvPr/>
          </p:nvSpPr>
          <p:spPr bwMode="auto">
            <a:xfrm>
              <a:off x="3295" y="3190"/>
              <a:ext cx="217" cy="136"/>
            </a:xfrm>
            <a:custGeom>
              <a:avLst/>
              <a:gdLst>
                <a:gd name="T0" fmla="*/ 199 w 433"/>
                <a:gd name="T1" fmla="*/ 29 h 274"/>
                <a:gd name="T2" fmla="*/ 192 w 433"/>
                <a:gd name="T3" fmla="*/ 32 h 274"/>
                <a:gd name="T4" fmla="*/ 177 w 433"/>
                <a:gd name="T5" fmla="*/ 38 h 274"/>
                <a:gd name="T6" fmla="*/ 160 w 433"/>
                <a:gd name="T7" fmla="*/ 45 h 274"/>
                <a:gd name="T8" fmla="*/ 149 w 433"/>
                <a:gd name="T9" fmla="*/ 48 h 274"/>
                <a:gd name="T10" fmla="*/ 134 w 433"/>
                <a:gd name="T11" fmla="*/ 56 h 274"/>
                <a:gd name="T12" fmla="*/ 121 w 433"/>
                <a:gd name="T13" fmla="*/ 64 h 274"/>
                <a:gd name="T14" fmla="*/ 108 w 433"/>
                <a:gd name="T15" fmla="*/ 71 h 274"/>
                <a:gd name="T16" fmla="*/ 93 w 433"/>
                <a:gd name="T17" fmla="*/ 79 h 274"/>
                <a:gd name="T18" fmla="*/ 81 w 433"/>
                <a:gd name="T19" fmla="*/ 86 h 274"/>
                <a:gd name="T20" fmla="*/ 70 w 433"/>
                <a:gd name="T21" fmla="*/ 92 h 274"/>
                <a:gd name="T22" fmla="*/ 0 w 433"/>
                <a:gd name="T23" fmla="*/ 136 h 274"/>
                <a:gd name="T24" fmla="*/ 13 w 433"/>
                <a:gd name="T25" fmla="*/ 124 h 274"/>
                <a:gd name="T26" fmla="*/ 24 w 433"/>
                <a:gd name="T27" fmla="*/ 115 h 274"/>
                <a:gd name="T28" fmla="*/ 32 w 433"/>
                <a:gd name="T29" fmla="*/ 110 h 274"/>
                <a:gd name="T30" fmla="*/ 48 w 433"/>
                <a:gd name="T31" fmla="*/ 100 h 274"/>
                <a:gd name="T32" fmla="*/ 62 w 433"/>
                <a:gd name="T33" fmla="*/ 91 h 274"/>
                <a:gd name="T34" fmla="*/ 69 w 433"/>
                <a:gd name="T35" fmla="*/ 85 h 274"/>
                <a:gd name="T36" fmla="*/ 76 w 433"/>
                <a:gd name="T37" fmla="*/ 79 h 274"/>
                <a:gd name="T38" fmla="*/ 84 w 433"/>
                <a:gd name="T39" fmla="*/ 74 h 274"/>
                <a:gd name="T40" fmla="*/ 91 w 433"/>
                <a:gd name="T41" fmla="*/ 69 h 274"/>
                <a:gd name="T42" fmla="*/ 104 w 433"/>
                <a:gd name="T43" fmla="*/ 60 h 274"/>
                <a:gd name="T44" fmla="*/ 116 w 433"/>
                <a:gd name="T45" fmla="*/ 51 h 274"/>
                <a:gd name="T46" fmla="*/ 181 w 433"/>
                <a:gd name="T47" fmla="*/ 11 h 274"/>
                <a:gd name="T48" fmla="*/ 201 w 433"/>
                <a:gd name="T49" fmla="*/ 0 h 274"/>
                <a:gd name="T50" fmla="*/ 217 w 433"/>
                <a:gd name="T51" fmla="*/ 28 h 274"/>
                <a:gd name="T52" fmla="*/ 199 w 433"/>
                <a:gd name="T53" fmla="*/ 29 h 274"/>
                <a:gd name="T54" fmla="*/ 199 w 433"/>
                <a:gd name="T55" fmla="*/ 29 h 2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3"/>
                <a:gd name="T85" fmla="*/ 0 h 274"/>
                <a:gd name="T86" fmla="*/ 433 w 433"/>
                <a:gd name="T87" fmla="*/ 274 h 2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3" h="274">
                  <a:moveTo>
                    <a:pt x="397" y="59"/>
                  </a:moveTo>
                  <a:lnTo>
                    <a:pt x="384" y="65"/>
                  </a:lnTo>
                  <a:lnTo>
                    <a:pt x="353" y="76"/>
                  </a:lnTo>
                  <a:lnTo>
                    <a:pt x="319" y="90"/>
                  </a:lnTo>
                  <a:lnTo>
                    <a:pt x="298" y="97"/>
                  </a:lnTo>
                  <a:lnTo>
                    <a:pt x="268" y="112"/>
                  </a:lnTo>
                  <a:lnTo>
                    <a:pt x="241" y="128"/>
                  </a:lnTo>
                  <a:lnTo>
                    <a:pt x="215" y="143"/>
                  </a:lnTo>
                  <a:lnTo>
                    <a:pt x="186" y="160"/>
                  </a:lnTo>
                  <a:lnTo>
                    <a:pt x="161" y="173"/>
                  </a:lnTo>
                  <a:lnTo>
                    <a:pt x="139" y="186"/>
                  </a:lnTo>
                  <a:lnTo>
                    <a:pt x="0" y="274"/>
                  </a:lnTo>
                  <a:lnTo>
                    <a:pt x="26" y="249"/>
                  </a:lnTo>
                  <a:lnTo>
                    <a:pt x="47" y="232"/>
                  </a:lnTo>
                  <a:lnTo>
                    <a:pt x="64" y="221"/>
                  </a:lnTo>
                  <a:lnTo>
                    <a:pt x="95" y="202"/>
                  </a:lnTo>
                  <a:lnTo>
                    <a:pt x="123" y="183"/>
                  </a:lnTo>
                  <a:lnTo>
                    <a:pt x="137" y="171"/>
                  </a:lnTo>
                  <a:lnTo>
                    <a:pt x="152" y="160"/>
                  </a:lnTo>
                  <a:lnTo>
                    <a:pt x="167" y="150"/>
                  </a:lnTo>
                  <a:lnTo>
                    <a:pt x="182" y="139"/>
                  </a:lnTo>
                  <a:lnTo>
                    <a:pt x="207" y="120"/>
                  </a:lnTo>
                  <a:lnTo>
                    <a:pt x="232" y="103"/>
                  </a:lnTo>
                  <a:lnTo>
                    <a:pt x="361" y="23"/>
                  </a:lnTo>
                  <a:lnTo>
                    <a:pt x="401" y="0"/>
                  </a:lnTo>
                  <a:lnTo>
                    <a:pt x="433" y="57"/>
                  </a:lnTo>
                  <a:lnTo>
                    <a:pt x="397" y="59"/>
                  </a:lnTo>
                  <a:close/>
                </a:path>
              </a:pathLst>
            </a:custGeom>
            <a:solidFill>
              <a:srgbClr val="7031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2" name="Freeform 143"/>
            <p:cNvSpPr>
              <a:spLocks/>
            </p:cNvSpPr>
            <p:nvPr/>
          </p:nvSpPr>
          <p:spPr bwMode="auto">
            <a:xfrm>
              <a:off x="2631" y="3080"/>
              <a:ext cx="660" cy="455"/>
            </a:xfrm>
            <a:custGeom>
              <a:avLst/>
              <a:gdLst>
                <a:gd name="T0" fmla="*/ 0 w 1319"/>
                <a:gd name="T1" fmla="*/ 167 h 910"/>
                <a:gd name="T2" fmla="*/ 79 w 1319"/>
                <a:gd name="T3" fmla="*/ 151 h 910"/>
                <a:gd name="T4" fmla="*/ 141 w 1319"/>
                <a:gd name="T5" fmla="*/ 127 h 910"/>
                <a:gd name="T6" fmla="*/ 243 w 1319"/>
                <a:gd name="T7" fmla="*/ 78 h 910"/>
                <a:gd name="T8" fmla="*/ 359 w 1319"/>
                <a:gd name="T9" fmla="*/ 14 h 910"/>
                <a:gd name="T10" fmla="*/ 394 w 1319"/>
                <a:gd name="T11" fmla="*/ 0 h 910"/>
                <a:gd name="T12" fmla="*/ 442 w 1319"/>
                <a:gd name="T13" fmla="*/ 4 h 910"/>
                <a:gd name="T14" fmla="*/ 583 w 1319"/>
                <a:gd name="T15" fmla="*/ 6 h 910"/>
                <a:gd name="T16" fmla="*/ 627 w 1319"/>
                <a:gd name="T17" fmla="*/ 14 h 910"/>
                <a:gd name="T18" fmla="*/ 648 w 1319"/>
                <a:gd name="T19" fmla="*/ 32 h 910"/>
                <a:gd name="T20" fmla="*/ 659 w 1319"/>
                <a:gd name="T21" fmla="*/ 51 h 910"/>
                <a:gd name="T22" fmla="*/ 651 w 1319"/>
                <a:gd name="T23" fmla="*/ 97 h 910"/>
                <a:gd name="T24" fmla="*/ 660 w 1319"/>
                <a:gd name="T25" fmla="*/ 156 h 910"/>
                <a:gd name="T26" fmla="*/ 660 w 1319"/>
                <a:gd name="T27" fmla="*/ 183 h 910"/>
                <a:gd name="T28" fmla="*/ 656 w 1319"/>
                <a:gd name="T29" fmla="*/ 208 h 910"/>
                <a:gd name="T30" fmla="*/ 660 w 1319"/>
                <a:gd name="T31" fmla="*/ 230 h 910"/>
                <a:gd name="T32" fmla="*/ 656 w 1319"/>
                <a:gd name="T33" fmla="*/ 239 h 910"/>
                <a:gd name="T34" fmla="*/ 637 w 1319"/>
                <a:gd name="T35" fmla="*/ 248 h 910"/>
                <a:gd name="T36" fmla="*/ 616 w 1319"/>
                <a:gd name="T37" fmla="*/ 250 h 910"/>
                <a:gd name="T38" fmla="*/ 602 w 1319"/>
                <a:gd name="T39" fmla="*/ 229 h 910"/>
                <a:gd name="T40" fmla="*/ 584 w 1319"/>
                <a:gd name="T41" fmla="*/ 230 h 910"/>
                <a:gd name="T42" fmla="*/ 581 w 1319"/>
                <a:gd name="T43" fmla="*/ 117 h 910"/>
                <a:gd name="T44" fmla="*/ 541 w 1319"/>
                <a:gd name="T45" fmla="*/ 108 h 910"/>
                <a:gd name="T46" fmla="*/ 530 w 1319"/>
                <a:gd name="T47" fmla="*/ 105 h 910"/>
                <a:gd name="T48" fmla="*/ 528 w 1319"/>
                <a:gd name="T49" fmla="*/ 116 h 910"/>
                <a:gd name="T50" fmla="*/ 567 w 1319"/>
                <a:gd name="T51" fmla="*/ 143 h 910"/>
                <a:gd name="T52" fmla="*/ 573 w 1319"/>
                <a:gd name="T53" fmla="*/ 243 h 910"/>
                <a:gd name="T54" fmla="*/ 554 w 1319"/>
                <a:gd name="T55" fmla="*/ 259 h 910"/>
                <a:gd name="T56" fmla="*/ 541 w 1319"/>
                <a:gd name="T57" fmla="*/ 275 h 910"/>
                <a:gd name="T58" fmla="*/ 551 w 1319"/>
                <a:gd name="T59" fmla="*/ 299 h 910"/>
                <a:gd name="T60" fmla="*/ 548 w 1319"/>
                <a:gd name="T61" fmla="*/ 318 h 910"/>
                <a:gd name="T62" fmla="*/ 537 w 1319"/>
                <a:gd name="T63" fmla="*/ 332 h 910"/>
                <a:gd name="T64" fmla="*/ 516 w 1319"/>
                <a:gd name="T65" fmla="*/ 339 h 910"/>
                <a:gd name="T66" fmla="*/ 471 w 1319"/>
                <a:gd name="T67" fmla="*/ 345 h 910"/>
                <a:gd name="T68" fmla="*/ 474 w 1319"/>
                <a:gd name="T69" fmla="*/ 377 h 910"/>
                <a:gd name="T70" fmla="*/ 467 w 1319"/>
                <a:gd name="T71" fmla="*/ 394 h 910"/>
                <a:gd name="T72" fmla="*/ 437 w 1319"/>
                <a:gd name="T73" fmla="*/ 407 h 910"/>
                <a:gd name="T74" fmla="*/ 395 w 1319"/>
                <a:gd name="T75" fmla="*/ 412 h 910"/>
                <a:gd name="T76" fmla="*/ 352 w 1319"/>
                <a:gd name="T77" fmla="*/ 410 h 910"/>
                <a:gd name="T78" fmla="*/ 329 w 1319"/>
                <a:gd name="T79" fmla="*/ 407 h 910"/>
                <a:gd name="T80" fmla="*/ 292 w 1319"/>
                <a:gd name="T81" fmla="*/ 410 h 910"/>
                <a:gd name="T82" fmla="*/ 248 w 1319"/>
                <a:gd name="T83" fmla="*/ 405 h 910"/>
                <a:gd name="T84" fmla="*/ 194 w 1319"/>
                <a:gd name="T85" fmla="*/ 407 h 910"/>
                <a:gd name="T86" fmla="*/ 184 w 1319"/>
                <a:gd name="T87" fmla="*/ 415 h 910"/>
                <a:gd name="T88" fmla="*/ 175 w 1319"/>
                <a:gd name="T89" fmla="*/ 455 h 910"/>
                <a:gd name="T90" fmla="*/ 84 w 1319"/>
                <a:gd name="T91" fmla="*/ 412 h 910"/>
                <a:gd name="T92" fmla="*/ 51 w 1319"/>
                <a:gd name="T93" fmla="*/ 428 h 910"/>
                <a:gd name="T94" fmla="*/ 70 w 1319"/>
                <a:gd name="T95" fmla="*/ 339 h 910"/>
                <a:gd name="T96" fmla="*/ 54 w 1319"/>
                <a:gd name="T97" fmla="*/ 255 h 910"/>
                <a:gd name="T98" fmla="*/ 34 w 1319"/>
                <a:gd name="T99" fmla="*/ 207 h 910"/>
                <a:gd name="T100" fmla="*/ 0 w 1319"/>
                <a:gd name="T101" fmla="*/ 167 h 910"/>
                <a:gd name="T102" fmla="*/ 0 w 1319"/>
                <a:gd name="T103" fmla="*/ 167 h 9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19"/>
                <a:gd name="T157" fmla="*/ 0 h 910"/>
                <a:gd name="T158" fmla="*/ 1319 w 1319"/>
                <a:gd name="T159" fmla="*/ 910 h 9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19" h="910">
                  <a:moveTo>
                    <a:pt x="0" y="334"/>
                  </a:moveTo>
                  <a:lnTo>
                    <a:pt x="158" y="302"/>
                  </a:lnTo>
                  <a:lnTo>
                    <a:pt x="281" y="254"/>
                  </a:lnTo>
                  <a:lnTo>
                    <a:pt x="485" y="156"/>
                  </a:lnTo>
                  <a:lnTo>
                    <a:pt x="718" y="27"/>
                  </a:lnTo>
                  <a:lnTo>
                    <a:pt x="787" y="0"/>
                  </a:lnTo>
                  <a:lnTo>
                    <a:pt x="884" y="8"/>
                  </a:lnTo>
                  <a:lnTo>
                    <a:pt x="1165" y="11"/>
                  </a:lnTo>
                  <a:lnTo>
                    <a:pt x="1253" y="28"/>
                  </a:lnTo>
                  <a:lnTo>
                    <a:pt x="1296" y="64"/>
                  </a:lnTo>
                  <a:lnTo>
                    <a:pt x="1317" y="102"/>
                  </a:lnTo>
                  <a:lnTo>
                    <a:pt x="1302" y="194"/>
                  </a:lnTo>
                  <a:lnTo>
                    <a:pt x="1319" y="311"/>
                  </a:lnTo>
                  <a:lnTo>
                    <a:pt x="1319" y="366"/>
                  </a:lnTo>
                  <a:lnTo>
                    <a:pt x="1312" y="416"/>
                  </a:lnTo>
                  <a:lnTo>
                    <a:pt x="1319" y="460"/>
                  </a:lnTo>
                  <a:lnTo>
                    <a:pt x="1312" y="479"/>
                  </a:lnTo>
                  <a:lnTo>
                    <a:pt x="1274" y="496"/>
                  </a:lnTo>
                  <a:lnTo>
                    <a:pt x="1232" y="501"/>
                  </a:lnTo>
                  <a:lnTo>
                    <a:pt x="1203" y="458"/>
                  </a:lnTo>
                  <a:lnTo>
                    <a:pt x="1167" y="460"/>
                  </a:lnTo>
                  <a:lnTo>
                    <a:pt x="1161" y="234"/>
                  </a:lnTo>
                  <a:lnTo>
                    <a:pt x="1082" y="215"/>
                  </a:lnTo>
                  <a:lnTo>
                    <a:pt x="1059" y="209"/>
                  </a:lnTo>
                  <a:lnTo>
                    <a:pt x="1055" y="232"/>
                  </a:lnTo>
                  <a:lnTo>
                    <a:pt x="1133" y="285"/>
                  </a:lnTo>
                  <a:lnTo>
                    <a:pt x="1146" y="486"/>
                  </a:lnTo>
                  <a:lnTo>
                    <a:pt x="1108" y="517"/>
                  </a:lnTo>
                  <a:lnTo>
                    <a:pt x="1082" y="549"/>
                  </a:lnTo>
                  <a:lnTo>
                    <a:pt x="1101" y="598"/>
                  </a:lnTo>
                  <a:lnTo>
                    <a:pt x="1095" y="636"/>
                  </a:lnTo>
                  <a:lnTo>
                    <a:pt x="1074" y="663"/>
                  </a:lnTo>
                  <a:lnTo>
                    <a:pt x="1032" y="678"/>
                  </a:lnTo>
                  <a:lnTo>
                    <a:pt x="941" y="689"/>
                  </a:lnTo>
                  <a:lnTo>
                    <a:pt x="947" y="754"/>
                  </a:lnTo>
                  <a:lnTo>
                    <a:pt x="933" y="788"/>
                  </a:lnTo>
                  <a:lnTo>
                    <a:pt x="874" y="813"/>
                  </a:lnTo>
                  <a:lnTo>
                    <a:pt x="789" y="824"/>
                  </a:lnTo>
                  <a:lnTo>
                    <a:pt x="703" y="820"/>
                  </a:lnTo>
                  <a:lnTo>
                    <a:pt x="658" y="813"/>
                  </a:lnTo>
                  <a:lnTo>
                    <a:pt x="583" y="820"/>
                  </a:lnTo>
                  <a:lnTo>
                    <a:pt x="496" y="809"/>
                  </a:lnTo>
                  <a:lnTo>
                    <a:pt x="388" y="813"/>
                  </a:lnTo>
                  <a:lnTo>
                    <a:pt x="367" y="830"/>
                  </a:lnTo>
                  <a:lnTo>
                    <a:pt x="350" y="910"/>
                  </a:lnTo>
                  <a:lnTo>
                    <a:pt x="167" y="824"/>
                  </a:lnTo>
                  <a:lnTo>
                    <a:pt x="102" y="856"/>
                  </a:lnTo>
                  <a:lnTo>
                    <a:pt x="140" y="678"/>
                  </a:lnTo>
                  <a:lnTo>
                    <a:pt x="108" y="511"/>
                  </a:lnTo>
                  <a:lnTo>
                    <a:pt x="68" y="41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3" name="Freeform 144"/>
            <p:cNvSpPr>
              <a:spLocks/>
            </p:cNvSpPr>
            <p:nvPr/>
          </p:nvSpPr>
          <p:spPr bwMode="auto">
            <a:xfrm>
              <a:off x="3208" y="3345"/>
              <a:ext cx="51" cy="18"/>
            </a:xfrm>
            <a:custGeom>
              <a:avLst/>
              <a:gdLst>
                <a:gd name="T0" fmla="*/ 8 w 101"/>
                <a:gd name="T1" fmla="*/ 14 h 36"/>
                <a:gd name="T2" fmla="*/ 19 w 101"/>
                <a:gd name="T3" fmla="*/ 11 h 36"/>
                <a:gd name="T4" fmla="*/ 31 w 101"/>
                <a:gd name="T5" fmla="*/ 9 h 36"/>
                <a:gd name="T6" fmla="*/ 45 w 101"/>
                <a:gd name="T7" fmla="*/ 2 h 36"/>
                <a:gd name="T8" fmla="*/ 51 w 101"/>
                <a:gd name="T9" fmla="*/ 0 h 36"/>
                <a:gd name="T10" fmla="*/ 37 w 101"/>
                <a:gd name="T11" fmla="*/ 10 h 36"/>
                <a:gd name="T12" fmla="*/ 21 w 101"/>
                <a:gd name="T13" fmla="*/ 16 h 36"/>
                <a:gd name="T14" fmla="*/ 8 w 101"/>
                <a:gd name="T15" fmla="*/ 18 h 36"/>
                <a:gd name="T16" fmla="*/ 0 w 101"/>
                <a:gd name="T17" fmla="*/ 17 h 36"/>
                <a:gd name="T18" fmla="*/ 8 w 101"/>
                <a:gd name="T19" fmla="*/ 14 h 36"/>
                <a:gd name="T20" fmla="*/ 8 w 101"/>
                <a:gd name="T21" fmla="*/ 14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36"/>
                <a:gd name="T35" fmla="*/ 101 w 101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36">
                  <a:moveTo>
                    <a:pt x="15" y="28"/>
                  </a:moveTo>
                  <a:lnTo>
                    <a:pt x="38" y="23"/>
                  </a:lnTo>
                  <a:lnTo>
                    <a:pt x="61" y="17"/>
                  </a:lnTo>
                  <a:lnTo>
                    <a:pt x="89" y="5"/>
                  </a:lnTo>
                  <a:lnTo>
                    <a:pt x="101" y="0"/>
                  </a:lnTo>
                  <a:lnTo>
                    <a:pt x="74" y="21"/>
                  </a:lnTo>
                  <a:lnTo>
                    <a:pt x="42" y="32"/>
                  </a:lnTo>
                  <a:lnTo>
                    <a:pt x="15" y="36"/>
                  </a:lnTo>
                  <a:lnTo>
                    <a:pt x="0" y="34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4" name="Freeform 145"/>
            <p:cNvSpPr>
              <a:spLocks/>
            </p:cNvSpPr>
            <p:nvPr/>
          </p:nvSpPr>
          <p:spPr bwMode="auto">
            <a:xfrm>
              <a:off x="3465" y="3188"/>
              <a:ext cx="44" cy="32"/>
            </a:xfrm>
            <a:custGeom>
              <a:avLst/>
              <a:gdLst>
                <a:gd name="T0" fmla="*/ 31 w 88"/>
                <a:gd name="T1" fmla="*/ 0 h 64"/>
                <a:gd name="T2" fmla="*/ 0 w 88"/>
                <a:gd name="T3" fmla="*/ 19 h 64"/>
                <a:gd name="T4" fmla="*/ 28 w 88"/>
                <a:gd name="T5" fmla="*/ 13 h 64"/>
                <a:gd name="T6" fmla="*/ 7 w 88"/>
                <a:gd name="T7" fmla="*/ 32 h 64"/>
                <a:gd name="T8" fmla="*/ 34 w 88"/>
                <a:gd name="T9" fmla="*/ 30 h 64"/>
                <a:gd name="T10" fmla="*/ 39 w 88"/>
                <a:gd name="T11" fmla="*/ 31 h 64"/>
                <a:gd name="T12" fmla="*/ 44 w 88"/>
                <a:gd name="T13" fmla="*/ 27 h 64"/>
                <a:gd name="T14" fmla="*/ 37 w 88"/>
                <a:gd name="T15" fmla="*/ 11 h 64"/>
                <a:gd name="T16" fmla="*/ 31 w 88"/>
                <a:gd name="T17" fmla="*/ 0 h 64"/>
                <a:gd name="T18" fmla="*/ 31 w 8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64"/>
                <a:gd name="T32" fmla="*/ 88 w 8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64">
                  <a:moveTo>
                    <a:pt x="63" y="0"/>
                  </a:moveTo>
                  <a:lnTo>
                    <a:pt x="0" y="39"/>
                  </a:lnTo>
                  <a:lnTo>
                    <a:pt x="57" y="26"/>
                  </a:lnTo>
                  <a:lnTo>
                    <a:pt x="15" y="64"/>
                  </a:lnTo>
                  <a:lnTo>
                    <a:pt x="67" y="60"/>
                  </a:lnTo>
                  <a:lnTo>
                    <a:pt x="78" y="62"/>
                  </a:lnTo>
                  <a:lnTo>
                    <a:pt x="88" y="55"/>
                  </a:lnTo>
                  <a:lnTo>
                    <a:pt x="74" y="2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A5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5" name="Freeform 146"/>
            <p:cNvSpPr>
              <a:spLocks/>
            </p:cNvSpPr>
            <p:nvPr/>
          </p:nvSpPr>
          <p:spPr bwMode="auto">
            <a:xfrm>
              <a:off x="2804" y="3436"/>
              <a:ext cx="296" cy="51"/>
            </a:xfrm>
            <a:custGeom>
              <a:avLst/>
              <a:gdLst>
                <a:gd name="T0" fmla="*/ 41 w 591"/>
                <a:gd name="T1" fmla="*/ 30 h 103"/>
                <a:gd name="T2" fmla="*/ 11 w 591"/>
                <a:gd name="T3" fmla="*/ 24 h 103"/>
                <a:gd name="T4" fmla="*/ 0 w 591"/>
                <a:gd name="T5" fmla="*/ 0 h 103"/>
                <a:gd name="T6" fmla="*/ 27 w 591"/>
                <a:gd name="T7" fmla="*/ 6 h 103"/>
                <a:gd name="T8" fmla="*/ 50 w 591"/>
                <a:gd name="T9" fmla="*/ 7 h 103"/>
                <a:gd name="T10" fmla="*/ 56 w 591"/>
                <a:gd name="T11" fmla="*/ 11 h 103"/>
                <a:gd name="T12" fmla="*/ 72 w 591"/>
                <a:gd name="T13" fmla="*/ 20 h 103"/>
                <a:gd name="T14" fmla="*/ 89 w 591"/>
                <a:gd name="T15" fmla="*/ 28 h 103"/>
                <a:gd name="T16" fmla="*/ 103 w 591"/>
                <a:gd name="T17" fmla="*/ 32 h 103"/>
                <a:gd name="T18" fmla="*/ 150 w 591"/>
                <a:gd name="T19" fmla="*/ 29 h 103"/>
                <a:gd name="T20" fmla="*/ 172 w 591"/>
                <a:gd name="T21" fmla="*/ 24 h 103"/>
                <a:gd name="T22" fmla="*/ 200 w 591"/>
                <a:gd name="T23" fmla="*/ 32 h 103"/>
                <a:gd name="T24" fmla="*/ 216 w 591"/>
                <a:gd name="T25" fmla="*/ 16 h 103"/>
                <a:gd name="T26" fmla="*/ 235 w 591"/>
                <a:gd name="T27" fmla="*/ 10 h 103"/>
                <a:gd name="T28" fmla="*/ 260 w 591"/>
                <a:gd name="T29" fmla="*/ 27 h 103"/>
                <a:gd name="T30" fmla="*/ 274 w 591"/>
                <a:gd name="T31" fmla="*/ 34 h 103"/>
                <a:gd name="T32" fmla="*/ 296 w 591"/>
                <a:gd name="T33" fmla="*/ 29 h 103"/>
                <a:gd name="T34" fmla="*/ 286 w 591"/>
                <a:gd name="T35" fmla="*/ 44 h 103"/>
                <a:gd name="T36" fmla="*/ 268 w 591"/>
                <a:gd name="T37" fmla="*/ 48 h 103"/>
                <a:gd name="T38" fmla="*/ 235 w 591"/>
                <a:gd name="T39" fmla="*/ 48 h 103"/>
                <a:gd name="T40" fmla="*/ 222 w 591"/>
                <a:gd name="T41" fmla="*/ 44 h 103"/>
                <a:gd name="T42" fmla="*/ 194 w 591"/>
                <a:gd name="T43" fmla="*/ 41 h 103"/>
                <a:gd name="T44" fmla="*/ 144 w 591"/>
                <a:gd name="T45" fmla="*/ 46 h 103"/>
                <a:gd name="T46" fmla="*/ 109 w 591"/>
                <a:gd name="T47" fmla="*/ 51 h 103"/>
                <a:gd name="T48" fmla="*/ 60 w 591"/>
                <a:gd name="T49" fmla="*/ 35 h 103"/>
                <a:gd name="T50" fmla="*/ 41 w 591"/>
                <a:gd name="T51" fmla="*/ 30 h 103"/>
                <a:gd name="T52" fmla="*/ 41 w 591"/>
                <a:gd name="T53" fmla="*/ 30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1"/>
                <a:gd name="T82" fmla="*/ 0 h 103"/>
                <a:gd name="T83" fmla="*/ 591 w 591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1" h="103">
                  <a:moveTo>
                    <a:pt x="82" y="61"/>
                  </a:moveTo>
                  <a:lnTo>
                    <a:pt x="21" y="48"/>
                  </a:lnTo>
                  <a:lnTo>
                    <a:pt x="0" y="0"/>
                  </a:lnTo>
                  <a:lnTo>
                    <a:pt x="53" y="12"/>
                  </a:lnTo>
                  <a:lnTo>
                    <a:pt x="99" y="15"/>
                  </a:lnTo>
                  <a:lnTo>
                    <a:pt x="112" y="23"/>
                  </a:lnTo>
                  <a:lnTo>
                    <a:pt x="144" y="40"/>
                  </a:lnTo>
                  <a:lnTo>
                    <a:pt x="178" y="57"/>
                  </a:lnTo>
                  <a:lnTo>
                    <a:pt x="205" y="65"/>
                  </a:lnTo>
                  <a:lnTo>
                    <a:pt x="300" y="59"/>
                  </a:lnTo>
                  <a:lnTo>
                    <a:pt x="344" y="48"/>
                  </a:lnTo>
                  <a:lnTo>
                    <a:pt x="399" y="65"/>
                  </a:lnTo>
                  <a:lnTo>
                    <a:pt x="431" y="33"/>
                  </a:lnTo>
                  <a:lnTo>
                    <a:pt x="469" y="21"/>
                  </a:lnTo>
                  <a:lnTo>
                    <a:pt x="519" y="55"/>
                  </a:lnTo>
                  <a:lnTo>
                    <a:pt x="547" y="69"/>
                  </a:lnTo>
                  <a:lnTo>
                    <a:pt x="591" y="59"/>
                  </a:lnTo>
                  <a:lnTo>
                    <a:pt x="572" y="88"/>
                  </a:lnTo>
                  <a:lnTo>
                    <a:pt x="536" y="97"/>
                  </a:lnTo>
                  <a:lnTo>
                    <a:pt x="469" y="97"/>
                  </a:lnTo>
                  <a:lnTo>
                    <a:pt x="443" y="89"/>
                  </a:lnTo>
                  <a:lnTo>
                    <a:pt x="388" y="82"/>
                  </a:lnTo>
                  <a:lnTo>
                    <a:pt x="287" y="93"/>
                  </a:lnTo>
                  <a:lnTo>
                    <a:pt x="217" y="103"/>
                  </a:lnTo>
                  <a:lnTo>
                    <a:pt x="120" y="70"/>
                  </a:lnTo>
                  <a:lnTo>
                    <a:pt x="82" y="6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6" name="Freeform 147"/>
            <p:cNvSpPr>
              <a:spLocks/>
            </p:cNvSpPr>
            <p:nvPr/>
          </p:nvSpPr>
          <p:spPr bwMode="auto">
            <a:xfrm>
              <a:off x="3014" y="3597"/>
              <a:ext cx="391" cy="192"/>
            </a:xfrm>
            <a:custGeom>
              <a:avLst/>
              <a:gdLst>
                <a:gd name="T0" fmla="*/ 43 w 783"/>
                <a:gd name="T1" fmla="*/ 11 h 384"/>
                <a:gd name="T2" fmla="*/ 28 w 783"/>
                <a:gd name="T3" fmla="*/ 26 h 384"/>
                <a:gd name="T4" fmla="*/ 25 w 783"/>
                <a:gd name="T5" fmla="*/ 48 h 384"/>
                <a:gd name="T6" fmla="*/ 32 w 783"/>
                <a:gd name="T7" fmla="*/ 73 h 384"/>
                <a:gd name="T8" fmla="*/ 45 w 783"/>
                <a:gd name="T9" fmla="*/ 105 h 384"/>
                <a:gd name="T10" fmla="*/ 46 w 783"/>
                <a:gd name="T11" fmla="*/ 128 h 384"/>
                <a:gd name="T12" fmla="*/ 24 w 783"/>
                <a:gd name="T13" fmla="*/ 133 h 384"/>
                <a:gd name="T14" fmla="*/ 0 w 783"/>
                <a:gd name="T15" fmla="*/ 141 h 384"/>
                <a:gd name="T16" fmla="*/ 25 w 783"/>
                <a:gd name="T17" fmla="*/ 163 h 384"/>
                <a:gd name="T18" fmla="*/ 53 w 783"/>
                <a:gd name="T19" fmla="*/ 180 h 384"/>
                <a:gd name="T20" fmla="*/ 70 w 783"/>
                <a:gd name="T21" fmla="*/ 190 h 384"/>
                <a:gd name="T22" fmla="*/ 99 w 783"/>
                <a:gd name="T23" fmla="*/ 190 h 384"/>
                <a:gd name="T24" fmla="*/ 115 w 783"/>
                <a:gd name="T25" fmla="*/ 181 h 384"/>
                <a:gd name="T26" fmla="*/ 120 w 783"/>
                <a:gd name="T27" fmla="*/ 173 h 384"/>
                <a:gd name="T28" fmla="*/ 123 w 783"/>
                <a:gd name="T29" fmla="*/ 136 h 384"/>
                <a:gd name="T30" fmla="*/ 135 w 783"/>
                <a:gd name="T31" fmla="*/ 145 h 384"/>
                <a:gd name="T32" fmla="*/ 176 w 783"/>
                <a:gd name="T33" fmla="*/ 178 h 384"/>
                <a:gd name="T34" fmla="*/ 200 w 783"/>
                <a:gd name="T35" fmla="*/ 192 h 384"/>
                <a:gd name="T36" fmla="*/ 226 w 783"/>
                <a:gd name="T37" fmla="*/ 190 h 384"/>
                <a:gd name="T38" fmla="*/ 233 w 783"/>
                <a:gd name="T39" fmla="*/ 185 h 384"/>
                <a:gd name="T40" fmla="*/ 254 w 783"/>
                <a:gd name="T41" fmla="*/ 165 h 384"/>
                <a:gd name="T42" fmla="*/ 254 w 783"/>
                <a:gd name="T43" fmla="*/ 145 h 384"/>
                <a:gd name="T44" fmla="*/ 276 w 783"/>
                <a:gd name="T45" fmla="*/ 153 h 384"/>
                <a:gd name="T46" fmla="*/ 293 w 783"/>
                <a:gd name="T47" fmla="*/ 160 h 384"/>
                <a:gd name="T48" fmla="*/ 307 w 783"/>
                <a:gd name="T49" fmla="*/ 153 h 384"/>
                <a:gd name="T50" fmla="*/ 318 w 783"/>
                <a:gd name="T51" fmla="*/ 145 h 384"/>
                <a:gd name="T52" fmla="*/ 334 w 783"/>
                <a:gd name="T53" fmla="*/ 110 h 384"/>
                <a:gd name="T54" fmla="*/ 333 w 783"/>
                <a:gd name="T55" fmla="*/ 91 h 384"/>
                <a:gd name="T56" fmla="*/ 357 w 783"/>
                <a:gd name="T57" fmla="*/ 92 h 384"/>
                <a:gd name="T58" fmla="*/ 370 w 783"/>
                <a:gd name="T59" fmla="*/ 91 h 384"/>
                <a:gd name="T60" fmla="*/ 384 w 783"/>
                <a:gd name="T61" fmla="*/ 73 h 384"/>
                <a:gd name="T62" fmla="*/ 391 w 783"/>
                <a:gd name="T63" fmla="*/ 56 h 384"/>
                <a:gd name="T64" fmla="*/ 389 w 783"/>
                <a:gd name="T65" fmla="*/ 27 h 384"/>
                <a:gd name="T66" fmla="*/ 381 w 783"/>
                <a:gd name="T67" fmla="*/ 17 h 384"/>
                <a:gd name="T68" fmla="*/ 355 w 783"/>
                <a:gd name="T69" fmla="*/ 6 h 384"/>
                <a:gd name="T70" fmla="*/ 343 w 783"/>
                <a:gd name="T71" fmla="*/ 1 h 384"/>
                <a:gd name="T72" fmla="*/ 329 w 783"/>
                <a:gd name="T73" fmla="*/ 6 h 384"/>
                <a:gd name="T74" fmla="*/ 313 w 783"/>
                <a:gd name="T75" fmla="*/ 14 h 384"/>
                <a:gd name="T76" fmla="*/ 306 w 783"/>
                <a:gd name="T77" fmla="*/ 29 h 384"/>
                <a:gd name="T78" fmla="*/ 304 w 783"/>
                <a:gd name="T79" fmla="*/ 44 h 384"/>
                <a:gd name="T80" fmla="*/ 292 w 783"/>
                <a:gd name="T81" fmla="*/ 38 h 384"/>
                <a:gd name="T82" fmla="*/ 276 w 783"/>
                <a:gd name="T83" fmla="*/ 18 h 384"/>
                <a:gd name="T84" fmla="*/ 259 w 783"/>
                <a:gd name="T85" fmla="*/ 13 h 384"/>
                <a:gd name="T86" fmla="*/ 247 w 783"/>
                <a:gd name="T87" fmla="*/ 12 h 384"/>
                <a:gd name="T88" fmla="*/ 226 w 783"/>
                <a:gd name="T89" fmla="*/ 23 h 384"/>
                <a:gd name="T90" fmla="*/ 218 w 783"/>
                <a:gd name="T91" fmla="*/ 33 h 384"/>
                <a:gd name="T92" fmla="*/ 214 w 783"/>
                <a:gd name="T93" fmla="*/ 45 h 384"/>
                <a:gd name="T94" fmla="*/ 220 w 783"/>
                <a:gd name="T95" fmla="*/ 77 h 384"/>
                <a:gd name="T96" fmla="*/ 221 w 783"/>
                <a:gd name="T97" fmla="*/ 94 h 384"/>
                <a:gd name="T98" fmla="*/ 202 w 783"/>
                <a:gd name="T99" fmla="*/ 67 h 384"/>
                <a:gd name="T100" fmla="*/ 178 w 783"/>
                <a:gd name="T101" fmla="*/ 39 h 384"/>
                <a:gd name="T102" fmla="*/ 156 w 783"/>
                <a:gd name="T103" fmla="*/ 12 h 384"/>
                <a:gd name="T104" fmla="*/ 142 w 783"/>
                <a:gd name="T105" fmla="*/ 1 h 384"/>
                <a:gd name="T106" fmla="*/ 127 w 783"/>
                <a:gd name="T107" fmla="*/ 0 h 384"/>
                <a:gd name="T108" fmla="*/ 110 w 783"/>
                <a:gd name="T109" fmla="*/ 12 h 384"/>
                <a:gd name="T110" fmla="*/ 99 w 783"/>
                <a:gd name="T111" fmla="*/ 24 h 384"/>
                <a:gd name="T112" fmla="*/ 98 w 783"/>
                <a:gd name="T113" fmla="*/ 43 h 384"/>
                <a:gd name="T114" fmla="*/ 96 w 783"/>
                <a:gd name="T115" fmla="*/ 55 h 384"/>
                <a:gd name="T116" fmla="*/ 82 w 783"/>
                <a:gd name="T117" fmla="*/ 26 h 384"/>
                <a:gd name="T118" fmla="*/ 70 w 783"/>
                <a:gd name="T119" fmla="*/ 10 h 384"/>
                <a:gd name="T120" fmla="*/ 55 w 783"/>
                <a:gd name="T121" fmla="*/ 9 h 384"/>
                <a:gd name="T122" fmla="*/ 43 w 783"/>
                <a:gd name="T123" fmla="*/ 11 h 384"/>
                <a:gd name="T124" fmla="*/ 43 w 783"/>
                <a:gd name="T125" fmla="*/ 11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3"/>
                <a:gd name="T190" fmla="*/ 0 h 384"/>
                <a:gd name="T191" fmla="*/ 783 w 783"/>
                <a:gd name="T192" fmla="*/ 384 h 3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3" h="384">
                  <a:moveTo>
                    <a:pt x="87" y="21"/>
                  </a:moveTo>
                  <a:lnTo>
                    <a:pt x="57" y="53"/>
                  </a:lnTo>
                  <a:lnTo>
                    <a:pt x="51" y="95"/>
                  </a:lnTo>
                  <a:lnTo>
                    <a:pt x="65" y="146"/>
                  </a:lnTo>
                  <a:lnTo>
                    <a:pt x="91" y="211"/>
                  </a:lnTo>
                  <a:lnTo>
                    <a:pt x="93" y="256"/>
                  </a:lnTo>
                  <a:lnTo>
                    <a:pt x="48" y="266"/>
                  </a:lnTo>
                  <a:lnTo>
                    <a:pt x="0" y="281"/>
                  </a:lnTo>
                  <a:lnTo>
                    <a:pt x="51" y="325"/>
                  </a:lnTo>
                  <a:lnTo>
                    <a:pt x="107" y="359"/>
                  </a:lnTo>
                  <a:lnTo>
                    <a:pt x="141" y="380"/>
                  </a:lnTo>
                  <a:lnTo>
                    <a:pt x="198" y="380"/>
                  </a:lnTo>
                  <a:lnTo>
                    <a:pt x="230" y="361"/>
                  </a:lnTo>
                  <a:lnTo>
                    <a:pt x="240" y="346"/>
                  </a:lnTo>
                  <a:lnTo>
                    <a:pt x="247" y="272"/>
                  </a:lnTo>
                  <a:lnTo>
                    <a:pt x="270" y="289"/>
                  </a:lnTo>
                  <a:lnTo>
                    <a:pt x="352" y="355"/>
                  </a:lnTo>
                  <a:lnTo>
                    <a:pt x="401" y="384"/>
                  </a:lnTo>
                  <a:lnTo>
                    <a:pt x="453" y="380"/>
                  </a:lnTo>
                  <a:lnTo>
                    <a:pt x="466" y="369"/>
                  </a:lnTo>
                  <a:lnTo>
                    <a:pt x="508" y="329"/>
                  </a:lnTo>
                  <a:lnTo>
                    <a:pt x="508" y="289"/>
                  </a:lnTo>
                  <a:lnTo>
                    <a:pt x="553" y="306"/>
                  </a:lnTo>
                  <a:lnTo>
                    <a:pt x="587" y="319"/>
                  </a:lnTo>
                  <a:lnTo>
                    <a:pt x="614" y="306"/>
                  </a:lnTo>
                  <a:lnTo>
                    <a:pt x="637" y="289"/>
                  </a:lnTo>
                  <a:lnTo>
                    <a:pt x="669" y="220"/>
                  </a:lnTo>
                  <a:lnTo>
                    <a:pt x="667" y="182"/>
                  </a:lnTo>
                  <a:lnTo>
                    <a:pt x="715" y="184"/>
                  </a:lnTo>
                  <a:lnTo>
                    <a:pt x="741" y="182"/>
                  </a:lnTo>
                  <a:lnTo>
                    <a:pt x="768" y="146"/>
                  </a:lnTo>
                  <a:lnTo>
                    <a:pt x="783" y="112"/>
                  </a:lnTo>
                  <a:lnTo>
                    <a:pt x="778" y="55"/>
                  </a:lnTo>
                  <a:lnTo>
                    <a:pt x="762" y="34"/>
                  </a:lnTo>
                  <a:lnTo>
                    <a:pt x="711" y="13"/>
                  </a:lnTo>
                  <a:lnTo>
                    <a:pt x="686" y="2"/>
                  </a:lnTo>
                  <a:lnTo>
                    <a:pt x="658" y="11"/>
                  </a:lnTo>
                  <a:lnTo>
                    <a:pt x="627" y="29"/>
                  </a:lnTo>
                  <a:lnTo>
                    <a:pt x="612" y="59"/>
                  </a:lnTo>
                  <a:lnTo>
                    <a:pt x="608" y="87"/>
                  </a:lnTo>
                  <a:lnTo>
                    <a:pt x="584" y="76"/>
                  </a:lnTo>
                  <a:lnTo>
                    <a:pt x="553" y="36"/>
                  </a:lnTo>
                  <a:lnTo>
                    <a:pt x="519" y="27"/>
                  </a:lnTo>
                  <a:lnTo>
                    <a:pt x="494" y="23"/>
                  </a:lnTo>
                  <a:lnTo>
                    <a:pt x="453" y="46"/>
                  </a:lnTo>
                  <a:lnTo>
                    <a:pt x="437" y="65"/>
                  </a:lnTo>
                  <a:lnTo>
                    <a:pt x="428" y="89"/>
                  </a:lnTo>
                  <a:lnTo>
                    <a:pt x="441" y="154"/>
                  </a:lnTo>
                  <a:lnTo>
                    <a:pt x="443" y="188"/>
                  </a:lnTo>
                  <a:lnTo>
                    <a:pt x="405" y="133"/>
                  </a:lnTo>
                  <a:lnTo>
                    <a:pt x="356" y="78"/>
                  </a:lnTo>
                  <a:lnTo>
                    <a:pt x="312" y="25"/>
                  </a:lnTo>
                  <a:lnTo>
                    <a:pt x="285" y="2"/>
                  </a:lnTo>
                  <a:lnTo>
                    <a:pt x="255" y="0"/>
                  </a:lnTo>
                  <a:lnTo>
                    <a:pt x="221" y="25"/>
                  </a:lnTo>
                  <a:lnTo>
                    <a:pt x="198" y="48"/>
                  </a:lnTo>
                  <a:lnTo>
                    <a:pt x="196" y="86"/>
                  </a:lnTo>
                  <a:lnTo>
                    <a:pt x="192" y="110"/>
                  </a:lnTo>
                  <a:lnTo>
                    <a:pt x="164" y="53"/>
                  </a:lnTo>
                  <a:lnTo>
                    <a:pt x="141" y="19"/>
                  </a:lnTo>
                  <a:lnTo>
                    <a:pt x="110" y="17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7" name="Freeform 148"/>
            <p:cNvSpPr>
              <a:spLocks/>
            </p:cNvSpPr>
            <p:nvPr/>
          </p:nvSpPr>
          <p:spPr bwMode="auto">
            <a:xfrm>
              <a:off x="3242" y="3623"/>
              <a:ext cx="99" cy="99"/>
            </a:xfrm>
            <a:custGeom>
              <a:avLst/>
              <a:gdLst>
                <a:gd name="T0" fmla="*/ 37 w 200"/>
                <a:gd name="T1" fmla="*/ 0 h 200"/>
                <a:gd name="T2" fmla="*/ 57 w 200"/>
                <a:gd name="T3" fmla="*/ 20 h 200"/>
                <a:gd name="T4" fmla="*/ 59 w 200"/>
                <a:gd name="T5" fmla="*/ 36 h 200"/>
                <a:gd name="T6" fmla="*/ 50 w 200"/>
                <a:gd name="T7" fmla="*/ 52 h 200"/>
                <a:gd name="T8" fmla="*/ 35 w 200"/>
                <a:gd name="T9" fmla="*/ 53 h 200"/>
                <a:gd name="T10" fmla="*/ 18 w 200"/>
                <a:gd name="T11" fmla="*/ 45 h 200"/>
                <a:gd name="T12" fmla="*/ 0 w 200"/>
                <a:gd name="T13" fmla="*/ 27 h 200"/>
                <a:gd name="T14" fmla="*/ 16 w 200"/>
                <a:gd name="T15" fmla="*/ 55 h 200"/>
                <a:gd name="T16" fmla="*/ 51 w 200"/>
                <a:gd name="T17" fmla="*/ 86 h 200"/>
                <a:gd name="T18" fmla="*/ 72 w 200"/>
                <a:gd name="T19" fmla="*/ 99 h 200"/>
                <a:gd name="T20" fmla="*/ 90 w 200"/>
                <a:gd name="T21" fmla="*/ 92 h 200"/>
                <a:gd name="T22" fmla="*/ 99 w 200"/>
                <a:gd name="T23" fmla="*/ 68 h 200"/>
                <a:gd name="T24" fmla="*/ 82 w 200"/>
                <a:gd name="T25" fmla="*/ 36 h 200"/>
                <a:gd name="T26" fmla="*/ 61 w 200"/>
                <a:gd name="T27" fmla="*/ 15 h 200"/>
                <a:gd name="T28" fmla="*/ 37 w 200"/>
                <a:gd name="T29" fmla="*/ 0 h 200"/>
                <a:gd name="T30" fmla="*/ 37 w 200"/>
                <a:gd name="T31" fmla="*/ 0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"/>
                <a:gd name="T49" fmla="*/ 0 h 200"/>
                <a:gd name="T50" fmla="*/ 200 w 200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" h="200">
                  <a:moveTo>
                    <a:pt x="74" y="0"/>
                  </a:moveTo>
                  <a:lnTo>
                    <a:pt x="116" y="40"/>
                  </a:lnTo>
                  <a:lnTo>
                    <a:pt x="120" y="73"/>
                  </a:lnTo>
                  <a:lnTo>
                    <a:pt x="101" y="105"/>
                  </a:lnTo>
                  <a:lnTo>
                    <a:pt x="71" y="107"/>
                  </a:lnTo>
                  <a:lnTo>
                    <a:pt x="36" y="90"/>
                  </a:lnTo>
                  <a:lnTo>
                    <a:pt x="0" y="54"/>
                  </a:lnTo>
                  <a:lnTo>
                    <a:pt x="33" y="112"/>
                  </a:lnTo>
                  <a:lnTo>
                    <a:pt x="103" y="173"/>
                  </a:lnTo>
                  <a:lnTo>
                    <a:pt x="145" y="200"/>
                  </a:lnTo>
                  <a:lnTo>
                    <a:pt x="181" y="185"/>
                  </a:lnTo>
                  <a:lnTo>
                    <a:pt x="200" y="137"/>
                  </a:lnTo>
                  <a:lnTo>
                    <a:pt x="166" y="73"/>
                  </a:lnTo>
                  <a:lnTo>
                    <a:pt x="124" y="3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8" name="Freeform 149"/>
            <p:cNvSpPr>
              <a:spLocks/>
            </p:cNvSpPr>
            <p:nvPr/>
          </p:nvSpPr>
          <p:spPr bwMode="auto">
            <a:xfrm>
              <a:off x="3319" y="3603"/>
              <a:ext cx="54" cy="86"/>
            </a:xfrm>
            <a:custGeom>
              <a:avLst/>
              <a:gdLst>
                <a:gd name="T0" fmla="*/ 32 w 109"/>
                <a:gd name="T1" fmla="*/ 0 h 173"/>
                <a:gd name="T2" fmla="*/ 14 w 109"/>
                <a:gd name="T3" fmla="*/ 21 h 173"/>
                <a:gd name="T4" fmla="*/ 9 w 109"/>
                <a:gd name="T5" fmla="*/ 32 h 173"/>
                <a:gd name="T6" fmla="*/ 25 w 109"/>
                <a:gd name="T7" fmla="*/ 53 h 173"/>
                <a:gd name="T8" fmla="*/ 36 w 109"/>
                <a:gd name="T9" fmla="*/ 76 h 173"/>
                <a:gd name="T10" fmla="*/ 54 w 109"/>
                <a:gd name="T11" fmla="*/ 86 h 173"/>
                <a:gd name="T12" fmla="*/ 32 w 109"/>
                <a:gd name="T13" fmla="*/ 86 h 173"/>
                <a:gd name="T14" fmla="*/ 18 w 109"/>
                <a:gd name="T15" fmla="*/ 58 h 173"/>
                <a:gd name="T16" fmla="*/ 0 w 109"/>
                <a:gd name="T17" fmla="*/ 36 h 173"/>
                <a:gd name="T18" fmla="*/ 4 w 109"/>
                <a:gd name="T19" fmla="*/ 21 h 173"/>
                <a:gd name="T20" fmla="*/ 12 w 109"/>
                <a:gd name="T21" fmla="*/ 6 h 173"/>
                <a:gd name="T22" fmla="*/ 32 w 109"/>
                <a:gd name="T23" fmla="*/ 0 h 173"/>
                <a:gd name="T24" fmla="*/ 32 w 109"/>
                <a:gd name="T25" fmla="*/ 0 h 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173"/>
                <a:gd name="T41" fmla="*/ 109 w 109"/>
                <a:gd name="T42" fmla="*/ 173 h 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173">
                  <a:moveTo>
                    <a:pt x="65" y="0"/>
                  </a:moveTo>
                  <a:lnTo>
                    <a:pt x="29" y="42"/>
                  </a:lnTo>
                  <a:lnTo>
                    <a:pt x="19" y="65"/>
                  </a:lnTo>
                  <a:lnTo>
                    <a:pt x="50" y="107"/>
                  </a:lnTo>
                  <a:lnTo>
                    <a:pt x="73" y="152"/>
                  </a:lnTo>
                  <a:lnTo>
                    <a:pt x="109" y="173"/>
                  </a:lnTo>
                  <a:lnTo>
                    <a:pt x="65" y="173"/>
                  </a:lnTo>
                  <a:lnTo>
                    <a:pt x="36" y="116"/>
                  </a:lnTo>
                  <a:lnTo>
                    <a:pt x="0" y="73"/>
                  </a:lnTo>
                  <a:lnTo>
                    <a:pt x="8" y="42"/>
                  </a:lnTo>
                  <a:lnTo>
                    <a:pt x="25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199" name="Freeform 150"/>
            <p:cNvSpPr>
              <a:spLocks/>
            </p:cNvSpPr>
            <p:nvPr/>
          </p:nvSpPr>
          <p:spPr bwMode="auto">
            <a:xfrm>
              <a:off x="3059" y="3613"/>
              <a:ext cx="33" cy="46"/>
            </a:xfrm>
            <a:custGeom>
              <a:avLst/>
              <a:gdLst>
                <a:gd name="T0" fmla="*/ 11 w 67"/>
                <a:gd name="T1" fmla="*/ 0 h 92"/>
                <a:gd name="T2" fmla="*/ 23 w 67"/>
                <a:gd name="T3" fmla="*/ 12 h 92"/>
                <a:gd name="T4" fmla="*/ 33 w 67"/>
                <a:gd name="T5" fmla="*/ 38 h 92"/>
                <a:gd name="T6" fmla="*/ 29 w 67"/>
                <a:gd name="T7" fmla="*/ 42 h 92"/>
                <a:gd name="T8" fmla="*/ 23 w 67"/>
                <a:gd name="T9" fmla="*/ 46 h 92"/>
                <a:gd name="T10" fmla="*/ 16 w 67"/>
                <a:gd name="T11" fmla="*/ 42 h 92"/>
                <a:gd name="T12" fmla="*/ 12 w 67"/>
                <a:gd name="T13" fmla="*/ 39 h 92"/>
                <a:gd name="T14" fmla="*/ 1 w 67"/>
                <a:gd name="T15" fmla="*/ 18 h 92"/>
                <a:gd name="T16" fmla="*/ 0 w 67"/>
                <a:gd name="T17" fmla="*/ 7 h 92"/>
                <a:gd name="T18" fmla="*/ 11 w 67"/>
                <a:gd name="T19" fmla="*/ 0 h 92"/>
                <a:gd name="T20" fmla="*/ 11 w 67"/>
                <a:gd name="T21" fmla="*/ 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92"/>
                <a:gd name="T35" fmla="*/ 67 w 67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92">
                  <a:moveTo>
                    <a:pt x="23" y="0"/>
                  </a:moveTo>
                  <a:lnTo>
                    <a:pt x="46" y="25"/>
                  </a:lnTo>
                  <a:lnTo>
                    <a:pt x="67" y="76"/>
                  </a:lnTo>
                  <a:lnTo>
                    <a:pt x="59" y="84"/>
                  </a:lnTo>
                  <a:lnTo>
                    <a:pt x="46" y="92"/>
                  </a:lnTo>
                  <a:lnTo>
                    <a:pt x="33" y="84"/>
                  </a:lnTo>
                  <a:lnTo>
                    <a:pt x="25" y="78"/>
                  </a:lnTo>
                  <a:lnTo>
                    <a:pt x="2" y="36"/>
                  </a:lnTo>
                  <a:lnTo>
                    <a:pt x="0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0" name="Freeform 151"/>
            <p:cNvSpPr>
              <a:spLocks/>
            </p:cNvSpPr>
            <p:nvPr/>
          </p:nvSpPr>
          <p:spPr bwMode="auto">
            <a:xfrm>
              <a:off x="3117" y="3614"/>
              <a:ext cx="142" cy="164"/>
            </a:xfrm>
            <a:custGeom>
              <a:avLst/>
              <a:gdLst>
                <a:gd name="T0" fmla="*/ 0 w 284"/>
                <a:gd name="T1" fmla="*/ 13 h 329"/>
                <a:gd name="T2" fmla="*/ 5 w 284"/>
                <a:gd name="T3" fmla="*/ 26 h 329"/>
                <a:gd name="T4" fmla="*/ 9 w 284"/>
                <a:gd name="T5" fmla="*/ 36 h 329"/>
                <a:gd name="T6" fmla="*/ 14 w 284"/>
                <a:gd name="T7" fmla="*/ 44 h 329"/>
                <a:gd name="T8" fmla="*/ 23 w 284"/>
                <a:gd name="T9" fmla="*/ 53 h 329"/>
                <a:gd name="T10" fmla="*/ 36 w 284"/>
                <a:gd name="T11" fmla="*/ 69 h 329"/>
                <a:gd name="T12" fmla="*/ 48 w 284"/>
                <a:gd name="T13" fmla="*/ 83 h 329"/>
                <a:gd name="T14" fmla="*/ 54 w 284"/>
                <a:gd name="T15" fmla="*/ 89 h 329"/>
                <a:gd name="T16" fmla="*/ 77 w 284"/>
                <a:gd name="T17" fmla="*/ 117 h 329"/>
                <a:gd name="T18" fmla="*/ 91 w 284"/>
                <a:gd name="T19" fmla="*/ 152 h 329"/>
                <a:gd name="T20" fmla="*/ 105 w 284"/>
                <a:gd name="T21" fmla="*/ 164 h 329"/>
                <a:gd name="T22" fmla="*/ 125 w 284"/>
                <a:gd name="T23" fmla="*/ 158 h 329"/>
                <a:gd name="T24" fmla="*/ 142 w 284"/>
                <a:gd name="T25" fmla="*/ 134 h 329"/>
                <a:gd name="T26" fmla="*/ 138 w 284"/>
                <a:gd name="T27" fmla="*/ 122 h 329"/>
                <a:gd name="T28" fmla="*/ 131 w 284"/>
                <a:gd name="T29" fmla="*/ 109 h 329"/>
                <a:gd name="T30" fmla="*/ 123 w 284"/>
                <a:gd name="T31" fmla="*/ 98 h 329"/>
                <a:gd name="T32" fmla="*/ 119 w 284"/>
                <a:gd name="T33" fmla="*/ 93 h 329"/>
                <a:gd name="T34" fmla="*/ 93 w 284"/>
                <a:gd name="T35" fmla="*/ 55 h 329"/>
                <a:gd name="T36" fmla="*/ 68 w 284"/>
                <a:gd name="T37" fmla="*/ 28 h 329"/>
                <a:gd name="T38" fmla="*/ 55 w 284"/>
                <a:gd name="T39" fmla="*/ 6 h 329"/>
                <a:gd name="T40" fmla="*/ 47 w 284"/>
                <a:gd name="T41" fmla="*/ 0 h 329"/>
                <a:gd name="T42" fmla="*/ 59 w 284"/>
                <a:gd name="T43" fmla="*/ 24 h 329"/>
                <a:gd name="T44" fmla="*/ 60 w 284"/>
                <a:gd name="T45" fmla="*/ 45 h 329"/>
                <a:gd name="T46" fmla="*/ 35 w 284"/>
                <a:gd name="T47" fmla="*/ 48 h 329"/>
                <a:gd name="T48" fmla="*/ 23 w 284"/>
                <a:gd name="T49" fmla="*/ 41 h 329"/>
                <a:gd name="T50" fmla="*/ 0 w 284"/>
                <a:gd name="T51" fmla="*/ 13 h 329"/>
                <a:gd name="T52" fmla="*/ 0 w 284"/>
                <a:gd name="T53" fmla="*/ 13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4"/>
                <a:gd name="T82" fmla="*/ 0 h 329"/>
                <a:gd name="T83" fmla="*/ 284 w 284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4" h="329">
                  <a:moveTo>
                    <a:pt x="0" y="27"/>
                  </a:moveTo>
                  <a:lnTo>
                    <a:pt x="10" y="52"/>
                  </a:lnTo>
                  <a:lnTo>
                    <a:pt x="19" y="72"/>
                  </a:lnTo>
                  <a:lnTo>
                    <a:pt x="29" y="88"/>
                  </a:lnTo>
                  <a:lnTo>
                    <a:pt x="46" y="107"/>
                  </a:lnTo>
                  <a:lnTo>
                    <a:pt x="73" y="139"/>
                  </a:lnTo>
                  <a:lnTo>
                    <a:pt x="97" y="166"/>
                  </a:lnTo>
                  <a:lnTo>
                    <a:pt x="109" y="179"/>
                  </a:lnTo>
                  <a:lnTo>
                    <a:pt x="154" y="234"/>
                  </a:lnTo>
                  <a:lnTo>
                    <a:pt x="183" y="304"/>
                  </a:lnTo>
                  <a:lnTo>
                    <a:pt x="211" y="329"/>
                  </a:lnTo>
                  <a:lnTo>
                    <a:pt x="251" y="316"/>
                  </a:lnTo>
                  <a:lnTo>
                    <a:pt x="284" y="268"/>
                  </a:lnTo>
                  <a:lnTo>
                    <a:pt x="276" y="245"/>
                  </a:lnTo>
                  <a:lnTo>
                    <a:pt x="261" y="219"/>
                  </a:lnTo>
                  <a:lnTo>
                    <a:pt x="246" y="196"/>
                  </a:lnTo>
                  <a:lnTo>
                    <a:pt x="238" y="186"/>
                  </a:lnTo>
                  <a:lnTo>
                    <a:pt x="187" y="110"/>
                  </a:lnTo>
                  <a:lnTo>
                    <a:pt x="135" y="57"/>
                  </a:lnTo>
                  <a:lnTo>
                    <a:pt x="111" y="12"/>
                  </a:lnTo>
                  <a:lnTo>
                    <a:pt x="95" y="0"/>
                  </a:lnTo>
                  <a:lnTo>
                    <a:pt x="118" y="48"/>
                  </a:lnTo>
                  <a:lnTo>
                    <a:pt x="120" y="90"/>
                  </a:lnTo>
                  <a:lnTo>
                    <a:pt x="69" y="97"/>
                  </a:lnTo>
                  <a:lnTo>
                    <a:pt x="46" y="8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1" name="Freeform 152"/>
            <p:cNvSpPr>
              <a:spLocks/>
            </p:cNvSpPr>
            <p:nvPr/>
          </p:nvSpPr>
          <p:spPr bwMode="auto">
            <a:xfrm>
              <a:off x="3052" y="3621"/>
              <a:ext cx="77" cy="158"/>
            </a:xfrm>
            <a:custGeom>
              <a:avLst/>
              <a:gdLst>
                <a:gd name="T0" fmla="*/ 1 w 152"/>
                <a:gd name="T1" fmla="*/ 0 h 317"/>
                <a:gd name="T2" fmla="*/ 0 w 152"/>
                <a:gd name="T3" fmla="*/ 30 h 317"/>
                <a:gd name="T4" fmla="*/ 5 w 152"/>
                <a:gd name="T5" fmla="*/ 44 h 317"/>
                <a:gd name="T6" fmla="*/ 13 w 152"/>
                <a:gd name="T7" fmla="*/ 60 h 317"/>
                <a:gd name="T8" fmla="*/ 18 w 152"/>
                <a:gd name="T9" fmla="*/ 73 h 317"/>
                <a:gd name="T10" fmla="*/ 21 w 152"/>
                <a:gd name="T11" fmla="*/ 78 h 317"/>
                <a:gd name="T12" fmla="*/ 28 w 152"/>
                <a:gd name="T13" fmla="*/ 105 h 317"/>
                <a:gd name="T14" fmla="*/ 31 w 152"/>
                <a:gd name="T15" fmla="*/ 141 h 317"/>
                <a:gd name="T16" fmla="*/ 34 w 152"/>
                <a:gd name="T17" fmla="*/ 150 h 317"/>
                <a:gd name="T18" fmla="*/ 39 w 152"/>
                <a:gd name="T19" fmla="*/ 156 h 317"/>
                <a:gd name="T20" fmla="*/ 44 w 152"/>
                <a:gd name="T21" fmla="*/ 158 h 317"/>
                <a:gd name="T22" fmla="*/ 61 w 152"/>
                <a:gd name="T23" fmla="*/ 155 h 317"/>
                <a:gd name="T24" fmla="*/ 70 w 152"/>
                <a:gd name="T25" fmla="*/ 152 h 317"/>
                <a:gd name="T26" fmla="*/ 77 w 152"/>
                <a:gd name="T27" fmla="*/ 133 h 317"/>
                <a:gd name="T28" fmla="*/ 75 w 152"/>
                <a:gd name="T29" fmla="*/ 101 h 317"/>
                <a:gd name="T30" fmla="*/ 73 w 152"/>
                <a:gd name="T31" fmla="*/ 79 h 317"/>
                <a:gd name="T32" fmla="*/ 55 w 152"/>
                <a:gd name="T33" fmla="*/ 37 h 317"/>
                <a:gd name="T34" fmla="*/ 42 w 152"/>
                <a:gd name="T35" fmla="*/ 10 h 317"/>
                <a:gd name="T36" fmla="*/ 46 w 152"/>
                <a:gd name="T37" fmla="*/ 38 h 317"/>
                <a:gd name="T38" fmla="*/ 30 w 152"/>
                <a:gd name="T39" fmla="*/ 48 h 317"/>
                <a:gd name="T40" fmla="*/ 13 w 152"/>
                <a:gd name="T41" fmla="*/ 44 h 317"/>
                <a:gd name="T42" fmla="*/ 4 w 152"/>
                <a:gd name="T43" fmla="*/ 17 h 317"/>
                <a:gd name="T44" fmla="*/ 1 w 152"/>
                <a:gd name="T45" fmla="*/ 0 h 317"/>
                <a:gd name="T46" fmla="*/ 1 w 152"/>
                <a:gd name="T47" fmla="*/ 0 h 3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317"/>
                <a:gd name="T74" fmla="*/ 152 w 152"/>
                <a:gd name="T75" fmla="*/ 317 h 3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317">
                  <a:moveTo>
                    <a:pt x="2" y="0"/>
                  </a:moveTo>
                  <a:lnTo>
                    <a:pt x="0" y="60"/>
                  </a:lnTo>
                  <a:lnTo>
                    <a:pt x="9" y="89"/>
                  </a:lnTo>
                  <a:lnTo>
                    <a:pt x="25" y="121"/>
                  </a:lnTo>
                  <a:lnTo>
                    <a:pt x="36" y="146"/>
                  </a:lnTo>
                  <a:lnTo>
                    <a:pt x="42" y="157"/>
                  </a:lnTo>
                  <a:lnTo>
                    <a:pt x="55" y="210"/>
                  </a:lnTo>
                  <a:lnTo>
                    <a:pt x="61" y="283"/>
                  </a:lnTo>
                  <a:lnTo>
                    <a:pt x="67" y="300"/>
                  </a:lnTo>
                  <a:lnTo>
                    <a:pt x="76" y="313"/>
                  </a:lnTo>
                  <a:lnTo>
                    <a:pt x="87" y="317"/>
                  </a:lnTo>
                  <a:lnTo>
                    <a:pt x="120" y="311"/>
                  </a:lnTo>
                  <a:lnTo>
                    <a:pt x="139" y="305"/>
                  </a:lnTo>
                  <a:lnTo>
                    <a:pt x="152" y="267"/>
                  </a:lnTo>
                  <a:lnTo>
                    <a:pt x="148" y="203"/>
                  </a:lnTo>
                  <a:lnTo>
                    <a:pt x="144" y="159"/>
                  </a:lnTo>
                  <a:lnTo>
                    <a:pt x="108" y="74"/>
                  </a:lnTo>
                  <a:lnTo>
                    <a:pt x="82" y="20"/>
                  </a:lnTo>
                  <a:lnTo>
                    <a:pt x="91" y="76"/>
                  </a:lnTo>
                  <a:lnTo>
                    <a:pt x="59" y="96"/>
                  </a:lnTo>
                  <a:lnTo>
                    <a:pt x="25" y="89"/>
                  </a:lnTo>
                  <a:lnTo>
                    <a:pt x="8" y="3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2" name="Freeform 153"/>
            <p:cNvSpPr>
              <a:spLocks/>
            </p:cNvSpPr>
            <p:nvPr/>
          </p:nvSpPr>
          <p:spPr bwMode="auto">
            <a:xfrm>
              <a:off x="3336" y="3614"/>
              <a:ext cx="41" cy="35"/>
            </a:xfrm>
            <a:custGeom>
              <a:avLst/>
              <a:gdLst>
                <a:gd name="T0" fmla="*/ 21 w 81"/>
                <a:gd name="T1" fmla="*/ 0 h 71"/>
                <a:gd name="T2" fmla="*/ 41 w 81"/>
                <a:gd name="T3" fmla="*/ 15 h 71"/>
                <a:gd name="T4" fmla="*/ 40 w 81"/>
                <a:gd name="T5" fmla="*/ 25 h 71"/>
                <a:gd name="T6" fmla="*/ 37 w 81"/>
                <a:gd name="T7" fmla="*/ 29 h 71"/>
                <a:gd name="T8" fmla="*/ 30 w 81"/>
                <a:gd name="T9" fmla="*/ 35 h 71"/>
                <a:gd name="T10" fmla="*/ 9 w 81"/>
                <a:gd name="T11" fmla="*/ 32 h 71"/>
                <a:gd name="T12" fmla="*/ 0 w 81"/>
                <a:gd name="T13" fmla="*/ 17 h 71"/>
                <a:gd name="T14" fmla="*/ 12 w 81"/>
                <a:gd name="T15" fmla="*/ 8 h 71"/>
                <a:gd name="T16" fmla="*/ 21 w 81"/>
                <a:gd name="T17" fmla="*/ 0 h 71"/>
                <a:gd name="T18" fmla="*/ 21 w 81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71"/>
                <a:gd name="T32" fmla="*/ 81 w 81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71">
                  <a:moveTo>
                    <a:pt x="41" y="0"/>
                  </a:moveTo>
                  <a:lnTo>
                    <a:pt x="81" y="31"/>
                  </a:lnTo>
                  <a:lnTo>
                    <a:pt x="79" y="50"/>
                  </a:lnTo>
                  <a:lnTo>
                    <a:pt x="74" y="59"/>
                  </a:lnTo>
                  <a:lnTo>
                    <a:pt x="60" y="71"/>
                  </a:lnTo>
                  <a:lnTo>
                    <a:pt x="17" y="65"/>
                  </a:lnTo>
                  <a:lnTo>
                    <a:pt x="0" y="34"/>
                  </a:lnTo>
                  <a:lnTo>
                    <a:pt x="24" y="1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3" name="Freeform 154"/>
            <p:cNvSpPr>
              <a:spLocks/>
            </p:cNvSpPr>
            <p:nvPr/>
          </p:nvSpPr>
          <p:spPr bwMode="auto">
            <a:xfrm>
              <a:off x="3245" y="3621"/>
              <a:ext cx="46" cy="43"/>
            </a:xfrm>
            <a:custGeom>
              <a:avLst/>
              <a:gdLst>
                <a:gd name="T0" fmla="*/ 24 w 93"/>
                <a:gd name="T1" fmla="*/ 1 h 87"/>
                <a:gd name="T2" fmla="*/ 14 w 93"/>
                <a:gd name="T3" fmla="*/ 0 h 87"/>
                <a:gd name="T4" fmla="*/ 0 w 93"/>
                <a:gd name="T5" fmla="*/ 9 h 87"/>
                <a:gd name="T6" fmla="*/ 2 w 93"/>
                <a:gd name="T7" fmla="*/ 22 h 87"/>
                <a:gd name="T8" fmla="*/ 28 w 93"/>
                <a:gd name="T9" fmla="*/ 43 h 87"/>
                <a:gd name="T10" fmla="*/ 41 w 93"/>
                <a:gd name="T11" fmla="*/ 42 h 87"/>
                <a:gd name="T12" fmla="*/ 46 w 93"/>
                <a:gd name="T13" fmla="*/ 30 h 87"/>
                <a:gd name="T14" fmla="*/ 37 w 93"/>
                <a:gd name="T15" fmla="*/ 16 h 87"/>
                <a:gd name="T16" fmla="*/ 24 w 93"/>
                <a:gd name="T17" fmla="*/ 1 h 87"/>
                <a:gd name="T18" fmla="*/ 24 w 93"/>
                <a:gd name="T19" fmla="*/ 1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87"/>
                <a:gd name="T32" fmla="*/ 93 w 93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87">
                  <a:moveTo>
                    <a:pt x="49" y="3"/>
                  </a:moveTo>
                  <a:lnTo>
                    <a:pt x="29" y="0"/>
                  </a:lnTo>
                  <a:lnTo>
                    <a:pt x="0" y="19"/>
                  </a:lnTo>
                  <a:lnTo>
                    <a:pt x="4" y="45"/>
                  </a:lnTo>
                  <a:lnTo>
                    <a:pt x="57" y="87"/>
                  </a:lnTo>
                  <a:lnTo>
                    <a:pt x="82" y="85"/>
                  </a:lnTo>
                  <a:lnTo>
                    <a:pt x="93" y="60"/>
                  </a:lnTo>
                  <a:lnTo>
                    <a:pt x="74" y="32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4" name="Freeform 155"/>
            <p:cNvSpPr>
              <a:spLocks/>
            </p:cNvSpPr>
            <p:nvPr/>
          </p:nvSpPr>
          <p:spPr bwMode="auto">
            <a:xfrm>
              <a:off x="3126" y="3605"/>
              <a:ext cx="44" cy="47"/>
            </a:xfrm>
            <a:custGeom>
              <a:avLst/>
              <a:gdLst>
                <a:gd name="T0" fmla="*/ 18 w 90"/>
                <a:gd name="T1" fmla="*/ 0 h 95"/>
                <a:gd name="T2" fmla="*/ 38 w 90"/>
                <a:gd name="T3" fmla="*/ 16 h 95"/>
                <a:gd name="T4" fmla="*/ 44 w 90"/>
                <a:gd name="T5" fmla="*/ 37 h 95"/>
                <a:gd name="T6" fmla="*/ 44 w 90"/>
                <a:gd name="T7" fmla="*/ 42 h 95"/>
                <a:gd name="T8" fmla="*/ 38 w 90"/>
                <a:gd name="T9" fmla="*/ 47 h 95"/>
                <a:gd name="T10" fmla="*/ 22 w 90"/>
                <a:gd name="T11" fmla="*/ 44 h 95"/>
                <a:gd name="T12" fmla="*/ 13 w 90"/>
                <a:gd name="T13" fmla="*/ 40 h 95"/>
                <a:gd name="T14" fmla="*/ 0 w 90"/>
                <a:gd name="T15" fmla="*/ 25 h 95"/>
                <a:gd name="T16" fmla="*/ 1 w 90"/>
                <a:gd name="T17" fmla="*/ 13 h 95"/>
                <a:gd name="T18" fmla="*/ 18 w 90"/>
                <a:gd name="T19" fmla="*/ 0 h 95"/>
                <a:gd name="T20" fmla="*/ 18 w 90"/>
                <a:gd name="T21" fmla="*/ 0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95"/>
                <a:gd name="T35" fmla="*/ 90 w 90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95">
                  <a:moveTo>
                    <a:pt x="36" y="0"/>
                  </a:moveTo>
                  <a:lnTo>
                    <a:pt x="78" y="33"/>
                  </a:lnTo>
                  <a:lnTo>
                    <a:pt x="90" y="74"/>
                  </a:lnTo>
                  <a:lnTo>
                    <a:pt x="90" y="84"/>
                  </a:lnTo>
                  <a:lnTo>
                    <a:pt x="78" y="95"/>
                  </a:lnTo>
                  <a:lnTo>
                    <a:pt x="46" y="88"/>
                  </a:lnTo>
                  <a:lnTo>
                    <a:pt x="27" y="80"/>
                  </a:lnTo>
                  <a:lnTo>
                    <a:pt x="0" y="50"/>
                  </a:lnTo>
                  <a:lnTo>
                    <a:pt x="2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5" name="Freeform 156"/>
            <p:cNvSpPr>
              <a:spLocks/>
            </p:cNvSpPr>
            <p:nvPr/>
          </p:nvSpPr>
          <p:spPr bwMode="auto">
            <a:xfrm>
              <a:off x="2710" y="3489"/>
              <a:ext cx="96" cy="45"/>
            </a:xfrm>
            <a:custGeom>
              <a:avLst/>
              <a:gdLst>
                <a:gd name="T0" fmla="*/ 0 w 192"/>
                <a:gd name="T1" fmla="*/ 0 h 91"/>
                <a:gd name="T2" fmla="*/ 96 w 192"/>
                <a:gd name="T3" fmla="*/ 45 h 91"/>
                <a:gd name="T4" fmla="*/ 96 w 192"/>
                <a:gd name="T5" fmla="*/ 4 h 91"/>
                <a:gd name="T6" fmla="*/ 52 w 192"/>
                <a:gd name="T7" fmla="*/ 3 h 91"/>
                <a:gd name="T8" fmla="*/ 26 w 192"/>
                <a:gd name="T9" fmla="*/ 1 h 91"/>
                <a:gd name="T10" fmla="*/ 0 w 192"/>
                <a:gd name="T11" fmla="*/ 0 h 91"/>
                <a:gd name="T12" fmla="*/ 0 w 192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1"/>
                <a:gd name="T23" fmla="*/ 192 w 192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1">
                  <a:moveTo>
                    <a:pt x="0" y="0"/>
                  </a:moveTo>
                  <a:lnTo>
                    <a:pt x="192" y="91"/>
                  </a:lnTo>
                  <a:lnTo>
                    <a:pt x="192" y="9"/>
                  </a:lnTo>
                  <a:lnTo>
                    <a:pt x="104" y="7"/>
                  </a:lnTo>
                  <a:lnTo>
                    <a:pt x="5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6" name="Freeform 157"/>
            <p:cNvSpPr>
              <a:spLocks/>
            </p:cNvSpPr>
            <p:nvPr/>
          </p:nvSpPr>
          <p:spPr bwMode="auto">
            <a:xfrm>
              <a:off x="3357" y="3612"/>
              <a:ext cx="40" cy="69"/>
            </a:xfrm>
            <a:custGeom>
              <a:avLst/>
              <a:gdLst>
                <a:gd name="T0" fmla="*/ 10 w 80"/>
                <a:gd name="T1" fmla="*/ 0 h 137"/>
                <a:gd name="T2" fmla="*/ 27 w 80"/>
                <a:gd name="T3" fmla="*/ 14 h 137"/>
                <a:gd name="T4" fmla="*/ 28 w 80"/>
                <a:gd name="T5" fmla="*/ 29 h 137"/>
                <a:gd name="T6" fmla="*/ 22 w 80"/>
                <a:gd name="T7" fmla="*/ 44 h 137"/>
                <a:gd name="T8" fmla="*/ 8 w 80"/>
                <a:gd name="T9" fmla="*/ 48 h 137"/>
                <a:gd name="T10" fmla="*/ 0 w 80"/>
                <a:gd name="T11" fmla="*/ 57 h 137"/>
                <a:gd name="T12" fmla="*/ 8 w 80"/>
                <a:gd name="T13" fmla="*/ 69 h 137"/>
                <a:gd name="T14" fmla="*/ 22 w 80"/>
                <a:gd name="T15" fmla="*/ 68 h 137"/>
                <a:gd name="T16" fmla="*/ 30 w 80"/>
                <a:gd name="T17" fmla="*/ 65 h 137"/>
                <a:gd name="T18" fmla="*/ 39 w 80"/>
                <a:gd name="T19" fmla="*/ 47 h 137"/>
                <a:gd name="T20" fmla="*/ 40 w 80"/>
                <a:gd name="T21" fmla="*/ 30 h 137"/>
                <a:gd name="T22" fmla="*/ 37 w 80"/>
                <a:gd name="T23" fmla="*/ 13 h 137"/>
                <a:gd name="T24" fmla="*/ 27 w 80"/>
                <a:gd name="T25" fmla="*/ 2 h 137"/>
                <a:gd name="T26" fmla="*/ 10 w 80"/>
                <a:gd name="T27" fmla="*/ 0 h 137"/>
                <a:gd name="T28" fmla="*/ 10 w 80"/>
                <a:gd name="T29" fmla="*/ 0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7"/>
                <a:gd name="T47" fmla="*/ 80 w 80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7">
                  <a:moveTo>
                    <a:pt x="19" y="0"/>
                  </a:moveTo>
                  <a:lnTo>
                    <a:pt x="55" y="27"/>
                  </a:lnTo>
                  <a:lnTo>
                    <a:pt x="57" y="57"/>
                  </a:lnTo>
                  <a:lnTo>
                    <a:pt x="44" y="88"/>
                  </a:lnTo>
                  <a:lnTo>
                    <a:pt x="16" y="95"/>
                  </a:lnTo>
                  <a:lnTo>
                    <a:pt x="0" y="114"/>
                  </a:lnTo>
                  <a:lnTo>
                    <a:pt x="16" y="137"/>
                  </a:lnTo>
                  <a:lnTo>
                    <a:pt x="44" y="135"/>
                  </a:lnTo>
                  <a:lnTo>
                    <a:pt x="61" y="130"/>
                  </a:lnTo>
                  <a:lnTo>
                    <a:pt x="78" y="94"/>
                  </a:lnTo>
                  <a:lnTo>
                    <a:pt x="80" y="59"/>
                  </a:lnTo>
                  <a:lnTo>
                    <a:pt x="73" y="25"/>
                  </a:lnTo>
                  <a:lnTo>
                    <a:pt x="54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7" name="Freeform 158"/>
            <p:cNvSpPr>
              <a:spLocks/>
            </p:cNvSpPr>
            <p:nvPr/>
          </p:nvSpPr>
          <p:spPr bwMode="auto">
            <a:xfrm>
              <a:off x="3166" y="3311"/>
              <a:ext cx="41" cy="29"/>
            </a:xfrm>
            <a:custGeom>
              <a:avLst/>
              <a:gdLst>
                <a:gd name="T0" fmla="*/ 9 w 84"/>
                <a:gd name="T1" fmla="*/ 0 h 57"/>
                <a:gd name="T2" fmla="*/ 29 w 84"/>
                <a:gd name="T3" fmla="*/ 5 h 57"/>
                <a:gd name="T4" fmla="*/ 41 w 84"/>
                <a:gd name="T5" fmla="*/ 6 h 57"/>
                <a:gd name="T6" fmla="*/ 28 w 84"/>
                <a:gd name="T7" fmla="*/ 15 h 57"/>
                <a:gd name="T8" fmla="*/ 8 w 84"/>
                <a:gd name="T9" fmla="*/ 29 h 57"/>
                <a:gd name="T10" fmla="*/ 2 w 84"/>
                <a:gd name="T11" fmla="*/ 23 h 57"/>
                <a:gd name="T12" fmla="*/ 0 w 84"/>
                <a:gd name="T13" fmla="*/ 18 h 57"/>
                <a:gd name="T14" fmla="*/ 11 w 84"/>
                <a:gd name="T15" fmla="*/ 14 h 57"/>
                <a:gd name="T16" fmla="*/ 18 w 84"/>
                <a:gd name="T17" fmla="*/ 10 h 57"/>
                <a:gd name="T18" fmla="*/ 9 w 84"/>
                <a:gd name="T19" fmla="*/ 0 h 57"/>
                <a:gd name="T20" fmla="*/ 9 w 84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57"/>
                <a:gd name="T35" fmla="*/ 84 w 84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57">
                  <a:moveTo>
                    <a:pt x="19" y="0"/>
                  </a:moveTo>
                  <a:lnTo>
                    <a:pt x="59" y="10"/>
                  </a:lnTo>
                  <a:lnTo>
                    <a:pt x="84" y="12"/>
                  </a:lnTo>
                  <a:lnTo>
                    <a:pt x="57" y="29"/>
                  </a:lnTo>
                  <a:lnTo>
                    <a:pt x="17" y="57"/>
                  </a:lnTo>
                  <a:lnTo>
                    <a:pt x="4" y="46"/>
                  </a:lnTo>
                  <a:lnTo>
                    <a:pt x="0" y="35"/>
                  </a:lnTo>
                  <a:lnTo>
                    <a:pt x="23" y="27"/>
                  </a:lnTo>
                  <a:lnTo>
                    <a:pt x="36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8" name="Freeform 159"/>
            <p:cNvSpPr>
              <a:spLocks/>
            </p:cNvSpPr>
            <p:nvPr/>
          </p:nvSpPr>
          <p:spPr bwMode="auto">
            <a:xfrm>
              <a:off x="2687" y="3473"/>
              <a:ext cx="164" cy="27"/>
            </a:xfrm>
            <a:custGeom>
              <a:avLst/>
              <a:gdLst>
                <a:gd name="T0" fmla="*/ 5 w 327"/>
                <a:gd name="T1" fmla="*/ 2 h 55"/>
                <a:gd name="T2" fmla="*/ 45 w 327"/>
                <a:gd name="T3" fmla="*/ 1 h 55"/>
                <a:gd name="T4" fmla="*/ 108 w 327"/>
                <a:gd name="T5" fmla="*/ 4 h 55"/>
                <a:gd name="T6" fmla="*/ 139 w 327"/>
                <a:gd name="T7" fmla="*/ 0 h 55"/>
                <a:gd name="T8" fmla="*/ 164 w 327"/>
                <a:gd name="T9" fmla="*/ 8 h 55"/>
                <a:gd name="T10" fmla="*/ 134 w 327"/>
                <a:gd name="T11" fmla="*/ 14 h 55"/>
                <a:gd name="T12" fmla="*/ 119 w 327"/>
                <a:gd name="T13" fmla="*/ 22 h 55"/>
                <a:gd name="T14" fmla="*/ 59 w 327"/>
                <a:gd name="T15" fmla="*/ 20 h 55"/>
                <a:gd name="T16" fmla="*/ 24 w 327"/>
                <a:gd name="T17" fmla="*/ 19 h 55"/>
                <a:gd name="T18" fmla="*/ 0 w 327"/>
                <a:gd name="T19" fmla="*/ 27 h 55"/>
                <a:gd name="T20" fmla="*/ 5 w 327"/>
                <a:gd name="T21" fmla="*/ 2 h 55"/>
                <a:gd name="T22" fmla="*/ 5 w 327"/>
                <a:gd name="T23" fmla="*/ 2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55"/>
                <a:gd name="T38" fmla="*/ 327 w 327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55">
                  <a:moveTo>
                    <a:pt x="9" y="4"/>
                  </a:moveTo>
                  <a:lnTo>
                    <a:pt x="89" y="2"/>
                  </a:lnTo>
                  <a:lnTo>
                    <a:pt x="215" y="8"/>
                  </a:lnTo>
                  <a:lnTo>
                    <a:pt x="278" y="0"/>
                  </a:lnTo>
                  <a:lnTo>
                    <a:pt x="327" y="17"/>
                  </a:lnTo>
                  <a:lnTo>
                    <a:pt x="268" y="29"/>
                  </a:lnTo>
                  <a:lnTo>
                    <a:pt x="238" y="44"/>
                  </a:lnTo>
                  <a:lnTo>
                    <a:pt x="118" y="40"/>
                  </a:lnTo>
                  <a:lnTo>
                    <a:pt x="47" y="38"/>
                  </a:lnTo>
                  <a:lnTo>
                    <a:pt x="0" y="55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09" name="Freeform 160"/>
            <p:cNvSpPr>
              <a:spLocks/>
            </p:cNvSpPr>
            <p:nvPr/>
          </p:nvSpPr>
          <p:spPr bwMode="auto">
            <a:xfrm>
              <a:off x="2711" y="3490"/>
              <a:ext cx="104" cy="49"/>
            </a:xfrm>
            <a:custGeom>
              <a:avLst/>
              <a:gdLst>
                <a:gd name="T0" fmla="*/ 92 w 208"/>
                <a:gd name="T1" fmla="*/ 34 h 99"/>
                <a:gd name="T2" fmla="*/ 51 w 208"/>
                <a:gd name="T3" fmla="*/ 11 h 99"/>
                <a:gd name="T4" fmla="*/ 89 w 208"/>
                <a:gd name="T5" fmla="*/ 9 h 99"/>
                <a:gd name="T6" fmla="*/ 66 w 208"/>
                <a:gd name="T7" fmla="*/ 5 h 99"/>
                <a:gd name="T8" fmla="*/ 23 w 208"/>
                <a:gd name="T9" fmla="*/ 0 h 99"/>
                <a:gd name="T10" fmla="*/ 0 w 208"/>
                <a:gd name="T11" fmla="*/ 0 h 99"/>
                <a:gd name="T12" fmla="*/ 50 w 208"/>
                <a:gd name="T13" fmla="*/ 25 h 99"/>
                <a:gd name="T14" fmla="*/ 104 w 208"/>
                <a:gd name="T15" fmla="*/ 49 h 99"/>
                <a:gd name="T16" fmla="*/ 92 w 208"/>
                <a:gd name="T17" fmla="*/ 34 h 99"/>
                <a:gd name="T18" fmla="*/ 92 w 208"/>
                <a:gd name="T19" fmla="*/ 34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99"/>
                <a:gd name="T32" fmla="*/ 208 w 208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99">
                  <a:moveTo>
                    <a:pt x="183" y="69"/>
                  </a:moveTo>
                  <a:lnTo>
                    <a:pt x="101" y="23"/>
                  </a:lnTo>
                  <a:lnTo>
                    <a:pt x="177" y="18"/>
                  </a:lnTo>
                  <a:lnTo>
                    <a:pt x="132" y="10"/>
                  </a:lnTo>
                  <a:lnTo>
                    <a:pt x="46" y="0"/>
                  </a:lnTo>
                  <a:lnTo>
                    <a:pt x="0" y="0"/>
                  </a:lnTo>
                  <a:lnTo>
                    <a:pt x="99" y="50"/>
                  </a:lnTo>
                  <a:lnTo>
                    <a:pt x="208" y="99"/>
                  </a:lnTo>
                  <a:lnTo>
                    <a:pt x="183" y="69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0" name="Freeform 161"/>
            <p:cNvSpPr>
              <a:spLocks/>
            </p:cNvSpPr>
            <p:nvPr/>
          </p:nvSpPr>
          <p:spPr bwMode="auto">
            <a:xfrm>
              <a:off x="3015" y="3627"/>
              <a:ext cx="70" cy="152"/>
            </a:xfrm>
            <a:custGeom>
              <a:avLst/>
              <a:gdLst>
                <a:gd name="T0" fmla="*/ 30 w 139"/>
                <a:gd name="T1" fmla="*/ 0 h 304"/>
                <a:gd name="T2" fmla="*/ 32 w 139"/>
                <a:gd name="T3" fmla="*/ 22 h 304"/>
                <a:gd name="T4" fmla="*/ 46 w 139"/>
                <a:gd name="T5" fmla="*/ 59 h 304"/>
                <a:gd name="T6" fmla="*/ 58 w 139"/>
                <a:gd name="T7" fmla="*/ 84 h 304"/>
                <a:gd name="T8" fmla="*/ 59 w 139"/>
                <a:gd name="T9" fmla="*/ 110 h 304"/>
                <a:gd name="T10" fmla="*/ 56 w 139"/>
                <a:gd name="T11" fmla="*/ 132 h 304"/>
                <a:gd name="T12" fmla="*/ 70 w 139"/>
                <a:gd name="T13" fmla="*/ 151 h 304"/>
                <a:gd name="T14" fmla="*/ 63 w 139"/>
                <a:gd name="T15" fmla="*/ 152 h 304"/>
                <a:gd name="T16" fmla="*/ 51 w 139"/>
                <a:gd name="T17" fmla="*/ 146 h 304"/>
                <a:gd name="T18" fmla="*/ 40 w 139"/>
                <a:gd name="T19" fmla="*/ 140 h 304"/>
                <a:gd name="T20" fmla="*/ 16 w 139"/>
                <a:gd name="T21" fmla="*/ 126 h 304"/>
                <a:gd name="T22" fmla="*/ 0 w 139"/>
                <a:gd name="T23" fmla="*/ 113 h 304"/>
                <a:gd name="T24" fmla="*/ 8 w 139"/>
                <a:gd name="T25" fmla="*/ 107 h 304"/>
                <a:gd name="T26" fmla="*/ 32 w 139"/>
                <a:gd name="T27" fmla="*/ 102 h 304"/>
                <a:gd name="T28" fmla="*/ 47 w 139"/>
                <a:gd name="T29" fmla="*/ 98 h 304"/>
                <a:gd name="T30" fmla="*/ 38 w 139"/>
                <a:gd name="T31" fmla="*/ 66 h 304"/>
                <a:gd name="T32" fmla="*/ 27 w 139"/>
                <a:gd name="T33" fmla="*/ 33 h 304"/>
                <a:gd name="T34" fmla="*/ 24 w 139"/>
                <a:gd name="T35" fmla="*/ 17 h 304"/>
                <a:gd name="T36" fmla="*/ 30 w 139"/>
                <a:gd name="T37" fmla="*/ 0 h 304"/>
                <a:gd name="T38" fmla="*/ 30 w 139"/>
                <a:gd name="T39" fmla="*/ 0 h 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9"/>
                <a:gd name="T61" fmla="*/ 0 h 304"/>
                <a:gd name="T62" fmla="*/ 139 w 139"/>
                <a:gd name="T63" fmla="*/ 304 h 3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9" h="304">
                  <a:moveTo>
                    <a:pt x="59" y="0"/>
                  </a:moveTo>
                  <a:lnTo>
                    <a:pt x="63" y="45"/>
                  </a:lnTo>
                  <a:lnTo>
                    <a:pt x="91" y="118"/>
                  </a:lnTo>
                  <a:lnTo>
                    <a:pt x="116" y="169"/>
                  </a:lnTo>
                  <a:lnTo>
                    <a:pt x="118" y="220"/>
                  </a:lnTo>
                  <a:lnTo>
                    <a:pt x="112" y="264"/>
                  </a:lnTo>
                  <a:lnTo>
                    <a:pt x="139" y="302"/>
                  </a:lnTo>
                  <a:lnTo>
                    <a:pt x="125" y="304"/>
                  </a:lnTo>
                  <a:lnTo>
                    <a:pt x="101" y="292"/>
                  </a:lnTo>
                  <a:lnTo>
                    <a:pt x="80" y="279"/>
                  </a:lnTo>
                  <a:lnTo>
                    <a:pt x="32" y="252"/>
                  </a:lnTo>
                  <a:lnTo>
                    <a:pt x="0" y="226"/>
                  </a:lnTo>
                  <a:lnTo>
                    <a:pt x="15" y="214"/>
                  </a:lnTo>
                  <a:lnTo>
                    <a:pt x="64" y="205"/>
                  </a:lnTo>
                  <a:lnTo>
                    <a:pt x="93" y="197"/>
                  </a:lnTo>
                  <a:lnTo>
                    <a:pt x="76" y="131"/>
                  </a:lnTo>
                  <a:lnTo>
                    <a:pt x="53" y="66"/>
                  </a:lnTo>
                  <a:lnTo>
                    <a:pt x="47" y="3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1" name="Freeform 162"/>
            <p:cNvSpPr>
              <a:spLocks/>
            </p:cNvSpPr>
            <p:nvPr/>
          </p:nvSpPr>
          <p:spPr bwMode="auto">
            <a:xfrm>
              <a:off x="3133" y="3718"/>
              <a:ext cx="48" cy="48"/>
            </a:xfrm>
            <a:custGeom>
              <a:avLst/>
              <a:gdLst>
                <a:gd name="T0" fmla="*/ 0 w 95"/>
                <a:gd name="T1" fmla="*/ 0 h 97"/>
                <a:gd name="T2" fmla="*/ 36 w 95"/>
                <a:gd name="T3" fmla="*/ 24 h 97"/>
                <a:gd name="T4" fmla="*/ 48 w 95"/>
                <a:gd name="T5" fmla="*/ 48 h 97"/>
                <a:gd name="T6" fmla="*/ 30 w 95"/>
                <a:gd name="T7" fmla="*/ 35 h 97"/>
                <a:gd name="T8" fmla="*/ 12 w 95"/>
                <a:gd name="T9" fmla="*/ 20 h 97"/>
                <a:gd name="T10" fmla="*/ 0 w 95"/>
                <a:gd name="T11" fmla="*/ 0 h 97"/>
                <a:gd name="T12" fmla="*/ 0 w 95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97"/>
                <a:gd name="T23" fmla="*/ 95 w 95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97">
                  <a:moveTo>
                    <a:pt x="0" y="0"/>
                  </a:moveTo>
                  <a:lnTo>
                    <a:pt x="72" y="48"/>
                  </a:lnTo>
                  <a:lnTo>
                    <a:pt x="95" y="97"/>
                  </a:lnTo>
                  <a:lnTo>
                    <a:pt x="60" y="71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2" name="Freeform 163"/>
            <p:cNvSpPr>
              <a:spLocks/>
            </p:cNvSpPr>
            <p:nvPr/>
          </p:nvSpPr>
          <p:spPr bwMode="auto">
            <a:xfrm>
              <a:off x="2687" y="3479"/>
              <a:ext cx="142" cy="22"/>
            </a:xfrm>
            <a:custGeom>
              <a:avLst/>
              <a:gdLst>
                <a:gd name="T0" fmla="*/ 0 w 283"/>
                <a:gd name="T1" fmla="*/ 22 h 43"/>
                <a:gd name="T2" fmla="*/ 27 w 283"/>
                <a:gd name="T3" fmla="*/ 11 h 43"/>
                <a:gd name="T4" fmla="*/ 88 w 283"/>
                <a:gd name="T5" fmla="*/ 16 h 43"/>
                <a:gd name="T6" fmla="*/ 130 w 283"/>
                <a:gd name="T7" fmla="*/ 17 h 43"/>
                <a:gd name="T8" fmla="*/ 142 w 283"/>
                <a:gd name="T9" fmla="*/ 5 h 43"/>
                <a:gd name="T10" fmla="*/ 113 w 283"/>
                <a:gd name="T11" fmla="*/ 6 h 43"/>
                <a:gd name="T12" fmla="*/ 67 w 283"/>
                <a:gd name="T13" fmla="*/ 5 h 43"/>
                <a:gd name="T14" fmla="*/ 27 w 283"/>
                <a:gd name="T15" fmla="*/ 5 h 43"/>
                <a:gd name="T16" fmla="*/ 5 w 283"/>
                <a:gd name="T17" fmla="*/ 0 h 43"/>
                <a:gd name="T18" fmla="*/ 0 w 283"/>
                <a:gd name="T19" fmla="*/ 22 h 43"/>
                <a:gd name="T20" fmla="*/ 0 w 283"/>
                <a:gd name="T21" fmla="*/ 22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"/>
                <a:gd name="T34" fmla="*/ 0 h 43"/>
                <a:gd name="T35" fmla="*/ 283 w 28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" h="43">
                  <a:moveTo>
                    <a:pt x="0" y="43"/>
                  </a:moveTo>
                  <a:lnTo>
                    <a:pt x="53" y="22"/>
                  </a:lnTo>
                  <a:lnTo>
                    <a:pt x="175" y="32"/>
                  </a:lnTo>
                  <a:lnTo>
                    <a:pt x="259" y="34"/>
                  </a:lnTo>
                  <a:lnTo>
                    <a:pt x="283" y="9"/>
                  </a:lnTo>
                  <a:lnTo>
                    <a:pt x="226" y="11"/>
                  </a:lnTo>
                  <a:lnTo>
                    <a:pt x="133" y="9"/>
                  </a:lnTo>
                  <a:lnTo>
                    <a:pt x="53" y="9"/>
                  </a:lnTo>
                  <a:lnTo>
                    <a:pt x="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3" name="Freeform 164"/>
            <p:cNvSpPr>
              <a:spLocks/>
            </p:cNvSpPr>
            <p:nvPr/>
          </p:nvSpPr>
          <p:spPr bwMode="auto">
            <a:xfrm>
              <a:off x="3109" y="3631"/>
              <a:ext cx="107" cy="155"/>
            </a:xfrm>
            <a:custGeom>
              <a:avLst/>
              <a:gdLst>
                <a:gd name="T0" fmla="*/ 4 w 215"/>
                <a:gd name="T1" fmla="*/ 0 h 310"/>
                <a:gd name="T2" fmla="*/ 23 w 215"/>
                <a:gd name="T3" fmla="*/ 36 h 310"/>
                <a:gd name="T4" fmla="*/ 49 w 215"/>
                <a:gd name="T5" fmla="*/ 66 h 310"/>
                <a:gd name="T6" fmla="*/ 72 w 215"/>
                <a:gd name="T7" fmla="*/ 92 h 310"/>
                <a:gd name="T8" fmla="*/ 83 w 215"/>
                <a:gd name="T9" fmla="*/ 119 h 310"/>
                <a:gd name="T10" fmla="*/ 88 w 215"/>
                <a:gd name="T11" fmla="*/ 136 h 310"/>
                <a:gd name="T12" fmla="*/ 106 w 215"/>
                <a:gd name="T13" fmla="*/ 143 h 310"/>
                <a:gd name="T14" fmla="*/ 107 w 215"/>
                <a:gd name="T15" fmla="*/ 153 h 310"/>
                <a:gd name="T16" fmla="*/ 100 w 215"/>
                <a:gd name="T17" fmla="*/ 155 h 310"/>
                <a:gd name="T18" fmla="*/ 66 w 215"/>
                <a:gd name="T19" fmla="*/ 132 h 310"/>
                <a:gd name="T20" fmla="*/ 61 w 215"/>
                <a:gd name="T21" fmla="*/ 120 h 310"/>
                <a:gd name="T22" fmla="*/ 43 w 215"/>
                <a:gd name="T23" fmla="*/ 92 h 310"/>
                <a:gd name="T24" fmla="*/ 32 w 215"/>
                <a:gd name="T25" fmla="*/ 73 h 310"/>
                <a:gd name="T26" fmla="*/ 18 w 215"/>
                <a:gd name="T27" fmla="*/ 38 h 310"/>
                <a:gd name="T28" fmla="*/ 0 w 215"/>
                <a:gd name="T29" fmla="*/ 13 h 310"/>
                <a:gd name="T30" fmla="*/ 4 w 215"/>
                <a:gd name="T31" fmla="*/ 0 h 310"/>
                <a:gd name="T32" fmla="*/ 4 w 215"/>
                <a:gd name="T33" fmla="*/ 0 h 3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5"/>
                <a:gd name="T52" fmla="*/ 0 h 310"/>
                <a:gd name="T53" fmla="*/ 215 w 215"/>
                <a:gd name="T54" fmla="*/ 310 h 3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5" h="310">
                  <a:moveTo>
                    <a:pt x="8" y="0"/>
                  </a:moveTo>
                  <a:lnTo>
                    <a:pt x="46" y="71"/>
                  </a:lnTo>
                  <a:lnTo>
                    <a:pt x="99" y="132"/>
                  </a:lnTo>
                  <a:lnTo>
                    <a:pt x="145" y="185"/>
                  </a:lnTo>
                  <a:lnTo>
                    <a:pt x="166" y="238"/>
                  </a:lnTo>
                  <a:lnTo>
                    <a:pt x="177" y="272"/>
                  </a:lnTo>
                  <a:lnTo>
                    <a:pt x="213" y="285"/>
                  </a:lnTo>
                  <a:lnTo>
                    <a:pt x="215" y="306"/>
                  </a:lnTo>
                  <a:lnTo>
                    <a:pt x="200" y="310"/>
                  </a:lnTo>
                  <a:lnTo>
                    <a:pt x="133" y="264"/>
                  </a:lnTo>
                  <a:lnTo>
                    <a:pt x="122" y="240"/>
                  </a:lnTo>
                  <a:lnTo>
                    <a:pt x="86" y="185"/>
                  </a:lnTo>
                  <a:lnTo>
                    <a:pt x="65" y="145"/>
                  </a:lnTo>
                  <a:lnTo>
                    <a:pt x="36" y="76"/>
                  </a:lnTo>
                  <a:lnTo>
                    <a:pt x="0" y="2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4" name="Freeform 165"/>
            <p:cNvSpPr>
              <a:spLocks/>
            </p:cNvSpPr>
            <p:nvPr/>
          </p:nvSpPr>
          <p:spPr bwMode="auto">
            <a:xfrm>
              <a:off x="3231" y="3645"/>
              <a:ext cx="98" cy="109"/>
            </a:xfrm>
            <a:custGeom>
              <a:avLst/>
              <a:gdLst>
                <a:gd name="T0" fmla="*/ 0 w 196"/>
                <a:gd name="T1" fmla="*/ 0 h 216"/>
                <a:gd name="T2" fmla="*/ 24 w 196"/>
                <a:gd name="T3" fmla="*/ 33 h 216"/>
                <a:gd name="T4" fmla="*/ 60 w 196"/>
                <a:gd name="T5" fmla="*/ 72 h 216"/>
                <a:gd name="T6" fmla="*/ 76 w 196"/>
                <a:gd name="T7" fmla="*/ 79 h 216"/>
                <a:gd name="T8" fmla="*/ 74 w 196"/>
                <a:gd name="T9" fmla="*/ 91 h 216"/>
                <a:gd name="T10" fmla="*/ 98 w 196"/>
                <a:gd name="T11" fmla="*/ 97 h 216"/>
                <a:gd name="T12" fmla="*/ 79 w 196"/>
                <a:gd name="T13" fmla="*/ 109 h 216"/>
                <a:gd name="T14" fmla="*/ 67 w 196"/>
                <a:gd name="T15" fmla="*/ 108 h 216"/>
                <a:gd name="T16" fmla="*/ 46 w 196"/>
                <a:gd name="T17" fmla="*/ 100 h 216"/>
                <a:gd name="T18" fmla="*/ 29 w 196"/>
                <a:gd name="T19" fmla="*/ 80 h 216"/>
                <a:gd name="T20" fmla="*/ 10 w 196"/>
                <a:gd name="T21" fmla="*/ 57 h 216"/>
                <a:gd name="T22" fmla="*/ 4 w 196"/>
                <a:gd name="T23" fmla="*/ 43 h 216"/>
                <a:gd name="T24" fmla="*/ 6 w 196"/>
                <a:gd name="T25" fmla="*/ 32 h 216"/>
                <a:gd name="T26" fmla="*/ 0 w 196"/>
                <a:gd name="T27" fmla="*/ 0 h 216"/>
                <a:gd name="T28" fmla="*/ 0 w 196"/>
                <a:gd name="T29" fmla="*/ 0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6"/>
                <a:gd name="T46" fmla="*/ 0 h 216"/>
                <a:gd name="T47" fmla="*/ 196 w 196"/>
                <a:gd name="T48" fmla="*/ 216 h 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6" h="216">
                  <a:moveTo>
                    <a:pt x="0" y="0"/>
                  </a:moveTo>
                  <a:lnTo>
                    <a:pt x="48" y="66"/>
                  </a:lnTo>
                  <a:lnTo>
                    <a:pt x="120" y="142"/>
                  </a:lnTo>
                  <a:lnTo>
                    <a:pt x="151" y="156"/>
                  </a:lnTo>
                  <a:lnTo>
                    <a:pt x="147" y="180"/>
                  </a:lnTo>
                  <a:lnTo>
                    <a:pt x="196" y="192"/>
                  </a:lnTo>
                  <a:lnTo>
                    <a:pt x="158" y="216"/>
                  </a:lnTo>
                  <a:lnTo>
                    <a:pt x="133" y="215"/>
                  </a:lnTo>
                  <a:lnTo>
                    <a:pt x="92" y="199"/>
                  </a:lnTo>
                  <a:lnTo>
                    <a:pt x="59" y="159"/>
                  </a:lnTo>
                  <a:lnTo>
                    <a:pt x="19" y="112"/>
                  </a:lnTo>
                  <a:lnTo>
                    <a:pt x="8" y="85"/>
                  </a:lnTo>
                  <a:lnTo>
                    <a:pt x="1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5" name="Freeform 166"/>
            <p:cNvSpPr>
              <a:spLocks/>
            </p:cNvSpPr>
            <p:nvPr/>
          </p:nvSpPr>
          <p:spPr bwMode="auto">
            <a:xfrm>
              <a:off x="2965" y="3452"/>
              <a:ext cx="97" cy="40"/>
            </a:xfrm>
            <a:custGeom>
              <a:avLst/>
              <a:gdLst>
                <a:gd name="T0" fmla="*/ 0 w 194"/>
                <a:gd name="T1" fmla="*/ 32 h 79"/>
                <a:gd name="T2" fmla="*/ 29 w 194"/>
                <a:gd name="T3" fmla="*/ 40 h 79"/>
                <a:gd name="T4" fmla="*/ 63 w 194"/>
                <a:gd name="T5" fmla="*/ 40 h 79"/>
                <a:gd name="T6" fmla="*/ 93 w 194"/>
                <a:gd name="T7" fmla="*/ 35 h 79"/>
                <a:gd name="T8" fmla="*/ 97 w 194"/>
                <a:gd name="T9" fmla="*/ 21 h 79"/>
                <a:gd name="T10" fmla="*/ 84 w 194"/>
                <a:gd name="T11" fmla="*/ 0 h 79"/>
                <a:gd name="T12" fmla="*/ 70 w 194"/>
                <a:gd name="T13" fmla="*/ 0 h 79"/>
                <a:gd name="T14" fmla="*/ 53 w 194"/>
                <a:gd name="T15" fmla="*/ 18 h 79"/>
                <a:gd name="T16" fmla="*/ 35 w 194"/>
                <a:gd name="T17" fmla="*/ 26 h 79"/>
                <a:gd name="T18" fmla="*/ 17 w 194"/>
                <a:gd name="T19" fmla="*/ 27 h 79"/>
                <a:gd name="T20" fmla="*/ 0 w 194"/>
                <a:gd name="T21" fmla="*/ 32 h 79"/>
                <a:gd name="T22" fmla="*/ 0 w 194"/>
                <a:gd name="T23" fmla="*/ 32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79"/>
                <a:gd name="T38" fmla="*/ 194 w 194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79">
                  <a:moveTo>
                    <a:pt x="0" y="64"/>
                  </a:moveTo>
                  <a:lnTo>
                    <a:pt x="59" y="79"/>
                  </a:lnTo>
                  <a:lnTo>
                    <a:pt x="127" y="79"/>
                  </a:lnTo>
                  <a:lnTo>
                    <a:pt x="186" y="70"/>
                  </a:lnTo>
                  <a:lnTo>
                    <a:pt x="194" y="41"/>
                  </a:lnTo>
                  <a:lnTo>
                    <a:pt x="167" y="0"/>
                  </a:lnTo>
                  <a:lnTo>
                    <a:pt x="139" y="0"/>
                  </a:lnTo>
                  <a:lnTo>
                    <a:pt x="107" y="36"/>
                  </a:lnTo>
                  <a:lnTo>
                    <a:pt x="69" y="51"/>
                  </a:lnTo>
                  <a:lnTo>
                    <a:pt x="34" y="5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6" name="Freeform 167"/>
            <p:cNvSpPr>
              <a:spLocks/>
            </p:cNvSpPr>
            <p:nvPr/>
          </p:nvSpPr>
          <p:spPr bwMode="auto">
            <a:xfrm>
              <a:off x="3129" y="3162"/>
              <a:ext cx="141" cy="170"/>
            </a:xfrm>
            <a:custGeom>
              <a:avLst/>
              <a:gdLst>
                <a:gd name="T0" fmla="*/ 18 w 281"/>
                <a:gd name="T1" fmla="*/ 26 h 340"/>
                <a:gd name="T2" fmla="*/ 0 w 281"/>
                <a:gd name="T3" fmla="*/ 4 h 340"/>
                <a:gd name="T4" fmla="*/ 49 w 281"/>
                <a:gd name="T5" fmla="*/ 0 h 340"/>
                <a:gd name="T6" fmla="*/ 95 w 281"/>
                <a:gd name="T7" fmla="*/ 4 h 340"/>
                <a:gd name="T8" fmla="*/ 119 w 281"/>
                <a:gd name="T9" fmla="*/ 17 h 340"/>
                <a:gd name="T10" fmla="*/ 135 w 281"/>
                <a:gd name="T11" fmla="*/ 20 h 340"/>
                <a:gd name="T12" fmla="*/ 115 w 281"/>
                <a:gd name="T13" fmla="*/ 43 h 340"/>
                <a:gd name="T14" fmla="*/ 115 w 281"/>
                <a:gd name="T15" fmla="*/ 75 h 340"/>
                <a:gd name="T16" fmla="*/ 124 w 281"/>
                <a:gd name="T17" fmla="*/ 95 h 340"/>
                <a:gd name="T18" fmla="*/ 127 w 281"/>
                <a:gd name="T19" fmla="*/ 117 h 340"/>
                <a:gd name="T20" fmla="*/ 125 w 281"/>
                <a:gd name="T21" fmla="*/ 148 h 340"/>
                <a:gd name="T22" fmla="*/ 141 w 281"/>
                <a:gd name="T23" fmla="*/ 167 h 340"/>
                <a:gd name="T24" fmla="*/ 127 w 281"/>
                <a:gd name="T25" fmla="*/ 170 h 340"/>
                <a:gd name="T26" fmla="*/ 108 w 281"/>
                <a:gd name="T27" fmla="*/ 163 h 340"/>
                <a:gd name="T28" fmla="*/ 107 w 281"/>
                <a:gd name="T29" fmla="*/ 146 h 340"/>
                <a:gd name="T30" fmla="*/ 113 w 281"/>
                <a:gd name="T31" fmla="*/ 127 h 340"/>
                <a:gd name="T32" fmla="*/ 115 w 281"/>
                <a:gd name="T33" fmla="*/ 104 h 340"/>
                <a:gd name="T34" fmla="*/ 108 w 281"/>
                <a:gd name="T35" fmla="*/ 87 h 340"/>
                <a:gd name="T36" fmla="*/ 84 w 281"/>
                <a:gd name="T37" fmla="*/ 69 h 340"/>
                <a:gd name="T38" fmla="*/ 83 w 281"/>
                <a:gd name="T39" fmla="*/ 33 h 340"/>
                <a:gd name="T40" fmla="*/ 46 w 281"/>
                <a:gd name="T41" fmla="*/ 26 h 340"/>
                <a:gd name="T42" fmla="*/ 26 w 281"/>
                <a:gd name="T43" fmla="*/ 26 h 340"/>
                <a:gd name="T44" fmla="*/ 18 w 281"/>
                <a:gd name="T45" fmla="*/ 26 h 340"/>
                <a:gd name="T46" fmla="*/ 18 w 281"/>
                <a:gd name="T47" fmla="*/ 26 h 3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1"/>
                <a:gd name="T73" fmla="*/ 0 h 340"/>
                <a:gd name="T74" fmla="*/ 281 w 281"/>
                <a:gd name="T75" fmla="*/ 340 h 3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1" h="340">
                  <a:moveTo>
                    <a:pt x="36" y="53"/>
                  </a:moveTo>
                  <a:lnTo>
                    <a:pt x="0" y="8"/>
                  </a:lnTo>
                  <a:lnTo>
                    <a:pt x="97" y="0"/>
                  </a:lnTo>
                  <a:lnTo>
                    <a:pt x="190" y="8"/>
                  </a:lnTo>
                  <a:lnTo>
                    <a:pt x="238" y="33"/>
                  </a:lnTo>
                  <a:lnTo>
                    <a:pt x="270" y="40"/>
                  </a:lnTo>
                  <a:lnTo>
                    <a:pt x="230" y="86"/>
                  </a:lnTo>
                  <a:lnTo>
                    <a:pt x="230" y="150"/>
                  </a:lnTo>
                  <a:lnTo>
                    <a:pt x="247" y="190"/>
                  </a:lnTo>
                  <a:lnTo>
                    <a:pt x="253" y="234"/>
                  </a:lnTo>
                  <a:lnTo>
                    <a:pt x="249" y="295"/>
                  </a:lnTo>
                  <a:lnTo>
                    <a:pt x="281" y="333"/>
                  </a:lnTo>
                  <a:lnTo>
                    <a:pt x="253" y="340"/>
                  </a:lnTo>
                  <a:lnTo>
                    <a:pt x="215" y="325"/>
                  </a:lnTo>
                  <a:lnTo>
                    <a:pt x="213" y="291"/>
                  </a:lnTo>
                  <a:lnTo>
                    <a:pt x="226" y="255"/>
                  </a:lnTo>
                  <a:lnTo>
                    <a:pt x="230" y="209"/>
                  </a:lnTo>
                  <a:lnTo>
                    <a:pt x="215" y="175"/>
                  </a:lnTo>
                  <a:lnTo>
                    <a:pt x="167" y="137"/>
                  </a:lnTo>
                  <a:lnTo>
                    <a:pt x="165" y="65"/>
                  </a:lnTo>
                  <a:lnTo>
                    <a:pt x="91" y="53"/>
                  </a:lnTo>
                  <a:lnTo>
                    <a:pt x="51" y="53"/>
                  </a:lnTo>
                  <a:lnTo>
                    <a:pt x="36" y="53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7" name="Freeform 168"/>
            <p:cNvSpPr>
              <a:spLocks/>
            </p:cNvSpPr>
            <p:nvPr/>
          </p:nvSpPr>
          <p:spPr bwMode="auto">
            <a:xfrm>
              <a:off x="3112" y="3263"/>
              <a:ext cx="75" cy="80"/>
            </a:xfrm>
            <a:custGeom>
              <a:avLst/>
              <a:gdLst>
                <a:gd name="T0" fmla="*/ 5 w 150"/>
                <a:gd name="T1" fmla="*/ 29 h 159"/>
                <a:gd name="T2" fmla="*/ 0 w 150"/>
                <a:gd name="T3" fmla="*/ 0 h 159"/>
                <a:gd name="T4" fmla="*/ 9 w 150"/>
                <a:gd name="T5" fmla="*/ 7 h 159"/>
                <a:gd name="T6" fmla="*/ 15 w 150"/>
                <a:gd name="T7" fmla="*/ 11 h 159"/>
                <a:gd name="T8" fmla="*/ 21 w 150"/>
                <a:gd name="T9" fmla="*/ 14 h 159"/>
                <a:gd name="T10" fmla="*/ 32 w 150"/>
                <a:gd name="T11" fmla="*/ 18 h 159"/>
                <a:gd name="T12" fmla="*/ 50 w 150"/>
                <a:gd name="T13" fmla="*/ 25 h 159"/>
                <a:gd name="T14" fmla="*/ 68 w 150"/>
                <a:gd name="T15" fmla="*/ 30 h 159"/>
                <a:gd name="T16" fmla="*/ 75 w 150"/>
                <a:gd name="T17" fmla="*/ 32 h 159"/>
                <a:gd name="T18" fmla="*/ 69 w 150"/>
                <a:gd name="T19" fmla="*/ 41 h 159"/>
                <a:gd name="T20" fmla="*/ 38 w 150"/>
                <a:gd name="T21" fmla="*/ 37 h 159"/>
                <a:gd name="T22" fmla="*/ 38 w 150"/>
                <a:gd name="T23" fmla="*/ 42 h 159"/>
                <a:gd name="T24" fmla="*/ 75 w 150"/>
                <a:gd name="T25" fmla="*/ 62 h 159"/>
                <a:gd name="T26" fmla="*/ 55 w 150"/>
                <a:gd name="T27" fmla="*/ 60 h 159"/>
                <a:gd name="T28" fmla="*/ 47 w 150"/>
                <a:gd name="T29" fmla="*/ 61 h 159"/>
                <a:gd name="T30" fmla="*/ 50 w 150"/>
                <a:gd name="T31" fmla="*/ 80 h 159"/>
                <a:gd name="T32" fmla="*/ 24 w 150"/>
                <a:gd name="T33" fmla="*/ 43 h 159"/>
                <a:gd name="T34" fmla="*/ 5 w 150"/>
                <a:gd name="T35" fmla="*/ 29 h 159"/>
                <a:gd name="T36" fmla="*/ 5 w 150"/>
                <a:gd name="T37" fmla="*/ 29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159"/>
                <a:gd name="T59" fmla="*/ 150 w 150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159">
                  <a:moveTo>
                    <a:pt x="9" y="57"/>
                  </a:moveTo>
                  <a:lnTo>
                    <a:pt x="0" y="0"/>
                  </a:lnTo>
                  <a:lnTo>
                    <a:pt x="17" y="13"/>
                  </a:lnTo>
                  <a:lnTo>
                    <a:pt x="30" y="22"/>
                  </a:lnTo>
                  <a:lnTo>
                    <a:pt x="42" y="28"/>
                  </a:lnTo>
                  <a:lnTo>
                    <a:pt x="64" y="36"/>
                  </a:lnTo>
                  <a:lnTo>
                    <a:pt x="101" y="49"/>
                  </a:lnTo>
                  <a:lnTo>
                    <a:pt x="135" y="60"/>
                  </a:lnTo>
                  <a:lnTo>
                    <a:pt x="150" y="64"/>
                  </a:lnTo>
                  <a:lnTo>
                    <a:pt x="137" y="81"/>
                  </a:lnTo>
                  <a:lnTo>
                    <a:pt x="76" y="74"/>
                  </a:lnTo>
                  <a:lnTo>
                    <a:pt x="76" y="83"/>
                  </a:lnTo>
                  <a:lnTo>
                    <a:pt x="150" y="123"/>
                  </a:lnTo>
                  <a:lnTo>
                    <a:pt x="110" y="119"/>
                  </a:lnTo>
                  <a:lnTo>
                    <a:pt x="95" y="121"/>
                  </a:lnTo>
                  <a:lnTo>
                    <a:pt x="101" y="159"/>
                  </a:lnTo>
                  <a:lnTo>
                    <a:pt x="49" y="85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8" name="Freeform 169"/>
            <p:cNvSpPr>
              <a:spLocks/>
            </p:cNvSpPr>
            <p:nvPr/>
          </p:nvSpPr>
          <p:spPr bwMode="auto">
            <a:xfrm>
              <a:off x="3133" y="3165"/>
              <a:ext cx="71" cy="29"/>
            </a:xfrm>
            <a:custGeom>
              <a:avLst/>
              <a:gdLst>
                <a:gd name="T0" fmla="*/ 20 w 140"/>
                <a:gd name="T1" fmla="*/ 29 h 59"/>
                <a:gd name="T2" fmla="*/ 40 w 140"/>
                <a:gd name="T3" fmla="*/ 15 h 59"/>
                <a:gd name="T4" fmla="*/ 71 w 140"/>
                <a:gd name="T5" fmla="*/ 7 h 59"/>
                <a:gd name="T6" fmla="*/ 46 w 140"/>
                <a:gd name="T7" fmla="*/ 6 h 59"/>
                <a:gd name="T8" fmla="*/ 16 w 140"/>
                <a:gd name="T9" fmla="*/ 17 h 59"/>
                <a:gd name="T10" fmla="*/ 0 w 140"/>
                <a:gd name="T11" fmla="*/ 0 h 59"/>
                <a:gd name="T12" fmla="*/ 10 w 140"/>
                <a:gd name="T13" fmla="*/ 23 h 59"/>
                <a:gd name="T14" fmla="*/ 20 w 140"/>
                <a:gd name="T15" fmla="*/ 29 h 59"/>
                <a:gd name="T16" fmla="*/ 20 w 140"/>
                <a:gd name="T17" fmla="*/ 29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59"/>
                <a:gd name="T29" fmla="*/ 140 w 140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59">
                  <a:moveTo>
                    <a:pt x="40" y="59"/>
                  </a:moveTo>
                  <a:lnTo>
                    <a:pt x="79" y="30"/>
                  </a:lnTo>
                  <a:lnTo>
                    <a:pt x="140" y="15"/>
                  </a:lnTo>
                  <a:lnTo>
                    <a:pt x="91" y="13"/>
                  </a:lnTo>
                  <a:lnTo>
                    <a:pt x="32" y="34"/>
                  </a:lnTo>
                  <a:lnTo>
                    <a:pt x="0" y="0"/>
                  </a:lnTo>
                  <a:lnTo>
                    <a:pt x="20" y="47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19" name="Freeform 170"/>
            <p:cNvSpPr>
              <a:spLocks/>
            </p:cNvSpPr>
            <p:nvPr/>
          </p:nvSpPr>
          <p:spPr bwMode="auto">
            <a:xfrm>
              <a:off x="3027" y="3331"/>
              <a:ext cx="108" cy="104"/>
            </a:xfrm>
            <a:custGeom>
              <a:avLst/>
              <a:gdLst>
                <a:gd name="T0" fmla="*/ 35 w 216"/>
                <a:gd name="T1" fmla="*/ 0 h 207"/>
                <a:gd name="T2" fmla="*/ 42 w 216"/>
                <a:gd name="T3" fmla="*/ 14 h 207"/>
                <a:gd name="T4" fmla="*/ 49 w 216"/>
                <a:gd name="T5" fmla="*/ 35 h 207"/>
                <a:gd name="T6" fmla="*/ 42 w 216"/>
                <a:gd name="T7" fmla="*/ 51 h 207"/>
                <a:gd name="T8" fmla="*/ 38 w 216"/>
                <a:gd name="T9" fmla="*/ 59 h 207"/>
                <a:gd name="T10" fmla="*/ 0 w 216"/>
                <a:gd name="T11" fmla="*/ 72 h 207"/>
                <a:gd name="T12" fmla="*/ 31 w 216"/>
                <a:gd name="T13" fmla="*/ 88 h 207"/>
                <a:gd name="T14" fmla="*/ 47 w 216"/>
                <a:gd name="T15" fmla="*/ 85 h 207"/>
                <a:gd name="T16" fmla="*/ 71 w 216"/>
                <a:gd name="T17" fmla="*/ 104 h 207"/>
                <a:gd name="T18" fmla="*/ 78 w 216"/>
                <a:gd name="T19" fmla="*/ 92 h 207"/>
                <a:gd name="T20" fmla="*/ 92 w 216"/>
                <a:gd name="T21" fmla="*/ 90 h 207"/>
                <a:gd name="T22" fmla="*/ 74 w 216"/>
                <a:gd name="T23" fmla="*/ 75 h 207"/>
                <a:gd name="T24" fmla="*/ 71 w 216"/>
                <a:gd name="T25" fmla="*/ 65 h 207"/>
                <a:gd name="T26" fmla="*/ 96 w 216"/>
                <a:gd name="T27" fmla="*/ 74 h 207"/>
                <a:gd name="T28" fmla="*/ 108 w 216"/>
                <a:gd name="T29" fmla="*/ 70 h 207"/>
                <a:gd name="T30" fmla="*/ 99 w 216"/>
                <a:gd name="T31" fmla="*/ 64 h 207"/>
                <a:gd name="T32" fmla="*/ 86 w 216"/>
                <a:gd name="T33" fmla="*/ 57 h 207"/>
                <a:gd name="T34" fmla="*/ 73 w 216"/>
                <a:gd name="T35" fmla="*/ 52 h 207"/>
                <a:gd name="T36" fmla="*/ 69 w 216"/>
                <a:gd name="T37" fmla="*/ 49 h 207"/>
                <a:gd name="T38" fmla="*/ 67 w 216"/>
                <a:gd name="T39" fmla="*/ 27 h 207"/>
                <a:gd name="T40" fmla="*/ 63 w 216"/>
                <a:gd name="T41" fmla="*/ 12 h 207"/>
                <a:gd name="T42" fmla="*/ 49 w 216"/>
                <a:gd name="T43" fmla="*/ 2 h 207"/>
                <a:gd name="T44" fmla="*/ 35 w 216"/>
                <a:gd name="T45" fmla="*/ 0 h 207"/>
                <a:gd name="T46" fmla="*/ 35 w 216"/>
                <a:gd name="T47" fmla="*/ 0 h 2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6"/>
                <a:gd name="T73" fmla="*/ 0 h 207"/>
                <a:gd name="T74" fmla="*/ 216 w 216"/>
                <a:gd name="T75" fmla="*/ 207 h 2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6" h="207">
                  <a:moveTo>
                    <a:pt x="70" y="0"/>
                  </a:moveTo>
                  <a:lnTo>
                    <a:pt x="83" y="27"/>
                  </a:lnTo>
                  <a:lnTo>
                    <a:pt x="97" y="69"/>
                  </a:lnTo>
                  <a:lnTo>
                    <a:pt x="83" y="101"/>
                  </a:lnTo>
                  <a:lnTo>
                    <a:pt x="76" y="118"/>
                  </a:lnTo>
                  <a:lnTo>
                    <a:pt x="0" y="143"/>
                  </a:lnTo>
                  <a:lnTo>
                    <a:pt x="62" y="175"/>
                  </a:lnTo>
                  <a:lnTo>
                    <a:pt x="93" y="169"/>
                  </a:lnTo>
                  <a:lnTo>
                    <a:pt x="142" y="207"/>
                  </a:lnTo>
                  <a:lnTo>
                    <a:pt x="156" y="183"/>
                  </a:lnTo>
                  <a:lnTo>
                    <a:pt x="184" y="179"/>
                  </a:lnTo>
                  <a:lnTo>
                    <a:pt x="148" y="150"/>
                  </a:lnTo>
                  <a:lnTo>
                    <a:pt x="142" y="129"/>
                  </a:lnTo>
                  <a:lnTo>
                    <a:pt x="192" y="148"/>
                  </a:lnTo>
                  <a:lnTo>
                    <a:pt x="216" y="139"/>
                  </a:lnTo>
                  <a:lnTo>
                    <a:pt x="197" y="128"/>
                  </a:lnTo>
                  <a:lnTo>
                    <a:pt x="171" y="114"/>
                  </a:lnTo>
                  <a:lnTo>
                    <a:pt x="146" y="103"/>
                  </a:lnTo>
                  <a:lnTo>
                    <a:pt x="137" y="97"/>
                  </a:lnTo>
                  <a:lnTo>
                    <a:pt x="133" y="53"/>
                  </a:lnTo>
                  <a:lnTo>
                    <a:pt x="127" y="23"/>
                  </a:lnTo>
                  <a:lnTo>
                    <a:pt x="97" y="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0" name="Freeform 171"/>
            <p:cNvSpPr>
              <a:spLocks/>
            </p:cNvSpPr>
            <p:nvPr/>
          </p:nvSpPr>
          <p:spPr bwMode="auto">
            <a:xfrm>
              <a:off x="3111" y="3262"/>
              <a:ext cx="57" cy="47"/>
            </a:xfrm>
            <a:custGeom>
              <a:avLst/>
              <a:gdLst>
                <a:gd name="T0" fmla="*/ 0 w 112"/>
                <a:gd name="T1" fmla="*/ 0 h 95"/>
                <a:gd name="T2" fmla="*/ 13 w 112"/>
                <a:gd name="T3" fmla="*/ 19 h 95"/>
                <a:gd name="T4" fmla="*/ 57 w 112"/>
                <a:gd name="T5" fmla="*/ 29 h 95"/>
                <a:gd name="T6" fmla="*/ 37 w 112"/>
                <a:gd name="T7" fmla="*/ 38 h 95"/>
                <a:gd name="T8" fmla="*/ 35 w 112"/>
                <a:gd name="T9" fmla="*/ 47 h 95"/>
                <a:gd name="T10" fmla="*/ 5 w 112"/>
                <a:gd name="T11" fmla="*/ 29 h 95"/>
                <a:gd name="T12" fmla="*/ 0 w 112"/>
                <a:gd name="T13" fmla="*/ 0 h 95"/>
                <a:gd name="T14" fmla="*/ 0 w 112"/>
                <a:gd name="T15" fmla="*/ 0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95"/>
                <a:gd name="T26" fmla="*/ 112 w 112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95">
                  <a:moveTo>
                    <a:pt x="0" y="0"/>
                  </a:moveTo>
                  <a:lnTo>
                    <a:pt x="26" y="38"/>
                  </a:lnTo>
                  <a:lnTo>
                    <a:pt x="112" y="59"/>
                  </a:lnTo>
                  <a:lnTo>
                    <a:pt x="72" y="76"/>
                  </a:lnTo>
                  <a:lnTo>
                    <a:pt x="68" y="95"/>
                  </a:lnTo>
                  <a:lnTo>
                    <a:pt x="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1" name="Freeform 172"/>
            <p:cNvSpPr>
              <a:spLocks/>
            </p:cNvSpPr>
            <p:nvPr/>
          </p:nvSpPr>
          <p:spPr bwMode="auto">
            <a:xfrm>
              <a:off x="3211" y="3195"/>
              <a:ext cx="22" cy="51"/>
            </a:xfrm>
            <a:custGeom>
              <a:avLst/>
              <a:gdLst>
                <a:gd name="T0" fmla="*/ 13 w 44"/>
                <a:gd name="T1" fmla="*/ 0 h 100"/>
                <a:gd name="T2" fmla="*/ 13 w 44"/>
                <a:gd name="T3" fmla="*/ 14 h 100"/>
                <a:gd name="T4" fmla="*/ 18 w 44"/>
                <a:gd name="T5" fmla="*/ 33 h 100"/>
                <a:gd name="T6" fmla="*/ 22 w 44"/>
                <a:gd name="T7" fmla="*/ 51 h 100"/>
                <a:gd name="T8" fmla="*/ 6 w 44"/>
                <a:gd name="T9" fmla="*/ 32 h 100"/>
                <a:gd name="T10" fmla="*/ 0 w 44"/>
                <a:gd name="T11" fmla="*/ 0 h 100"/>
                <a:gd name="T12" fmla="*/ 13 w 44"/>
                <a:gd name="T13" fmla="*/ 0 h 100"/>
                <a:gd name="T14" fmla="*/ 13 w 44"/>
                <a:gd name="T15" fmla="*/ 0 h 1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00"/>
                <a:gd name="T26" fmla="*/ 44 w 44"/>
                <a:gd name="T27" fmla="*/ 100 h 1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00">
                  <a:moveTo>
                    <a:pt x="27" y="0"/>
                  </a:moveTo>
                  <a:lnTo>
                    <a:pt x="27" y="28"/>
                  </a:lnTo>
                  <a:lnTo>
                    <a:pt x="35" y="64"/>
                  </a:lnTo>
                  <a:lnTo>
                    <a:pt x="44" y="100"/>
                  </a:lnTo>
                  <a:lnTo>
                    <a:pt x="12" y="62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2" name="Freeform 173"/>
            <p:cNvSpPr>
              <a:spLocks/>
            </p:cNvSpPr>
            <p:nvPr/>
          </p:nvSpPr>
          <p:spPr bwMode="auto">
            <a:xfrm>
              <a:off x="2813" y="3441"/>
              <a:ext cx="191" cy="48"/>
            </a:xfrm>
            <a:custGeom>
              <a:avLst/>
              <a:gdLst>
                <a:gd name="T0" fmla="*/ 6 w 382"/>
                <a:gd name="T1" fmla="*/ 16 h 95"/>
                <a:gd name="T2" fmla="*/ 16 w 382"/>
                <a:gd name="T3" fmla="*/ 24 h 95"/>
                <a:gd name="T4" fmla="*/ 44 w 382"/>
                <a:gd name="T5" fmla="*/ 28 h 95"/>
                <a:gd name="T6" fmla="*/ 69 w 382"/>
                <a:gd name="T7" fmla="*/ 47 h 95"/>
                <a:gd name="T8" fmla="*/ 108 w 382"/>
                <a:gd name="T9" fmla="*/ 48 h 95"/>
                <a:gd name="T10" fmla="*/ 147 w 382"/>
                <a:gd name="T11" fmla="*/ 41 h 95"/>
                <a:gd name="T12" fmla="*/ 173 w 382"/>
                <a:gd name="T13" fmla="*/ 37 h 95"/>
                <a:gd name="T14" fmla="*/ 191 w 382"/>
                <a:gd name="T15" fmla="*/ 35 h 95"/>
                <a:gd name="T16" fmla="*/ 166 w 382"/>
                <a:gd name="T17" fmla="*/ 29 h 95"/>
                <a:gd name="T18" fmla="*/ 146 w 382"/>
                <a:gd name="T19" fmla="*/ 29 h 95"/>
                <a:gd name="T20" fmla="*/ 125 w 382"/>
                <a:gd name="T21" fmla="*/ 35 h 95"/>
                <a:gd name="T22" fmla="*/ 115 w 382"/>
                <a:gd name="T23" fmla="*/ 37 h 95"/>
                <a:gd name="T24" fmla="*/ 94 w 382"/>
                <a:gd name="T25" fmla="*/ 39 h 95"/>
                <a:gd name="T26" fmla="*/ 74 w 382"/>
                <a:gd name="T27" fmla="*/ 33 h 95"/>
                <a:gd name="T28" fmla="*/ 63 w 382"/>
                <a:gd name="T29" fmla="*/ 29 h 95"/>
                <a:gd name="T30" fmla="*/ 43 w 382"/>
                <a:gd name="T31" fmla="*/ 15 h 95"/>
                <a:gd name="T32" fmla="*/ 35 w 382"/>
                <a:gd name="T33" fmla="*/ 6 h 95"/>
                <a:gd name="T34" fmla="*/ 28 w 382"/>
                <a:gd name="T35" fmla="*/ 8 h 95"/>
                <a:gd name="T36" fmla="*/ 16 w 382"/>
                <a:gd name="T37" fmla="*/ 8 h 95"/>
                <a:gd name="T38" fmla="*/ 6 w 382"/>
                <a:gd name="T39" fmla="*/ 4 h 95"/>
                <a:gd name="T40" fmla="*/ 0 w 382"/>
                <a:gd name="T41" fmla="*/ 0 h 95"/>
                <a:gd name="T42" fmla="*/ 6 w 382"/>
                <a:gd name="T43" fmla="*/ 16 h 95"/>
                <a:gd name="T44" fmla="*/ 6 w 382"/>
                <a:gd name="T45" fmla="*/ 1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"/>
                <a:gd name="T70" fmla="*/ 0 h 95"/>
                <a:gd name="T71" fmla="*/ 382 w 382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" h="95">
                  <a:moveTo>
                    <a:pt x="11" y="32"/>
                  </a:moveTo>
                  <a:lnTo>
                    <a:pt x="32" y="47"/>
                  </a:lnTo>
                  <a:lnTo>
                    <a:pt x="87" y="55"/>
                  </a:lnTo>
                  <a:lnTo>
                    <a:pt x="137" y="93"/>
                  </a:lnTo>
                  <a:lnTo>
                    <a:pt x="217" y="95"/>
                  </a:lnTo>
                  <a:lnTo>
                    <a:pt x="293" y="81"/>
                  </a:lnTo>
                  <a:lnTo>
                    <a:pt x="346" y="74"/>
                  </a:lnTo>
                  <a:lnTo>
                    <a:pt x="382" y="70"/>
                  </a:lnTo>
                  <a:lnTo>
                    <a:pt x="331" y="57"/>
                  </a:lnTo>
                  <a:lnTo>
                    <a:pt x="291" y="57"/>
                  </a:lnTo>
                  <a:lnTo>
                    <a:pt x="251" y="70"/>
                  </a:lnTo>
                  <a:lnTo>
                    <a:pt x="230" y="74"/>
                  </a:lnTo>
                  <a:lnTo>
                    <a:pt x="188" y="77"/>
                  </a:lnTo>
                  <a:lnTo>
                    <a:pt x="148" y="66"/>
                  </a:lnTo>
                  <a:lnTo>
                    <a:pt x="127" y="58"/>
                  </a:lnTo>
                  <a:lnTo>
                    <a:pt x="85" y="30"/>
                  </a:lnTo>
                  <a:lnTo>
                    <a:pt x="70" y="11"/>
                  </a:lnTo>
                  <a:lnTo>
                    <a:pt x="57" y="15"/>
                  </a:lnTo>
                  <a:lnTo>
                    <a:pt x="32" y="15"/>
                  </a:lnTo>
                  <a:lnTo>
                    <a:pt x="11" y="7"/>
                  </a:lnTo>
                  <a:lnTo>
                    <a:pt x="0" y="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3" name="Freeform 174"/>
            <p:cNvSpPr>
              <a:spLocks/>
            </p:cNvSpPr>
            <p:nvPr/>
          </p:nvSpPr>
          <p:spPr bwMode="auto">
            <a:xfrm>
              <a:off x="3081" y="3348"/>
              <a:ext cx="33" cy="47"/>
            </a:xfrm>
            <a:custGeom>
              <a:avLst/>
              <a:gdLst>
                <a:gd name="T0" fmla="*/ 0 w 67"/>
                <a:gd name="T1" fmla="*/ 26 h 94"/>
                <a:gd name="T2" fmla="*/ 1 w 67"/>
                <a:gd name="T3" fmla="*/ 0 h 94"/>
                <a:gd name="T4" fmla="*/ 7 w 67"/>
                <a:gd name="T5" fmla="*/ 28 h 94"/>
                <a:gd name="T6" fmla="*/ 33 w 67"/>
                <a:gd name="T7" fmla="*/ 47 h 94"/>
                <a:gd name="T8" fmla="*/ 5 w 67"/>
                <a:gd name="T9" fmla="*/ 46 h 94"/>
                <a:gd name="T10" fmla="*/ 0 w 67"/>
                <a:gd name="T11" fmla="*/ 26 h 94"/>
                <a:gd name="T12" fmla="*/ 0 w 67"/>
                <a:gd name="T13" fmla="*/ 26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94"/>
                <a:gd name="T23" fmla="*/ 67 w 67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94">
                  <a:moveTo>
                    <a:pt x="0" y="52"/>
                  </a:moveTo>
                  <a:lnTo>
                    <a:pt x="2" y="0"/>
                  </a:lnTo>
                  <a:lnTo>
                    <a:pt x="15" y="57"/>
                  </a:lnTo>
                  <a:lnTo>
                    <a:pt x="67" y="94"/>
                  </a:lnTo>
                  <a:lnTo>
                    <a:pt x="11" y="9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4" name="Freeform 175"/>
            <p:cNvSpPr>
              <a:spLocks/>
            </p:cNvSpPr>
            <p:nvPr/>
          </p:nvSpPr>
          <p:spPr bwMode="auto">
            <a:xfrm>
              <a:off x="2685" y="3084"/>
              <a:ext cx="381" cy="290"/>
            </a:xfrm>
            <a:custGeom>
              <a:avLst/>
              <a:gdLst>
                <a:gd name="T0" fmla="*/ 350 w 763"/>
                <a:gd name="T1" fmla="*/ 0 h 579"/>
                <a:gd name="T2" fmla="*/ 315 w 763"/>
                <a:gd name="T3" fmla="*/ 24 h 579"/>
                <a:gd name="T4" fmla="*/ 300 w 763"/>
                <a:gd name="T5" fmla="*/ 48 h 579"/>
                <a:gd name="T6" fmla="*/ 381 w 763"/>
                <a:gd name="T7" fmla="*/ 55 h 579"/>
                <a:gd name="T8" fmla="*/ 349 w 763"/>
                <a:gd name="T9" fmla="*/ 82 h 579"/>
                <a:gd name="T10" fmla="*/ 333 w 763"/>
                <a:gd name="T11" fmla="*/ 121 h 579"/>
                <a:gd name="T12" fmla="*/ 291 w 763"/>
                <a:gd name="T13" fmla="*/ 116 h 579"/>
                <a:gd name="T14" fmla="*/ 190 w 763"/>
                <a:gd name="T15" fmla="*/ 147 h 579"/>
                <a:gd name="T16" fmla="*/ 173 w 763"/>
                <a:gd name="T17" fmla="*/ 176 h 579"/>
                <a:gd name="T18" fmla="*/ 288 w 763"/>
                <a:gd name="T19" fmla="*/ 151 h 579"/>
                <a:gd name="T20" fmla="*/ 343 w 763"/>
                <a:gd name="T21" fmla="*/ 156 h 579"/>
                <a:gd name="T22" fmla="*/ 332 w 763"/>
                <a:gd name="T23" fmla="*/ 225 h 579"/>
                <a:gd name="T24" fmla="*/ 295 w 763"/>
                <a:gd name="T25" fmla="*/ 208 h 579"/>
                <a:gd name="T26" fmla="*/ 287 w 763"/>
                <a:gd name="T27" fmla="*/ 203 h 579"/>
                <a:gd name="T28" fmla="*/ 276 w 763"/>
                <a:gd name="T29" fmla="*/ 198 h 579"/>
                <a:gd name="T30" fmla="*/ 264 w 763"/>
                <a:gd name="T31" fmla="*/ 203 h 579"/>
                <a:gd name="T32" fmla="*/ 244 w 763"/>
                <a:gd name="T33" fmla="*/ 212 h 579"/>
                <a:gd name="T34" fmla="*/ 226 w 763"/>
                <a:gd name="T35" fmla="*/ 220 h 579"/>
                <a:gd name="T36" fmla="*/ 219 w 763"/>
                <a:gd name="T37" fmla="*/ 225 h 579"/>
                <a:gd name="T38" fmla="*/ 160 w 763"/>
                <a:gd name="T39" fmla="*/ 254 h 579"/>
                <a:gd name="T40" fmla="*/ 69 w 763"/>
                <a:gd name="T41" fmla="*/ 283 h 579"/>
                <a:gd name="T42" fmla="*/ 18 w 763"/>
                <a:gd name="T43" fmla="*/ 290 h 579"/>
                <a:gd name="T44" fmla="*/ 7 w 763"/>
                <a:gd name="T45" fmla="*/ 255 h 579"/>
                <a:gd name="T46" fmla="*/ 65 w 763"/>
                <a:gd name="T47" fmla="*/ 238 h 579"/>
                <a:gd name="T48" fmla="*/ 73 w 763"/>
                <a:gd name="T49" fmla="*/ 232 h 579"/>
                <a:gd name="T50" fmla="*/ 90 w 763"/>
                <a:gd name="T51" fmla="*/ 218 h 579"/>
                <a:gd name="T52" fmla="*/ 105 w 763"/>
                <a:gd name="T53" fmla="*/ 205 h 579"/>
                <a:gd name="T54" fmla="*/ 110 w 763"/>
                <a:gd name="T55" fmla="*/ 199 h 579"/>
                <a:gd name="T56" fmla="*/ 68 w 763"/>
                <a:gd name="T57" fmla="*/ 205 h 579"/>
                <a:gd name="T58" fmla="*/ 30 w 763"/>
                <a:gd name="T59" fmla="*/ 211 h 579"/>
                <a:gd name="T60" fmla="*/ 0 w 763"/>
                <a:gd name="T61" fmla="*/ 214 h 579"/>
                <a:gd name="T62" fmla="*/ 23 w 763"/>
                <a:gd name="T63" fmla="*/ 192 h 579"/>
                <a:gd name="T64" fmla="*/ 39 w 763"/>
                <a:gd name="T65" fmla="*/ 160 h 579"/>
                <a:gd name="T66" fmla="*/ 21 w 763"/>
                <a:gd name="T67" fmla="*/ 149 h 579"/>
                <a:gd name="T68" fmla="*/ 152 w 763"/>
                <a:gd name="T69" fmla="*/ 95 h 579"/>
                <a:gd name="T70" fmla="*/ 292 w 763"/>
                <a:gd name="T71" fmla="*/ 15 h 579"/>
                <a:gd name="T72" fmla="*/ 325 w 763"/>
                <a:gd name="T73" fmla="*/ 3 h 579"/>
                <a:gd name="T74" fmla="*/ 350 w 763"/>
                <a:gd name="T75" fmla="*/ 0 h 579"/>
                <a:gd name="T76" fmla="*/ 350 w 763"/>
                <a:gd name="T77" fmla="*/ 0 h 5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63"/>
                <a:gd name="T118" fmla="*/ 0 h 579"/>
                <a:gd name="T119" fmla="*/ 763 w 763"/>
                <a:gd name="T120" fmla="*/ 579 h 5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63" h="579">
                  <a:moveTo>
                    <a:pt x="700" y="0"/>
                  </a:moveTo>
                  <a:lnTo>
                    <a:pt x="630" y="47"/>
                  </a:lnTo>
                  <a:lnTo>
                    <a:pt x="601" y="96"/>
                  </a:lnTo>
                  <a:lnTo>
                    <a:pt x="763" y="110"/>
                  </a:lnTo>
                  <a:lnTo>
                    <a:pt x="698" y="163"/>
                  </a:lnTo>
                  <a:lnTo>
                    <a:pt x="666" y="241"/>
                  </a:lnTo>
                  <a:lnTo>
                    <a:pt x="582" y="231"/>
                  </a:lnTo>
                  <a:lnTo>
                    <a:pt x="380" y="294"/>
                  </a:lnTo>
                  <a:lnTo>
                    <a:pt x="346" y="351"/>
                  </a:lnTo>
                  <a:lnTo>
                    <a:pt x="576" y="301"/>
                  </a:lnTo>
                  <a:lnTo>
                    <a:pt x="687" y="311"/>
                  </a:lnTo>
                  <a:lnTo>
                    <a:pt x="664" y="450"/>
                  </a:lnTo>
                  <a:lnTo>
                    <a:pt x="590" y="415"/>
                  </a:lnTo>
                  <a:lnTo>
                    <a:pt x="574" y="406"/>
                  </a:lnTo>
                  <a:lnTo>
                    <a:pt x="552" y="396"/>
                  </a:lnTo>
                  <a:lnTo>
                    <a:pt x="529" y="406"/>
                  </a:lnTo>
                  <a:lnTo>
                    <a:pt x="489" y="423"/>
                  </a:lnTo>
                  <a:lnTo>
                    <a:pt x="453" y="440"/>
                  </a:lnTo>
                  <a:lnTo>
                    <a:pt x="438" y="450"/>
                  </a:lnTo>
                  <a:lnTo>
                    <a:pt x="320" y="507"/>
                  </a:lnTo>
                  <a:lnTo>
                    <a:pt x="139" y="565"/>
                  </a:lnTo>
                  <a:lnTo>
                    <a:pt x="36" y="579"/>
                  </a:lnTo>
                  <a:lnTo>
                    <a:pt x="14" y="510"/>
                  </a:lnTo>
                  <a:lnTo>
                    <a:pt x="131" y="476"/>
                  </a:lnTo>
                  <a:lnTo>
                    <a:pt x="147" y="463"/>
                  </a:lnTo>
                  <a:lnTo>
                    <a:pt x="181" y="436"/>
                  </a:lnTo>
                  <a:lnTo>
                    <a:pt x="211" y="410"/>
                  </a:lnTo>
                  <a:lnTo>
                    <a:pt x="221" y="398"/>
                  </a:lnTo>
                  <a:lnTo>
                    <a:pt x="137" y="410"/>
                  </a:lnTo>
                  <a:lnTo>
                    <a:pt x="61" y="421"/>
                  </a:lnTo>
                  <a:lnTo>
                    <a:pt x="0" y="427"/>
                  </a:lnTo>
                  <a:lnTo>
                    <a:pt x="46" y="383"/>
                  </a:lnTo>
                  <a:lnTo>
                    <a:pt x="78" y="320"/>
                  </a:lnTo>
                  <a:lnTo>
                    <a:pt x="42" y="298"/>
                  </a:lnTo>
                  <a:lnTo>
                    <a:pt x="304" y="189"/>
                  </a:lnTo>
                  <a:lnTo>
                    <a:pt x="584" y="30"/>
                  </a:lnTo>
                  <a:lnTo>
                    <a:pt x="650" y="5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5" name="Freeform 176"/>
            <p:cNvSpPr>
              <a:spLocks/>
            </p:cNvSpPr>
            <p:nvPr/>
          </p:nvSpPr>
          <p:spPr bwMode="auto">
            <a:xfrm>
              <a:off x="3205" y="3213"/>
              <a:ext cx="20" cy="29"/>
            </a:xfrm>
            <a:custGeom>
              <a:avLst/>
              <a:gdLst>
                <a:gd name="T0" fmla="*/ 0 w 42"/>
                <a:gd name="T1" fmla="*/ 0 h 57"/>
                <a:gd name="T2" fmla="*/ 4 w 42"/>
                <a:gd name="T3" fmla="*/ 13 h 57"/>
                <a:gd name="T4" fmla="*/ 20 w 42"/>
                <a:gd name="T5" fmla="*/ 29 h 57"/>
                <a:gd name="T6" fmla="*/ 15 w 42"/>
                <a:gd name="T7" fmla="*/ 0 h 57"/>
                <a:gd name="T8" fmla="*/ 0 w 42"/>
                <a:gd name="T9" fmla="*/ 0 h 57"/>
                <a:gd name="T10" fmla="*/ 0 w 4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57"/>
                <a:gd name="T20" fmla="*/ 42 w 42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57">
                  <a:moveTo>
                    <a:pt x="0" y="0"/>
                  </a:moveTo>
                  <a:lnTo>
                    <a:pt x="8" y="26"/>
                  </a:lnTo>
                  <a:lnTo>
                    <a:pt x="42" y="5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6" name="Freeform 177"/>
            <p:cNvSpPr>
              <a:spLocks/>
            </p:cNvSpPr>
            <p:nvPr/>
          </p:nvSpPr>
          <p:spPr bwMode="auto">
            <a:xfrm>
              <a:off x="3035" y="3454"/>
              <a:ext cx="18" cy="22"/>
            </a:xfrm>
            <a:custGeom>
              <a:avLst/>
              <a:gdLst>
                <a:gd name="T0" fmla="*/ 0 w 36"/>
                <a:gd name="T1" fmla="*/ 9 h 46"/>
                <a:gd name="T2" fmla="*/ 18 w 36"/>
                <a:gd name="T3" fmla="*/ 22 h 46"/>
                <a:gd name="T4" fmla="*/ 17 w 36"/>
                <a:gd name="T5" fmla="*/ 14 h 46"/>
                <a:gd name="T6" fmla="*/ 12 w 36"/>
                <a:gd name="T7" fmla="*/ 3 h 46"/>
                <a:gd name="T8" fmla="*/ 6 w 36"/>
                <a:gd name="T9" fmla="*/ 0 h 46"/>
                <a:gd name="T10" fmla="*/ 0 w 36"/>
                <a:gd name="T11" fmla="*/ 9 h 46"/>
                <a:gd name="T12" fmla="*/ 0 w 36"/>
                <a:gd name="T13" fmla="*/ 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6"/>
                <a:gd name="T23" fmla="*/ 36 w 3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6">
                  <a:moveTo>
                    <a:pt x="0" y="19"/>
                  </a:moveTo>
                  <a:lnTo>
                    <a:pt x="36" y="46"/>
                  </a:lnTo>
                  <a:lnTo>
                    <a:pt x="34" y="29"/>
                  </a:lnTo>
                  <a:lnTo>
                    <a:pt x="24" y="6"/>
                  </a:lnTo>
                  <a:lnTo>
                    <a:pt x="1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7" name="Freeform 178"/>
            <p:cNvSpPr>
              <a:spLocks/>
            </p:cNvSpPr>
            <p:nvPr/>
          </p:nvSpPr>
          <p:spPr bwMode="auto">
            <a:xfrm>
              <a:off x="2973" y="3456"/>
              <a:ext cx="79" cy="25"/>
            </a:xfrm>
            <a:custGeom>
              <a:avLst/>
              <a:gdLst>
                <a:gd name="T0" fmla="*/ 8 w 160"/>
                <a:gd name="T1" fmla="*/ 25 h 51"/>
                <a:gd name="T2" fmla="*/ 35 w 160"/>
                <a:gd name="T3" fmla="*/ 24 h 51"/>
                <a:gd name="T4" fmla="*/ 59 w 160"/>
                <a:gd name="T5" fmla="*/ 12 h 51"/>
                <a:gd name="T6" fmla="*/ 74 w 160"/>
                <a:gd name="T7" fmla="*/ 19 h 51"/>
                <a:gd name="T8" fmla="*/ 79 w 160"/>
                <a:gd name="T9" fmla="*/ 22 h 51"/>
                <a:gd name="T10" fmla="*/ 78 w 160"/>
                <a:gd name="T11" fmla="*/ 14 h 51"/>
                <a:gd name="T12" fmla="*/ 72 w 160"/>
                <a:gd name="T13" fmla="*/ 5 h 51"/>
                <a:gd name="T14" fmla="*/ 71 w 160"/>
                <a:gd name="T15" fmla="*/ 0 h 51"/>
                <a:gd name="T16" fmla="*/ 55 w 160"/>
                <a:gd name="T17" fmla="*/ 5 h 51"/>
                <a:gd name="T18" fmla="*/ 39 w 160"/>
                <a:gd name="T19" fmla="*/ 18 h 51"/>
                <a:gd name="T20" fmla="*/ 24 w 160"/>
                <a:gd name="T21" fmla="*/ 22 h 51"/>
                <a:gd name="T22" fmla="*/ 0 w 160"/>
                <a:gd name="T23" fmla="*/ 24 h 51"/>
                <a:gd name="T24" fmla="*/ 8 w 160"/>
                <a:gd name="T25" fmla="*/ 25 h 51"/>
                <a:gd name="T26" fmla="*/ 8 w 160"/>
                <a:gd name="T27" fmla="*/ 25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0"/>
                <a:gd name="T43" fmla="*/ 0 h 51"/>
                <a:gd name="T44" fmla="*/ 160 w 160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0" h="51">
                  <a:moveTo>
                    <a:pt x="17" y="51"/>
                  </a:moveTo>
                  <a:lnTo>
                    <a:pt x="71" y="49"/>
                  </a:lnTo>
                  <a:lnTo>
                    <a:pt x="120" y="25"/>
                  </a:lnTo>
                  <a:lnTo>
                    <a:pt x="149" y="38"/>
                  </a:lnTo>
                  <a:lnTo>
                    <a:pt x="160" y="44"/>
                  </a:lnTo>
                  <a:lnTo>
                    <a:pt x="158" y="29"/>
                  </a:lnTo>
                  <a:lnTo>
                    <a:pt x="145" y="11"/>
                  </a:lnTo>
                  <a:lnTo>
                    <a:pt x="143" y="0"/>
                  </a:lnTo>
                  <a:lnTo>
                    <a:pt x="112" y="11"/>
                  </a:lnTo>
                  <a:lnTo>
                    <a:pt x="78" y="36"/>
                  </a:lnTo>
                  <a:lnTo>
                    <a:pt x="48" y="44"/>
                  </a:lnTo>
                  <a:lnTo>
                    <a:pt x="0" y="48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8" name="Freeform 179"/>
            <p:cNvSpPr>
              <a:spLocks/>
            </p:cNvSpPr>
            <p:nvPr/>
          </p:nvSpPr>
          <p:spPr bwMode="auto">
            <a:xfrm>
              <a:off x="3177" y="3202"/>
              <a:ext cx="314" cy="172"/>
            </a:xfrm>
            <a:custGeom>
              <a:avLst/>
              <a:gdLst>
                <a:gd name="T0" fmla="*/ 3 w 627"/>
                <a:gd name="T1" fmla="*/ 172 h 344"/>
                <a:gd name="T2" fmla="*/ 40 w 627"/>
                <a:gd name="T3" fmla="*/ 172 h 344"/>
                <a:gd name="T4" fmla="*/ 55 w 627"/>
                <a:gd name="T5" fmla="*/ 167 h 344"/>
                <a:gd name="T6" fmla="*/ 83 w 627"/>
                <a:gd name="T7" fmla="*/ 153 h 344"/>
                <a:gd name="T8" fmla="*/ 88 w 627"/>
                <a:gd name="T9" fmla="*/ 148 h 344"/>
                <a:gd name="T10" fmla="*/ 97 w 627"/>
                <a:gd name="T11" fmla="*/ 142 h 344"/>
                <a:gd name="T12" fmla="*/ 110 w 627"/>
                <a:gd name="T13" fmla="*/ 133 h 344"/>
                <a:gd name="T14" fmla="*/ 126 w 627"/>
                <a:gd name="T15" fmla="*/ 122 h 344"/>
                <a:gd name="T16" fmla="*/ 134 w 627"/>
                <a:gd name="T17" fmla="*/ 117 h 344"/>
                <a:gd name="T18" fmla="*/ 143 w 627"/>
                <a:gd name="T19" fmla="*/ 111 h 344"/>
                <a:gd name="T20" fmla="*/ 152 w 627"/>
                <a:gd name="T21" fmla="*/ 104 h 344"/>
                <a:gd name="T22" fmla="*/ 163 w 627"/>
                <a:gd name="T23" fmla="*/ 98 h 344"/>
                <a:gd name="T24" fmla="*/ 172 w 627"/>
                <a:gd name="T25" fmla="*/ 91 h 344"/>
                <a:gd name="T26" fmla="*/ 183 w 627"/>
                <a:gd name="T27" fmla="*/ 85 h 344"/>
                <a:gd name="T28" fmla="*/ 193 w 627"/>
                <a:gd name="T29" fmla="*/ 78 h 344"/>
                <a:gd name="T30" fmla="*/ 204 w 627"/>
                <a:gd name="T31" fmla="*/ 71 h 344"/>
                <a:gd name="T32" fmla="*/ 215 w 627"/>
                <a:gd name="T33" fmla="*/ 63 h 344"/>
                <a:gd name="T34" fmla="*/ 225 w 627"/>
                <a:gd name="T35" fmla="*/ 57 h 344"/>
                <a:gd name="T36" fmla="*/ 235 w 627"/>
                <a:gd name="T37" fmla="*/ 50 h 344"/>
                <a:gd name="T38" fmla="*/ 245 w 627"/>
                <a:gd name="T39" fmla="*/ 44 h 344"/>
                <a:gd name="T40" fmla="*/ 254 w 627"/>
                <a:gd name="T41" fmla="*/ 38 h 344"/>
                <a:gd name="T42" fmla="*/ 264 w 627"/>
                <a:gd name="T43" fmla="*/ 33 h 344"/>
                <a:gd name="T44" fmla="*/ 281 w 627"/>
                <a:gd name="T45" fmla="*/ 22 h 344"/>
                <a:gd name="T46" fmla="*/ 294 w 627"/>
                <a:gd name="T47" fmla="*/ 12 h 344"/>
                <a:gd name="T48" fmla="*/ 304 w 627"/>
                <a:gd name="T49" fmla="*/ 5 h 344"/>
                <a:gd name="T50" fmla="*/ 314 w 627"/>
                <a:gd name="T51" fmla="*/ 0 h 344"/>
                <a:gd name="T52" fmla="*/ 214 w 627"/>
                <a:gd name="T53" fmla="*/ 60 h 344"/>
                <a:gd name="T54" fmla="*/ 128 w 627"/>
                <a:gd name="T55" fmla="*/ 117 h 344"/>
                <a:gd name="T56" fmla="*/ 79 w 627"/>
                <a:gd name="T57" fmla="*/ 149 h 344"/>
                <a:gd name="T58" fmla="*/ 56 w 627"/>
                <a:gd name="T59" fmla="*/ 161 h 344"/>
                <a:gd name="T60" fmla="*/ 41 w 627"/>
                <a:gd name="T61" fmla="*/ 163 h 344"/>
                <a:gd name="T62" fmla="*/ 0 w 627"/>
                <a:gd name="T63" fmla="*/ 159 h 344"/>
                <a:gd name="T64" fmla="*/ 3 w 627"/>
                <a:gd name="T65" fmla="*/ 172 h 344"/>
                <a:gd name="T66" fmla="*/ 3 w 627"/>
                <a:gd name="T67" fmla="*/ 172 h 3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7"/>
                <a:gd name="T103" fmla="*/ 0 h 344"/>
                <a:gd name="T104" fmla="*/ 627 w 627"/>
                <a:gd name="T105" fmla="*/ 344 h 3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7" h="344">
                  <a:moveTo>
                    <a:pt x="6" y="344"/>
                  </a:moveTo>
                  <a:lnTo>
                    <a:pt x="80" y="344"/>
                  </a:lnTo>
                  <a:lnTo>
                    <a:pt x="110" y="334"/>
                  </a:lnTo>
                  <a:lnTo>
                    <a:pt x="165" y="306"/>
                  </a:lnTo>
                  <a:lnTo>
                    <a:pt x="175" y="296"/>
                  </a:lnTo>
                  <a:lnTo>
                    <a:pt x="194" y="283"/>
                  </a:lnTo>
                  <a:lnTo>
                    <a:pt x="219" y="266"/>
                  </a:lnTo>
                  <a:lnTo>
                    <a:pt x="251" y="245"/>
                  </a:lnTo>
                  <a:lnTo>
                    <a:pt x="268" y="234"/>
                  </a:lnTo>
                  <a:lnTo>
                    <a:pt x="285" y="222"/>
                  </a:lnTo>
                  <a:lnTo>
                    <a:pt x="304" y="209"/>
                  </a:lnTo>
                  <a:lnTo>
                    <a:pt x="325" y="196"/>
                  </a:lnTo>
                  <a:lnTo>
                    <a:pt x="344" y="182"/>
                  </a:lnTo>
                  <a:lnTo>
                    <a:pt x="365" y="169"/>
                  </a:lnTo>
                  <a:lnTo>
                    <a:pt x="386" y="156"/>
                  </a:lnTo>
                  <a:lnTo>
                    <a:pt x="407" y="142"/>
                  </a:lnTo>
                  <a:lnTo>
                    <a:pt x="430" y="127"/>
                  </a:lnTo>
                  <a:lnTo>
                    <a:pt x="449" y="114"/>
                  </a:lnTo>
                  <a:lnTo>
                    <a:pt x="470" y="101"/>
                  </a:lnTo>
                  <a:lnTo>
                    <a:pt x="489" y="89"/>
                  </a:lnTo>
                  <a:lnTo>
                    <a:pt x="508" y="76"/>
                  </a:lnTo>
                  <a:lnTo>
                    <a:pt x="527" y="65"/>
                  </a:lnTo>
                  <a:lnTo>
                    <a:pt x="561" y="44"/>
                  </a:lnTo>
                  <a:lnTo>
                    <a:pt x="587" y="25"/>
                  </a:lnTo>
                  <a:lnTo>
                    <a:pt x="608" y="11"/>
                  </a:lnTo>
                  <a:lnTo>
                    <a:pt x="627" y="0"/>
                  </a:lnTo>
                  <a:lnTo>
                    <a:pt x="428" y="120"/>
                  </a:lnTo>
                  <a:lnTo>
                    <a:pt x="255" y="234"/>
                  </a:lnTo>
                  <a:lnTo>
                    <a:pt x="158" y="298"/>
                  </a:lnTo>
                  <a:lnTo>
                    <a:pt x="112" y="321"/>
                  </a:lnTo>
                  <a:lnTo>
                    <a:pt x="82" y="325"/>
                  </a:lnTo>
                  <a:lnTo>
                    <a:pt x="0" y="317"/>
                  </a:lnTo>
                  <a:lnTo>
                    <a:pt x="6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29" name="Freeform 180"/>
            <p:cNvSpPr>
              <a:spLocks/>
            </p:cNvSpPr>
            <p:nvPr/>
          </p:nvSpPr>
          <p:spPr bwMode="auto">
            <a:xfrm>
              <a:off x="3318" y="3596"/>
              <a:ext cx="66" cy="42"/>
            </a:xfrm>
            <a:custGeom>
              <a:avLst/>
              <a:gdLst>
                <a:gd name="T0" fmla="*/ 60 w 133"/>
                <a:gd name="T1" fmla="*/ 15 h 84"/>
                <a:gd name="T2" fmla="*/ 47 w 133"/>
                <a:gd name="T3" fmla="*/ 6 h 84"/>
                <a:gd name="T4" fmla="*/ 33 w 133"/>
                <a:gd name="T5" fmla="*/ 6 h 84"/>
                <a:gd name="T6" fmla="*/ 23 w 133"/>
                <a:gd name="T7" fmla="*/ 11 h 84"/>
                <a:gd name="T8" fmla="*/ 15 w 133"/>
                <a:gd name="T9" fmla="*/ 13 h 84"/>
                <a:gd name="T10" fmla="*/ 9 w 133"/>
                <a:gd name="T11" fmla="*/ 22 h 84"/>
                <a:gd name="T12" fmla="*/ 5 w 133"/>
                <a:gd name="T13" fmla="*/ 36 h 84"/>
                <a:gd name="T14" fmla="*/ 1 w 133"/>
                <a:gd name="T15" fmla="*/ 42 h 84"/>
                <a:gd name="T16" fmla="*/ 0 w 133"/>
                <a:gd name="T17" fmla="*/ 26 h 84"/>
                <a:gd name="T18" fmla="*/ 7 w 133"/>
                <a:gd name="T19" fmla="*/ 16 h 84"/>
                <a:gd name="T20" fmla="*/ 15 w 133"/>
                <a:gd name="T21" fmla="*/ 9 h 84"/>
                <a:gd name="T22" fmla="*/ 28 w 133"/>
                <a:gd name="T23" fmla="*/ 3 h 84"/>
                <a:gd name="T24" fmla="*/ 32 w 133"/>
                <a:gd name="T25" fmla="*/ 0 h 84"/>
                <a:gd name="T26" fmla="*/ 51 w 133"/>
                <a:gd name="T27" fmla="*/ 2 h 84"/>
                <a:gd name="T28" fmla="*/ 60 w 133"/>
                <a:gd name="T29" fmla="*/ 7 h 84"/>
                <a:gd name="T30" fmla="*/ 66 w 133"/>
                <a:gd name="T31" fmla="*/ 13 h 84"/>
                <a:gd name="T32" fmla="*/ 60 w 133"/>
                <a:gd name="T33" fmla="*/ 15 h 84"/>
                <a:gd name="T34" fmla="*/ 60 w 133"/>
                <a:gd name="T35" fmla="*/ 15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3"/>
                <a:gd name="T55" fmla="*/ 0 h 84"/>
                <a:gd name="T56" fmla="*/ 133 w 133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3" h="84">
                  <a:moveTo>
                    <a:pt x="120" y="31"/>
                  </a:moveTo>
                  <a:lnTo>
                    <a:pt x="94" y="12"/>
                  </a:lnTo>
                  <a:lnTo>
                    <a:pt x="67" y="12"/>
                  </a:lnTo>
                  <a:lnTo>
                    <a:pt x="46" y="21"/>
                  </a:lnTo>
                  <a:lnTo>
                    <a:pt x="31" y="27"/>
                  </a:lnTo>
                  <a:lnTo>
                    <a:pt x="18" y="44"/>
                  </a:lnTo>
                  <a:lnTo>
                    <a:pt x="10" y="72"/>
                  </a:lnTo>
                  <a:lnTo>
                    <a:pt x="2" y="84"/>
                  </a:lnTo>
                  <a:lnTo>
                    <a:pt x="0" y="53"/>
                  </a:lnTo>
                  <a:lnTo>
                    <a:pt x="14" y="32"/>
                  </a:lnTo>
                  <a:lnTo>
                    <a:pt x="31" y="17"/>
                  </a:lnTo>
                  <a:lnTo>
                    <a:pt x="56" y="6"/>
                  </a:lnTo>
                  <a:lnTo>
                    <a:pt x="65" y="0"/>
                  </a:lnTo>
                  <a:lnTo>
                    <a:pt x="103" y="4"/>
                  </a:lnTo>
                  <a:lnTo>
                    <a:pt x="120" y="15"/>
                  </a:lnTo>
                  <a:lnTo>
                    <a:pt x="133" y="27"/>
                  </a:lnTo>
                  <a:lnTo>
                    <a:pt x="12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0" name="Freeform 181"/>
            <p:cNvSpPr>
              <a:spLocks/>
            </p:cNvSpPr>
            <p:nvPr/>
          </p:nvSpPr>
          <p:spPr bwMode="auto">
            <a:xfrm>
              <a:off x="3327" y="3619"/>
              <a:ext cx="29" cy="36"/>
            </a:xfrm>
            <a:custGeom>
              <a:avLst/>
              <a:gdLst>
                <a:gd name="T0" fmla="*/ 20 w 57"/>
                <a:gd name="T1" fmla="*/ 0 h 72"/>
                <a:gd name="T2" fmla="*/ 11 w 57"/>
                <a:gd name="T3" fmla="*/ 9 h 72"/>
                <a:gd name="T4" fmla="*/ 4 w 57"/>
                <a:gd name="T5" fmla="*/ 13 h 72"/>
                <a:gd name="T6" fmla="*/ 11 w 57"/>
                <a:gd name="T7" fmla="*/ 26 h 72"/>
                <a:gd name="T8" fmla="*/ 29 w 57"/>
                <a:gd name="T9" fmla="*/ 36 h 72"/>
                <a:gd name="T10" fmla="*/ 19 w 57"/>
                <a:gd name="T11" fmla="*/ 34 h 72"/>
                <a:gd name="T12" fmla="*/ 6 w 57"/>
                <a:gd name="T13" fmla="*/ 25 h 72"/>
                <a:gd name="T14" fmla="*/ 0 w 57"/>
                <a:gd name="T15" fmla="*/ 16 h 72"/>
                <a:gd name="T16" fmla="*/ 0 w 57"/>
                <a:gd name="T17" fmla="*/ 9 h 72"/>
                <a:gd name="T18" fmla="*/ 13 w 57"/>
                <a:gd name="T19" fmla="*/ 5 h 72"/>
                <a:gd name="T20" fmla="*/ 20 w 57"/>
                <a:gd name="T21" fmla="*/ 0 h 72"/>
                <a:gd name="T22" fmla="*/ 20 w 57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72"/>
                <a:gd name="T38" fmla="*/ 57 w 57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72">
                  <a:moveTo>
                    <a:pt x="40" y="0"/>
                  </a:moveTo>
                  <a:lnTo>
                    <a:pt x="21" y="19"/>
                  </a:lnTo>
                  <a:lnTo>
                    <a:pt x="8" y="26"/>
                  </a:lnTo>
                  <a:lnTo>
                    <a:pt x="21" y="53"/>
                  </a:lnTo>
                  <a:lnTo>
                    <a:pt x="57" y="72"/>
                  </a:lnTo>
                  <a:lnTo>
                    <a:pt x="38" y="68"/>
                  </a:lnTo>
                  <a:lnTo>
                    <a:pt x="12" y="51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25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1" name="Freeform 182"/>
            <p:cNvSpPr>
              <a:spLocks/>
            </p:cNvSpPr>
            <p:nvPr/>
          </p:nvSpPr>
          <p:spPr bwMode="auto">
            <a:xfrm>
              <a:off x="3361" y="3611"/>
              <a:ext cx="23" cy="44"/>
            </a:xfrm>
            <a:custGeom>
              <a:avLst/>
              <a:gdLst>
                <a:gd name="T0" fmla="*/ 0 w 45"/>
                <a:gd name="T1" fmla="*/ 0 h 87"/>
                <a:gd name="T2" fmla="*/ 20 w 45"/>
                <a:gd name="T3" fmla="*/ 19 h 87"/>
                <a:gd name="T4" fmla="*/ 17 w 45"/>
                <a:gd name="T5" fmla="*/ 33 h 87"/>
                <a:gd name="T6" fmla="*/ 9 w 45"/>
                <a:gd name="T7" fmla="*/ 44 h 87"/>
                <a:gd name="T8" fmla="*/ 14 w 45"/>
                <a:gd name="T9" fmla="*/ 40 h 87"/>
                <a:gd name="T10" fmla="*/ 21 w 45"/>
                <a:gd name="T11" fmla="*/ 33 h 87"/>
                <a:gd name="T12" fmla="*/ 21 w 45"/>
                <a:gd name="T13" fmla="*/ 22 h 87"/>
                <a:gd name="T14" fmla="*/ 23 w 45"/>
                <a:gd name="T15" fmla="*/ 16 h 87"/>
                <a:gd name="T16" fmla="*/ 0 w 45"/>
                <a:gd name="T17" fmla="*/ 0 h 87"/>
                <a:gd name="T18" fmla="*/ 0 w 45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87"/>
                <a:gd name="T32" fmla="*/ 45 w 45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87">
                  <a:moveTo>
                    <a:pt x="0" y="0"/>
                  </a:moveTo>
                  <a:lnTo>
                    <a:pt x="40" y="38"/>
                  </a:lnTo>
                  <a:lnTo>
                    <a:pt x="34" y="66"/>
                  </a:lnTo>
                  <a:lnTo>
                    <a:pt x="17" y="87"/>
                  </a:lnTo>
                  <a:lnTo>
                    <a:pt x="28" y="79"/>
                  </a:lnTo>
                  <a:lnTo>
                    <a:pt x="42" y="66"/>
                  </a:lnTo>
                  <a:lnTo>
                    <a:pt x="42" y="43"/>
                  </a:lnTo>
                  <a:lnTo>
                    <a:pt x="4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2" name="Freeform 183"/>
            <p:cNvSpPr>
              <a:spLocks/>
            </p:cNvSpPr>
            <p:nvPr/>
          </p:nvSpPr>
          <p:spPr bwMode="auto">
            <a:xfrm>
              <a:off x="3036" y="3602"/>
              <a:ext cx="95" cy="161"/>
            </a:xfrm>
            <a:custGeom>
              <a:avLst/>
              <a:gdLst>
                <a:gd name="T0" fmla="*/ 89 w 190"/>
                <a:gd name="T1" fmla="*/ 85 h 322"/>
                <a:gd name="T2" fmla="*/ 70 w 190"/>
                <a:gd name="T3" fmla="*/ 48 h 322"/>
                <a:gd name="T4" fmla="*/ 49 w 190"/>
                <a:gd name="T5" fmla="*/ 10 h 322"/>
                <a:gd name="T6" fmla="*/ 46 w 190"/>
                <a:gd name="T7" fmla="*/ 6 h 322"/>
                <a:gd name="T8" fmla="*/ 35 w 190"/>
                <a:gd name="T9" fmla="*/ 5 h 322"/>
                <a:gd name="T10" fmla="*/ 23 w 190"/>
                <a:gd name="T11" fmla="*/ 10 h 322"/>
                <a:gd name="T12" fmla="*/ 17 w 190"/>
                <a:gd name="T13" fmla="*/ 14 h 322"/>
                <a:gd name="T14" fmla="*/ 11 w 190"/>
                <a:gd name="T15" fmla="*/ 21 h 322"/>
                <a:gd name="T16" fmla="*/ 6 w 190"/>
                <a:gd name="T17" fmla="*/ 48 h 322"/>
                <a:gd name="T18" fmla="*/ 11 w 190"/>
                <a:gd name="T19" fmla="*/ 63 h 322"/>
                <a:gd name="T20" fmla="*/ 13 w 190"/>
                <a:gd name="T21" fmla="*/ 70 h 322"/>
                <a:gd name="T22" fmla="*/ 23 w 190"/>
                <a:gd name="T23" fmla="*/ 94 h 322"/>
                <a:gd name="T24" fmla="*/ 30 w 190"/>
                <a:gd name="T25" fmla="*/ 118 h 322"/>
                <a:gd name="T26" fmla="*/ 28 w 190"/>
                <a:gd name="T27" fmla="*/ 131 h 322"/>
                <a:gd name="T28" fmla="*/ 25 w 190"/>
                <a:gd name="T29" fmla="*/ 144 h 322"/>
                <a:gd name="T30" fmla="*/ 27 w 190"/>
                <a:gd name="T31" fmla="*/ 161 h 322"/>
                <a:gd name="T32" fmla="*/ 20 w 190"/>
                <a:gd name="T33" fmla="*/ 153 h 322"/>
                <a:gd name="T34" fmla="*/ 16 w 190"/>
                <a:gd name="T35" fmla="*/ 137 h 322"/>
                <a:gd name="T36" fmla="*/ 22 w 190"/>
                <a:gd name="T37" fmla="*/ 113 h 322"/>
                <a:gd name="T38" fmla="*/ 9 w 190"/>
                <a:gd name="T39" fmla="*/ 74 h 322"/>
                <a:gd name="T40" fmla="*/ 0 w 190"/>
                <a:gd name="T41" fmla="*/ 49 h 322"/>
                <a:gd name="T42" fmla="*/ 3 w 190"/>
                <a:gd name="T43" fmla="*/ 23 h 322"/>
                <a:gd name="T44" fmla="*/ 11 w 190"/>
                <a:gd name="T45" fmla="*/ 11 h 322"/>
                <a:gd name="T46" fmla="*/ 21 w 190"/>
                <a:gd name="T47" fmla="*/ 3 h 322"/>
                <a:gd name="T48" fmla="*/ 40 w 190"/>
                <a:gd name="T49" fmla="*/ 0 h 322"/>
                <a:gd name="T50" fmla="*/ 50 w 190"/>
                <a:gd name="T51" fmla="*/ 3 h 322"/>
                <a:gd name="T52" fmla="*/ 60 w 190"/>
                <a:gd name="T53" fmla="*/ 20 h 322"/>
                <a:gd name="T54" fmla="*/ 76 w 190"/>
                <a:gd name="T55" fmla="*/ 47 h 322"/>
                <a:gd name="T56" fmla="*/ 95 w 190"/>
                <a:gd name="T57" fmla="*/ 83 h 322"/>
                <a:gd name="T58" fmla="*/ 89 w 190"/>
                <a:gd name="T59" fmla="*/ 85 h 322"/>
                <a:gd name="T60" fmla="*/ 89 w 190"/>
                <a:gd name="T61" fmla="*/ 85 h 3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0"/>
                <a:gd name="T94" fmla="*/ 0 h 322"/>
                <a:gd name="T95" fmla="*/ 190 w 190"/>
                <a:gd name="T96" fmla="*/ 322 h 3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0" h="322">
                  <a:moveTo>
                    <a:pt x="178" y="171"/>
                  </a:moveTo>
                  <a:lnTo>
                    <a:pt x="140" y="96"/>
                  </a:lnTo>
                  <a:lnTo>
                    <a:pt x="99" y="20"/>
                  </a:lnTo>
                  <a:lnTo>
                    <a:pt x="91" y="13"/>
                  </a:lnTo>
                  <a:lnTo>
                    <a:pt x="70" y="11"/>
                  </a:lnTo>
                  <a:lnTo>
                    <a:pt x="45" y="20"/>
                  </a:lnTo>
                  <a:lnTo>
                    <a:pt x="34" y="28"/>
                  </a:lnTo>
                  <a:lnTo>
                    <a:pt x="21" y="43"/>
                  </a:lnTo>
                  <a:lnTo>
                    <a:pt x="13" y="96"/>
                  </a:lnTo>
                  <a:lnTo>
                    <a:pt x="21" y="127"/>
                  </a:lnTo>
                  <a:lnTo>
                    <a:pt x="26" y="140"/>
                  </a:lnTo>
                  <a:lnTo>
                    <a:pt x="45" y="188"/>
                  </a:lnTo>
                  <a:lnTo>
                    <a:pt x="61" y="237"/>
                  </a:lnTo>
                  <a:lnTo>
                    <a:pt x="57" y="262"/>
                  </a:lnTo>
                  <a:lnTo>
                    <a:pt x="51" y="288"/>
                  </a:lnTo>
                  <a:lnTo>
                    <a:pt x="55" y="322"/>
                  </a:lnTo>
                  <a:lnTo>
                    <a:pt x="40" y="305"/>
                  </a:lnTo>
                  <a:lnTo>
                    <a:pt x="32" y="273"/>
                  </a:lnTo>
                  <a:lnTo>
                    <a:pt x="43" y="226"/>
                  </a:lnTo>
                  <a:lnTo>
                    <a:pt x="17" y="148"/>
                  </a:lnTo>
                  <a:lnTo>
                    <a:pt x="0" y="98"/>
                  </a:lnTo>
                  <a:lnTo>
                    <a:pt x="7" y="47"/>
                  </a:lnTo>
                  <a:lnTo>
                    <a:pt x="22" y="22"/>
                  </a:lnTo>
                  <a:lnTo>
                    <a:pt x="41" y="7"/>
                  </a:lnTo>
                  <a:lnTo>
                    <a:pt x="80" y="0"/>
                  </a:lnTo>
                  <a:lnTo>
                    <a:pt x="100" y="7"/>
                  </a:lnTo>
                  <a:lnTo>
                    <a:pt x="121" y="41"/>
                  </a:lnTo>
                  <a:lnTo>
                    <a:pt x="152" y="95"/>
                  </a:lnTo>
                  <a:lnTo>
                    <a:pt x="190" y="167"/>
                  </a:lnTo>
                  <a:lnTo>
                    <a:pt x="178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3" name="Freeform 184"/>
            <p:cNvSpPr>
              <a:spLocks/>
            </p:cNvSpPr>
            <p:nvPr/>
          </p:nvSpPr>
          <p:spPr bwMode="auto">
            <a:xfrm>
              <a:off x="2468" y="3206"/>
              <a:ext cx="239" cy="599"/>
            </a:xfrm>
            <a:custGeom>
              <a:avLst/>
              <a:gdLst>
                <a:gd name="T0" fmla="*/ 0 w 479"/>
                <a:gd name="T1" fmla="*/ 11 h 1198"/>
                <a:gd name="T2" fmla="*/ 151 w 479"/>
                <a:gd name="T3" fmla="*/ 33 h 1198"/>
                <a:gd name="T4" fmla="*/ 158 w 479"/>
                <a:gd name="T5" fmla="*/ 42 h 1198"/>
                <a:gd name="T6" fmla="*/ 167 w 479"/>
                <a:gd name="T7" fmla="*/ 53 h 1198"/>
                <a:gd name="T8" fmla="*/ 176 w 479"/>
                <a:gd name="T9" fmla="*/ 66 h 1198"/>
                <a:gd name="T10" fmla="*/ 187 w 479"/>
                <a:gd name="T11" fmla="*/ 79 h 1198"/>
                <a:gd name="T12" fmla="*/ 196 w 479"/>
                <a:gd name="T13" fmla="*/ 94 h 1198"/>
                <a:gd name="T14" fmla="*/ 211 w 479"/>
                <a:gd name="T15" fmla="*/ 118 h 1198"/>
                <a:gd name="T16" fmla="*/ 222 w 479"/>
                <a:gd name="T17" fmla="*/ 188 h 1198"/>
                <a:gd name="T18" fmla="*/ 225 w 479"/>
                <a:gd name="T19" fmla="*/ 236 h 1198"/>
                <a:gd name="T20" fmla="*/ 221 w 479"/>
                <a:gd name="T21" fmla="*/ 251 h 1198"/>
                <a:gd name="T22" fmla="*/ 214 w 479"/>
                <a:gd name="T23" fmla="*/ 286 h 1198"/>
                <a:gd name="T24" fmla="*/ 204 w 479"/>
                <a:gd name="T25" fmla="*/ 324 h 1198"/>
                <a:gd name="T26" fmla="*/ 197 w 479"/>
                <a:gd name="T27" fmla="*/ 350 h 1198"/>
                <a:gd name="T28" fmla="*/ 191 w 479"/>
                <a:gd name="T29" fmla="*/ 376 h 1198"/>
                <a:gd name="T30" fmla="*/ 185 w 479"/>
                <a:gd name="T31" fmla="*/ 395 h 1198"/>
                <a:gd name="T32" fmla="*/ 178 w 479"/>
                <a:gd name="T33" fmla="*/ 414 h 1198"/>
                <a:gd name="T34" fmla="*/ 168 w 479"/>
                <a:gd name="T35" fmla="*/ 449 h 1198"/>
                <a:gd name="T36" fmla="*/ 163 w 479"/>
                <a:gd name="T37" fmla="*/ 464 h 1198"/>
                <a:gd name="T38" fmla="*/ 136 w 479"/>
                <a:gd name="T39" fmla="*/ 507 h 1198"/>
                <a:gd name="T40" fmla="*/ 3 w 479"/>
                <a:gd name="T41" fmla="*/ 580 h 1198"/>
                <a:gd name="T42" fmla="*/ 2 w 479"/>
                <a:gd name="T43" fmla="*/ 599 h 1198"/>
                <a:gd name="T44" fmla="*/ 7 w 479"/>
                <a:gd name="T45" fmla="*/ 596 h 1198"/>
                <a:gd name="T46" fmla="*/ 23 w 479"/>
                <a:gd name="T47" fmla="*/ 588 h 1198"/>
                <a:gd name="T48" fmla="*/ 33 w 479"/>
                <a:gd name="T49" fmla="*/ 582 h 1198"/>
                <a:gd name="T50" fmla="*/ 45 w 479"/>
                <a:gd name="T51" fmla="*/ 576 h 1198"/>
                <a:gd name="T52" fmla="*/ 58 w 479"/>
                <a:gd name="T53" fmla="*/ 569 h 1198"/>
                <a:gd name="T54" fmla="*/ 71 w 479"/>
                <a:gd name="T55" fmla="*/ 562 h 1198"/>
                <a:gd name="T56" fmla="*/ 84 w 479"/>
                <a:gd name="T57" fmla="*/ 555 h 1198"/>
                <a:gd name="T58" fmla="*/ 98 w 479"/>
                <a:gd name="T59" fmla="*/ 547 h 1198"/>
                <a:gd name="T60" fmla="*/ 110 w 479"/>
                <a:gd name="T61" fmla="*/ 539 h 1198"/>
                <a:gd name="T62" fmla="*/ 121 w 479"/>
                <a:gd name="T63" fmla="*/ 533 h 1198"/>
                <a:gd name="T64" fmla="*/ 131 w 479"/>
                <a:gd name="T65" fmla="*/ 527 h 1198"/>
                <a:gd name="T66" fmla="*/ 139 w 479"/>
                <a:gd name="T67" fmla="*/ 521 h 1198"/>
                <a:gd name="T68" fmla="*/ 149 w 479"/>
                <a:gd name="T69" fmla="*/ 514 h 1198"/>
                <a:gd name="T70" fmla="*/ 158 w 479"/>
                <a:gd name="T71" fmla="*/ 497 h 1198"/>
                <a:gd name="T72" fmla="*/ 170 w 479"/>
                <a:gd name="T73" fmla="*/ 474 h 1198"/>
                <a:gd name="T74" fmla="*/ 182 w 479"/>
                <a:gd name="T75" fmla="*/ 451 h 1198"/>
                <a:gd name="T76" fmla="*/ 192 w 479"/>
                <a:gd name="T77" fmla="*/ 429 h 1198"/>
                <a:gd name="T78" fmla="*/ 202 w 479"/>
                <a:gd name="T79" fmla="*/ 395 h 1198"/>
                <a:gd name="T80" fmla="*/ 214 w 479"/>
                <a:gd name="T81" fmla="*/ 341 h 1198"/>
                <a:gd name="T82" fmla="*/ 224 w 479"/>
                <a:gd name="T83" fmla="*/ 293 h 1198"/>
                <a:gd name="T84" fmla="*/ 228 w 479"/>
                <a:gd name="T85" fmla="*/ 273 h 1198"/>
                <a:gd name="T86" fmla="*/ 234 w 479"/>
                <a:gd name="T87" fmla="*/ 248 h 1198"/>
                <a:gd name="T88" fmla="*/ 239 w 479"/>
                <a:gd name="T89" fmla="*/ 206 h 1198"/>
                <a:gd name="T90" fmla="*/ 234 w 479"/>
                <a:gd name="T91" fmla="*/ 178 h 1198"/>
                <a:gd name="T92" fmla="*/ 226 w 479"/>
                <a:gd name="T93" fmla="*/ 142 h 1198"/>
                <a:gd name="T94" fmla="*/ 218 w 479"/>
                <a:gd name="T95" fmla="*/ 110 h 1198"/>
                <a:gd name="T96" fmla="*/ 215 w 479"/>
                <a:gd name="T97" fmla="*/ 96 h 1198"/>
                <a:gd name="T98" fmla="*/ 179 w 479"/>
                <a:gd name="T99" fmla="*/ 44 h 1198"/>
                <a:gd name="T100" fmla="*/ 161 w 479"/>
                <a:gd name="T101" fmla="*/ 30 h 1198"/>
                <a:gd name="T102" fmla="*/ 139 w 479"/>
                <a:gd name="T103" fmla="*/ 21 h 1198"/>
                <a:gd name="T104" fmla="*/ 3 w 479"/>
                <a:gd name="T105" fmla="*/ 0 h 1198"/>
                <a:gd name="T106" fmla="*/ 0 w 479"/>
                <a:gd name="T107" fmla="*/ 11 h 1198"/>
                <a:gd name="T108" fmla="*/ 0 w 479"/>
                <a:gd name="T109" fmla="*/ 11 h 1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9"/>
                <a:gd name="T166" fmla="*/ 0 h 1198"/>
                <a:gd name="T167" fmla="*/ 479 w 479"/>
                <a:gd name="T168" fmla="*/ 1198 h 11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9" h="1198">
                  <a:moveTo>
                    <a:pt x="0" y="22"/>
                  </a:moveTo>
                  <a:lnTo>
                    <a:pt x="302" y="66"/>
                  </a:lnTo>
                  <a:lnTo>
                    <a:pt x="317" y="85"/>
                  </a:lnTo>
                  <a:lnTo>
                    <a:pt x="334" y="106"/>
                  </a:lnTo>
                  <a:lnTo>
                    <a:pt x="353" y="131"/>
                  </a:lnTo>
                  <a:lnTo>
                    <a:pt x="374" y="159"/>
                  </a:lnTo>
                  <a:lnTo>
                    <a:pt x="393" y="188"/>
                  </a:lnTo>
                  <a:lnTo>
                    <a:pt x="422" y="237"/>
                  </a:lnTo>
                  <a:lnTo>
                    <a:pt x="445" y="376"/>
                  </a:lnTo>
                  <a:lnTo>
                    <a:pt x="450" y="473"/>
                  </a:lnTo>
                  <a:lnTo>
                    <a:pt x="443" y="503"/>
                  </a:lnTo>
                  <a:lnTo>
                    <a:pt x="428" y="571"/>
                  </a:lnTo>
                  <a:lnTo>
                    <a:pt x="409" y="649"/>
                  </a:lnTo>
                  <a:lnTo>
                    <a:pt x="395" y="700"/>
                  </a:lnTo>
                  <a:lnTo>
                    <a:pt x="382" y="752"/>
                  </a:lnTo>
                  <a:lnTo>
                    <a:pt x="371" y="790"/>
                  </a:lnTo>
                  <a:lnTo>
                    <a:pt x="357" y="828"/>
                  </a:lnTo>
                  <a:lnTo>
                    <a:pt x="336" y="898"/>
                  </a:lnTo>
                  <a:lnTo>
                    <a:pt x="327" y="928"/>
                  </a:lnTo>
                  <a:lnTo>
                    <a:pt x="272" y="1014"/>
                  </a:lnTo>
                  <a:lnTo>
                    <a:pt x="7" y="1160"/>
                  </a:lnTo>
                  <a:lnTo>
                    <a:pt x="4" y="1198"/>
                  </a:lnTo>
                  <a:lnTo>
                    <a:pt x="15" y="1192"/>
                  </a:lnTo>
                  <a:lnTo>
                    <a:pt x="47" y="1175"/>
                  </a:lnTo>
                  <a:lnTo>
                    <a:pt x="66" y="1164"/>
                  </a:lnTo>
                  <a:lnTo>
                    <a:pt x="91" y="1151"/>
                  </a:lnTo>
                  <a:lnTo>
                    <a:pt x="116" y="1137"/>
                  </a:lnTo>
                  <a:lnTo>
                    <a:pt x="142" y="1124"/>
                  </a:lnTo>
                  <a:lnTo>
                    <a:pt x="169" y="1109"/>
                  </a:lnTo>
                  <a:lnTo>
                    <a:pt x="196" y="1094"/>
                  </a:lnTo>
                  <a:lnTo>
                    <a:pt x="220" y="1078"/>
                  </a:lnTo>
                  <a:lnTo>
                    <a:pt x="243" y="1065"/>
                  </a:lnTo>
                  <a:lnTo>
                    <a:pt x="262" y="1054"/>
                  </a:lnTo>
                  <a:lnTo>
                    <a:pt x="279" y="1042"/>
                  </a:lnTo>
                  <a:lnTo>
                    <a:pt x="298" y="1027"/>
                  </a:lnTo>
                  <a:lnTo>
                    <a:pt x="317" y="995"/>
                  </a:lnTo>
                  <a:lnTo>
                    <a:pt x="340" y="949"/>
                  </a:lnTo>
                  <a:lnTo>
                    <a:pt x="365" y="902"/>
                  </a:lnTo>
                  <a:lnTo>
                    <a:pt x="384" y="858"/>
                  </a:lnTo>
                  <a:lnTo>
                    <a:pt x="405" y="790"/>
                  </a:lnTo>
                  <a:lnTo>
                    <a:pt x="428" y="683"/>
                  </a:lnTo>
                  <a:lnTo>
                    <a:pt x="448" y="586"/>
                  </a:lnTo>
                  <a:lnTo>
                    <a:pt x="456" y="545"/>
                  </a:lnTo>
                  <a:lnTo>
                    <a:pt x="469" y="497"/>
                  </a:lnTo>
                  <a:lnTo>
                    <a:pt x="479" y="412"/>
                  </a:lnTo>
                  <a:lnTo>
                    <a:pt x="469" y="357"/>
                  </a:lnTo>
                  <a:lnTo>
                    <a:pt x="452" y="284"/>
                  </a:lnTo>
                  <a:lnTo>
                    <a:pt x="437" y="220"/>
                  </a:lnTo>
                  <a:lnTo>
                    <a:pt x="431" y="193"/>
                  </a:lnTo>
                  <a:lnTo>
                    <a:pt x="359" y="89"/>
                  </a:lnTo>
                  <a:lnTo>
                    <a:pt x="323" y="60"/>
                  </a:lnTo>
                  <a:lnTo>
                    <a:pt x="279" y="43"/>
                  </a:lnTo>
                  <a:lnTo>
                    <a:pt x="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4" name="Freeform 185"/>
            <p:cNvSpPr>
              <a:spLocks/>
            </p:cNvSpPr>
            <p:nvPr/>
          </p:nvSpPr>
          <p:spPr bwMode="auto">
            <a:xfrm>
              <a:off x="2467" y="3027"/>
              <a:ext cx="307" cy="179"/>
            </a:xfrm>
            <a:custGeom>
              <a:avLst/>
              <a:gdLst>
                <a:gd name="T0" fmla="*/ 0 w 614"/>
                <a:gd name="T1" fmla="*/ 10 h 357"/>
                <a:gd name="T2" fmla="*/ 24 w 614"/>
                <a:gd name="T3" fmla="*/ 41 h 357"/>
                <a:gd name="T4" fmla="*/ 61 w 614"/>
                <a:gd name="T5" fmla="*/ 46 h 357"/>
                <a:gd name="T6" fmla="*/ 72 w 614"/>
                <a:gd name="T7" fmla="*/ 49 h 357"/>
                <a:gd name="T8" fmla="*/ 98 w 614"/>
                <a:gd name="T9" fmla="*/ 58 h 357"/>
                <a:gd name="T10" fmla="*/ 126 w 614"/>
                <a:gd name="T11" fmla="*/ 68 h 357"/>
                <a:gd name="T12" fmla="*/ 146 w 614"/>
                <a:gd name="T13" fmla="*/ 78 h 357"/>
                <a:gd name="T14" fmla="*/ 152 w 614"/>
                <a:gd name="T15" fmla="*/ 82 h 357"/>
                <a:gd name="T16" fmla="*/ 162 w 614"/>
                <a:gd name="T17" fmla="*/ 88 h 357"/>
                <a:gd name="T18" fmla="*/ 173 w 614"/>
                <a:gd name="T19" fmla="*/ 97 h 357"/>
                <a:gd name="T20" fmla="*/ 184 w 614"/>
                <a:gd name="T21" fmla="*/ 104 h 357"/>
                <a:gd name="T22" fmla="*/ 196 w 614"/>
                <a:gd name="T23" fmla="*/ 112 h 357"/>
                <a:gd name="T24" fmla="*/ 204 w 614"/>
                <a:gd name="T25" fmla="*/ 119 h 357"/>
                <a:gd name="T26" fmla="*/ 214 w 614"/>
                <a:gd name="T27" fmla="*/ 124 h 357"/>
                <a:gd name="T28" fmla="*/ 279 w 614"/>
                <a:gd name="T29" fmla="*/ 164 h 357"/>
                <a:gd name="T30" fmla="*/ 296 w 614"/>
                <a:gd name="T31" fmla="*/ 179 h 357"/>
                <a:gd name="T32" fmla="*/ 307 w 614"/>
                <a:gd name="T33" fmla="*/ 178 h 357"/>
                <a:gd name="T34" fmla="*/ 263 w 614"/>
                <a:gd name="T35" fmla="*/ 145 h 357"/>
                <a:gd name="T36" fmla="*/ 215 w 614"/>
                <a:gd name="T37" fmla="*/ 119 h 357"/>
                <a:gd name="T38" fmla="*/ 206 w 614"/>
                <a:gd name="T39" fmla="*/ 112 h 357"/>
                <a:gd name="T40" fmla="*/ 186 w 614"/>
                <a:gd name="T41" fmla="*/ 96 h 357"/>
                <a:gd name="T42" fmla="*/ 175 w 614"/>
                <a:gd name="T43" fmla="*/ 87 h 357"/>
                <a:gd name="T44" fmla="*/ 164 w 614"/>
                <a:gd name="T45" fmla="*/ 80 h 357"/>
                <a:gd name="T46" fmla="*/ 155 w 614"/>
                <a:gd name="T47" fmla="*/ 73 h 357"/>
                <a:gd name="T48" fmla="*/ 148 w 614"/>
                <a:gd name="T49" fmla="*/ 69 h 357"/>
                <a:gd name="T50" fmla="*/ 134 w 614"/>
                <a:gd name="T51" fmla="*/ 63 h 357"/>
                <a:gd name="T52" fmla="*/ 113 w 614"/>
                <a:gd name="T53" fmla="*/ 55 h 357"/>
                <a:gd name="T54" fmla="*/ 96 w 614"/>
                <a:gd name="T55" fmla="*/ 48 h 357"/>
                <a:gd name="T56" fmla="*/ 88 w 614"/>
                <a:gd name="T57" fmla="*/ 46 h 357"/>
                <a:gd name="T58" fmla="*/ 52 w 614"/>
                <a:gd name="T59" fmla="*/ 36 h 357"/>
                <a:gd name="T60" fmla="*/ 26 w 614"/>
                <a:gd name="T61" fmla="*/ 31 h 357"/>
                <a:gd name="T62" fmla="*/ 5 w 614"/>
                <a:gd name="T63" fmla="*/ 0 h 357"/>
                <a:gd name="T64" fmla="*/ 0 w 614"/>
                <a:gd name="T65" fmla="*/ 10 h 357"/>
                <a:gd name="T66" fmla="*/ 0 w 614"/>
                <a:gd name="T67" fmla="*/ 10 h 3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4"/>
                <a:gd name="T103" fmla="*/ 0 h 357"/>
                <a:gd name="T104" fmla="*/ 614 w 614"/>
                <a:gd name="T105" fmla="*/ 357 h 3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4" h="357">
                  <a:moveTo>
                    <a:pt x="0" y="20"/>
                  </a:moveTo>
                  <a:lnTo>
                    <a:pt x="49" y="81"/>
                  </a:lnTo>
                  <a:lnTo>
                    <a:pt x="123" y="91"/>
                  </a:lnTo>
                  <a:lnTo>
                    <a:pt x="144" y="98"/>
                  </a:lnTo>
                  <a:lnTo>
                    <a:pt x="196" y="115"/>
                  </a:lnTo>
                  <a:lnTo>
                    <a:pt x="253" y="136"/>
                  </a:lnTo>
                  <a:lnTo>
                    <a:pt x="291" y="155"/>
                  </a:lnTo>
                  <a:lnTo>
                    <a:pt x="304" y="163"/>
                  </a:lnTo>
                  <a:lnTo>
                    <a:pt x="325" y="176"/>
                  </a:lnTo>
                  <a:lnTo>
                    <a:pt x="346" y="193"/>
                  </a:lnTo>
                  <a:lnTo>
                    <a:pt x="369" y="208"/>
                  </a:lnTo>
                  <a:lnTo>
                    <a:pt x="392" y="224"/>
                  </a:lnTo>
                  <a:lnTo>
                    <a:pt x="409" y="237"/>
                  </a:lnTo>
                  <a:lnTo>
                    <a:pt x="428" y="248"/>
                  </a:lnTo>
                  <a:lnTo>
                    <a:pt x="557" y="328"/>
                  </a:lnTo>
                  <a:lnTo>
                    <a:pt x="591" y="357"/>
                  </a:lnTo>
                  <a:lnTo>
                    <a:pt x="614" y="355"/>
                  </a:lnTo>
                  <a:lnTo>
                    <a:pt x="525" y="290"/>
                  </a:lnTo>
                  <a:lnTo>
                    <a:pt x="430" y="237"/>
                  </a:lnTo>
                  <a:lnTo>
                    <a:pt x="412" y="224"/>
                  </a:lnTo>
                  <a:lnTo>
                    <a:pt x="373" y="191"/>
                  </a:lnTo>
                  <a:lnTo>
                    <a:pt x="350" y="174"/>
                  </a:lnTo>
                  <a:lnTo>
                    <a:pt x="329" y="159"/>
                  </a:lnTo>
                  <a:lnTo>
                    <a:pt x="310" y="146"/>
                  </a:lnTo>
                  <a:lnTo>
                    <a:pt x="296" y="138"/>
                  </a:lnTo>
                  <a:lnTo>
                    <a:pt x="268" y="125"/>
                  </a:lnTo>
                  <a:lnTo>
                    <a:pt x="226" y="110"/>
                  </a:lnTo>
                  <a:lnTo>
                    <a:pt x="192" y="96"/>
                  </a:lnTo>
                  <a:lnTo>
                    <a:pt x="177" y="91"/>
                  </a:lnTo>
                  <a:lnTo>
                    <a:pt x="104" y="72"/>
                  </a:lnTo>
                  <a:lnTo>
                    <a:pt x="53" y="62"/>
                  </a:lnTo>
                  <a:lnTo>
                    <a:pt x="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5" name="Freeform 186"/>
            <p:cNvSpPr>
              <a:spLocks/>
            </p:cNvSpPr>
            <p:nvPr/>
          </p:nvSpPr>
          <p:spPr bwMode="auto">
            <a:xfrm>
              <a:off x="2652" y="3506"/>
              <a:ext cx="115" cy="136"/>
            </a:xfrm>
            <a:custGeom>
              <a:avLst/>
              <a:gdLst>
                <a:gd name="T0" fmla="*/ 87 w 230"/>
                <a:gd name="T1" fmla="*/ 0 h 271"/>
                <a:gd name="T2" fmla="*/ 93 w 230"/>
                <a:gd name="T3" fmla="*/ 24 h 271"/>
                <a:gd name="T4" fmla="*/ 59 w 230"/>
                <a:gd name="T5" fmla="*/ 62 h 271"/>
                <a:gd name="T6" fmla="*/ 11 w 230"/>
                <a:gd name="T7" fmla="*/ 117 h 271"/>
                <a:gd name="T8" fmla="*/ 0 w 230"/>
                <a:gd name="T9" fmla="*/ 136 h 271"/>
                <a:gd name="T10" fmla="*/ 38 w 230"/>
                <a:gd name="T11" fmla="*/ 105 h 271"/>
                <a:gd name="T12" fmla="*/ 91 w 230"/>
                <a:gd name="T13" fmla="*/ 43 h 271"/>
                <a:gd name="T14" fmla="*/ 115 w 230"/>
                <a:gd name="T15" fmla="*/ 12 h 271"/>
                <a:gd name="T16" fmla="*/ 87 w 230"/>
                <a:gd name="T17" fmla="*/ 0 h 271"/>
                <a:gd name="T18" fmla="*/ 87 w 230"/>
                <a:gd name="T19" fmla="*/ 0 h 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"/>
                <a:gd name="T31" fmla="*/ 0 h 271"/>
                <a:gd name="T32" fmla="*/ 230 w 230"/>
                <a:gd name="T33" fmla="*/ 271 h 2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" h="271">
                  <a:moveTo>
                    <a:pt x="173" y="0"/>
                  </a:moveTo>
                  <a:lnTo>
                    <a:pt x="186" y="47"/>
                  </a:lnTo>
                  <a:lnTo>
                    <a:pt x="119" y="123"/>
                  </a:lnTo>
                  <a:lnTo>
                    <a:pt x="21" y="233"/>
                  </a:lnTo>
                  <a:lnTo>
                    <a:pt x="0" y="271"/>
                  </a:lnTo>
                  <a:lnTo>
                    <a:pt x="76" y="209"/>
                  </a:lnTo>
                  <a:lnTo>
                    <a:pt x="182" y="85"/>
                  </a:lnTo>
                  <a:lnTo>
                    <a:pt x="230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6" name="Freeform 187"/>
            <p:cNvSpPr>
              <a:spLocks/>
            </p:cNvSpPr>
            <p:nvPr/>
          </p:nvSpPr>
          <p:spPr bwMode="auto">
            <a:xfrm>
              <a:off x="2674" y="3490"/>
              <a:ext cx="57" cy="76"/>
            </a:xfrm>
            <a:custGeom>
              <a:avLst/>
              <a:gdLst>
                <a:gd name="T0" fmla="*/ 57 w 114"/>
                <a:gd name="T1" fmla="*/ 11 h 152"/>
                <a:gd name="T2" fmla="*/ 51 w 114"/>
                <a:gd name="T3" fmla="*/ 27 h 152"/>
                <a:gd name="T4" fmla="*/ 45 w 114"/>
                <a:gd name="T5" fmla="*/ 38 h 152"/>
                <a:gd name="T6" fmla="*/ 40 w 114"/>
                <a:gd name="T7" fmla="*/ 45 h 152"/>
                <a:gd name="T8" fmla="*/ 30 w 114"/>
                <a:gd name="T9" fmla="*/ 50 h 152"/>
                <a:gd name="T10" fmla="*/ 18 w 114"/>
                <a:gd name="T11" fmla="*/ 61 h 152"/>
                <a:gd name="T12" fmla="*/ 5 w 114"/>
                <a:gd name="T13" fmla="*/ 72 h 152"/>
                <a:gd name="T14" fmla="*/ 0 w 114"/>
                <a:gd name="T15" fmla="*/ 76 h 152"/>
                <a:gd name="T16" fmla="*/ 14 w 114"/>
                <a:gd name="T17" fmla="*/ 7 h 152"/>
                <a:gd name="T18" fmla="*/ 38 w 114"/>
                <a:gd name="T19" fmla="*/ 0 h 152"/>
                <a:gd name="T20" fmla="*/ 57 w 114"/>
                <a:gd name="T21" fmla="*/ 11 h 152"/>
                <a:gd name="T22" fmla="*/ 57 w 114"/>
                <a:gd name="T23" fmla="*/ 11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152"/>
                <a:gd name="T38" fmla="*/ 114 w 114"/>
                <a:gd name="T39" fmla="*/ 152 h 1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152">
                  <a:moveTo>
                    <a:pt x="114" y="23"/>
                  </a:moveTo>
                  <a:lnTo>
                    <a:pt x="101" y="54"/>
                  </a:lnTo>
                  <a:lnTo>
                    <a:pt x="90" y="76"/>
                  </a:lnTo>
                  <a:lnTo>
                    <a:pt x="80" y="90"/>
                  </a:lnTo>
                  <a:lnTo>
                    <a:pt x="61" y="101"/>
                  </a:lnTo>
                  <a:lnTo>
                    <a:pt x="35" y="122"/>
                  </a:lnTo>
                  <a:lnTo>
                    <a:pt x="10" y="143"/>
                  </a:lnTo>
                  <a:lnTo>
                    <a:pt x="0" y="152"/>
                  </a:lnTo>
                  <a:lnTo>
                    <a:pt x="29" y="14"/>
                  </a:lnTo>
                  <a:lnTo>
                    <a:pt x="76" y="0"/>
                  </a:lnTo>
                  <a:lnTo>
                    <a:pt x="11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7" name="Freeform 188"/>
            <p:cNvSpPr>
              <a:spLocks/>
            </p:cNvSpPr>
            <p:nvPr/>
          </p:nvSpPr>
          <p:spPr bwMode="auto">
            <a:xfrm>
              <a:off x="3168" y="3189"/>
              <a:ext cx="21" cy="17"/>
            </a:xfrm>
            <a:custGeom>
              <a:avLst/>
              <a:gdLst>
                <a:gd name="T0" fmla="*/ 5 w 42"/>
                <a:gd name="T1" fmla="*/ 17 h 35"/>
                <a:gd name="T2" fmla="*/ 21 w 42"/>
                <a:gd name="T3" fmla="*/ 1 h 35"/>
                <a:gd name="T4" fmla="*/ 13 w 42"/>
                <a:gd name="T5" fmla="*/ 0 h 35"/>
                <a:gd name="T6" fmla="*/ 0 w 42"/>
                <a:gd name="T7" fmla="*/ 12 h 35"/>
                <a:gd name="T8" fmla="*/ 5 w 42"/>
                <a:gd name="T9" fmla="*/ 17 h 35"/>
                <a:gd name="T10" fmla="*/ 5 w 42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5"/>
                <a:gd name="T20" fmla="*/ 42 w 4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5">
                  <a:moveTo>
                    <a:pt x="11" y="35"/>
                  </a:moveTo>
                  <a:lnTo>
                    <a:pt x="42" y="2"/>
                  </a:lnTo>
                  <a:lnTo>
                    <a:pt x="27" y="0"/>
                  </a:lnTo>
                  <a:lnTo>
                    <a:pt x="0" y="2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8" name="Freeform 189"/>
            <p:cNvSpPr>
              <a:spLocks/>
            </p:cNvSpPr>
            <p:nvPr/>
          </p:nvSpPr>
          <p:spPr bwMode="auto">
            <a:xfrm>
              <a:off x="3267" y="2995"/>
              <a:ext cx="231" cy="185"/>
            </a:xfrm>
            <a:custGeom>
              <a:avLst/>
              <a:gdLst>
                <a:gd name="T0" fmla="*/ 4 w 462"/>
                <a:gd name="T1" fmla="*/ 109 h 370"/>
                <a:gd name="T2" fmla="*/ 22 w 462"/>
                <a:gd name="T3" fmla="*/ 95 h 370"/>
                <a:gd name="T4" fmla="*/ 36 w 462"/>
                <a:gd name="T5" fmla="*/ 83 h 370"/>
                <a:gd name="T6" fmla="*/ 49 w 462"/>
                <a:gd name="T7" fmla="*/ 71 h 370"/>
                <a:gd name="T8" fmla="*/ 58 w 462"/>
                <a:gd name="T9" fmla="*/ 61 h 370"/>
                <a:gd name="T10" fmla="*/ 69 w 462"/>
                <a:gd name="T11" fmla="*/ 49 h 370"/>
                <a:gd name="T12" fmla="*/ 79 w 462"/>
                <a:gd name="T13" fmla="*/ 37 h 370"/>
                <a:gd name="T14" fmla="*/ 97 w 462"/>
                <a:gd name="T15" fmla="*/ 20 h 370"/>
                <a:gd name="T16" fmla="*/ 115 w 462"/>
                <a:gd name="T17" fmla="*/ 6 h 370"/>
                <a:gd name="T18" fmla="*/ 226 w 462"/>
                <a:gd name="T19" fmla="*/ 185 h 370"/>
                <a:gd name="T20" fmla="*/ 231 w 462"/>
                <a:gd name="T21" fmla="*/ 185 h 370"/>
                <a:gd name="T22" fmla="*/ 152 w 462"/>
                <a:gd name="T23" fmla="*/ 56 h 370"/>
                <a:gd name="T24" fmla="*/ 116 w 462"/>
                <a:gd name="T25" fmla="*/ 0 h 370"/>
                <a:gd name="T26" fmla="*/ 107 w 462"/>
                <a:gd name="T27" fmla="*/ 6 h 370"/>
                <a:gd name="T28" fmla="*/ 100 w 462"/>
                <a:gd name="T29" fmla="*/ 12 h 370"/>
                <a:gd name="T30" fmla="*/ 95 w 462"/>
                <a:gd name="T31" fmla="*/ 16 h 370"/>
                <a:gd name="T32" fmla="*/ 85 w 462"/>
                <a:gd name="T33" fmla="*/ 26 h 370"/>
                <a:gd name="T34" fmla="*/ 72 w 462"/>
                <a:gd name="T35" fmla="*/ 39 h 370"/>
                <a:gd name="T36" fmla="*/ 61 w 462"/>
                <a:gd name="T37" fmla="*/ 50 h 370"/>
                <a:gd name="T38" fmla="*/ 55 w 462"/>
                <a:gd name="T39" fmla="*/ 57 h 370"/>
                <a:gd name="T40" fmla="*/ 39 w 462"/>
                <a:gd name="T41" fmla="*/ 74 h 370"/>
                <a:gd name="T42" fmla="*/ 0 w 462"/>
                <a:gd name="T43" fmla="*/ 104 h 370"/>
                <a:gd name="T44" fmla="*/ 4 w 462"/>
                <a:gd name="T45" fmla="*/ 109 h 370"/>
                <a:gd name="T46" fmla="*/ 4 w 462"/>
                <a:gd name="T47" fmla="*/ 109 h 3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2"/>
                <a:gd name="T73" fmla="*/ 0 h 370"/>
                <a:gd name="T74" fmla="*/ 462 w 462"/>
                <a:gd name="T75" fmla="*/ 370 h 3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2" h="370">
                  <a:moveTo>
                    <a:pt x="7" y="218"/>
                  </a:moveTo>
                  <a:lnTo>
                    <a:pt x="43" y="190"/>
                  </a:lnTo>
                  <a:lnTo>
                    <a:pt x="72" y="165"/>
                  </a:lnTo>
                  <a:lnTo>
                    <a:pt x="97" y="142"/>
                  </a:lnTo>
                  <a:lnTo>
                    <a:pt x="116" y="122"/>
                  </a:lnTo>
                  <a:lnTo>
                    <a:pt x="137" y="99"/>
                  </a:lnTo>
                  <a:lnTo>
                    <a:pt x="157" y="74"/>
                  </a:lnTo>
                  <a:lnTo>
                    <a:pt x="194" y="40"/>
                  </a:lnTo>
                  <a:lnTo>
                    <a:pt x="230" y="11"/>
                  </a:lnTo>
                  <a:lnTo>
                    <a:pt x="452" y="370"/>
                  </a:lnTo>
                  <a:lnTo>
                    <a:pt x="462" y="370"/>
                  </a:lnTo>
                  <a:lnTo>
                    <a:pt x="304" y="112"/>
                  </a:lnTo>
                  <a:lnTo>
                    <a:pt x="233" y="0"/>
                  </a:lnTo>
                  <a:lnTo>
                    <a:pt x="214" y="13"/>
                  </a:lnTo>
                  <a:lnTo>
                    <a:pt x="199" y="25"/>
                  </a:lnTo>
                  <a:lnTo>
                    <a:pt x="190" y="32"/>
                  </a:lnTo>
                  <a:lnTo>
                    <a:pt x="169" y="53"/>
                  </a:lnTo>
                  <a:lnTo>
                    <a:pt x="144" y="78"/>
                  </a:lnTo>
                  <a:lnTo>
                    <a:pt x="123" y="101"/>
                  </a:lnTo>
                  <a:lnTo>
                    <a:pt x="110" y="114"/>
                  </a:lnTo>
                  <a:lnTo>
                    <a:pt x="78" y="148"/>
                  </a:lnTo>
                  <a:lnTo>
                    <a:pt x="0" y="209"/>
                  </a:lnTo>
                  <a:lnTo>
                    <a:pt x="7" y="2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39" name="Freeform 190"/>
            <p:cNvSpPr>
              <a:spLocks/>
            </p:cNvSpPr>
            <p:nvPr/>
          </p:nvSpPr>
          <p:spPr bwMode="auto">
            <a:xfrm>
              <a:off x="3409" y="2999"/>
              <a:ext cx="153" cy="273"/>
            </a:xfrm>
            <a:custGeom>
              <a:avLst/>
              <a:gdLst>
                <a:gd name="T0" fmla="*/ 1 w 306"/>
                <a:gd name="T1" fmla="*/ 45 h 547"/>
                <a:gd name="T2" fmla="*/ 17 w 306"/>
                <a:gd name="T3" fmla="*/ 31 h 547"/>
                <a:gd name="T4" fmla="*/ 42 w 306"/>
                <a:gd name="T5" fmla="*/ 6 h 547"/>
                <a:gd name="T6" fmla="*/ 101 w 306"/>
                <a:gd name="T7" fmla="*/ 124 h 547"/>
                <a:gd name="T8" fmla="*/ 147 w 306"/>
                <a:gd name="T9" fmla="*/ 214 h 547"/>
                <a:gd name="T10" fmla="*/ 145 w 306"/>
                <a:gd name="T11" fmla="*/ 220 h 547"/>
                <a:gd name="T12" fmla="*/ 137 w 306"/>
                <a:gd name="T13" fmla="*/ 231 h 547"/>
                <a:gd name="T14" fmla="*/ 130 w 306"/>
                <a:gd name="T15" fmla="*/ 240 h 547"/>
                <a:gd name="T16" fmla="*/ 122 w 306"/>
                <a:gd name="T17" fmla="*/ 250 h 547"/>
                <a:gd name="T18" fmla="*/ 113 w 306"/>
                <a:gd name="T19" fmla="*/ 264 h 547"/>
                <a:gd name="T20" fmla="*/ 115 w 306"/>
                <a:gd name="T21" fmla="*/ 273 h 547"/>
                <a:gd name="T22" fmla="*/ 137 w 306"/>
                <a:gd name="T23" fmla="*/ 239 h 547"/>
                <a:gd name="T24" fmla="*/ 152 w 306"/>
                <a:gd name="T25" fmla="*/ 217 h 547"/>
                <a:gd name="T26" fmla="*/ 153 w 306"/>
                <a:gd name="T27" fmla="*/ 212 h 547"/>
                <a:gd name="T28" fmla="*/ 75 w 306"/>
                <a:gd name="T29" fmla="*/ 62 h 547"/>
                <a:gd name="T30" fmla="*/ 43 w 306"/>
                <a:gd name="T31" fmla="*/ 0 h 547"/>
                <a:gd name="T32" fmla="*/ 36 w 306"/>
                <a:gd name="T33" fmla="*/ 6 h 547"/>
                <a:gd name="T34" fmla="*/ 17 w 306"/>
                <a:gd name="T35" fmla="*/ 25 h 547"/>
                <a:gd name="T36" fmla="*/ 0 w 306"/>
                <a:gd name="T37" fmla="*/ 40 h 547"/>
                <a:gd name="T38" fmla="*/ 1 w 306"/>
                <a:gd name="T39" fmla="*/ 45 h 547"/>
                <a:gd name="T40" fmla="*/ 1 w 306"/>
                <a:gd name="T41" fmla="*/ 45 h 5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547"/>
                <a:gd name="T65" fmla="*/ 306 w 306"/>
                <a:gd name="T66" fmla="*/ 547 h 5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547">
                  <a:moveTo>
                    <a:pt x="2" y="91"/>
                  </a:moveTo>
                  <a:lnTo>
                    <a:pt x="34" y="62"/>
                  </a:lnTo>
                  <a:lnTo>
                    <a:pt x="84" y="13"/>
                  </a:lnTo>
                  <a:lnTo>
                    <a:pt x="203" y="248"/>
                  </a:lnTo>
                  <a:lnTo>
                    <a:pt x="293" y="429"/>
                  </a:lnTo>
                  <a:lnTo>
                    <a:pt x="289" y="440"/>
                  </a:lnTo>
                  <a:lnTo>
                    <a:pt x="274" y="463"/>
                  </a:lnTo>
                  <a:lnTo>
                    <a:pt x="260" y="480"/>
                  </a:lnTo>
                  <a:lnTo>
                    <a:pt x="245" y="501"/>
                  </a:lnTo>
                  <a:lnTo>
                    <a:pt x="226" y="528"/>
                  </a:lnTo>
                  <a:lnTo>
                    <a:pt x="230" y="547"/>
                  </a:lnTo>
                  <a:lnTo>
                    <a:pt x="274" y="478"/>
                  </a:lnTo>
                  <a:lnTo>
                    <a:pt x="304" y="435"/>
                  </a:lnTo>
                  <a:lnTo>
                    <a:pt x="306" y="425"/>
                  </a:lnTo>
                  <a:lnTo>
                    <a:pt x="150" y="125"/>
                  </a:lnTo>
                  <a:lnTo>
                    <a:pt x="87" y="0"/>
                  </a:lnTo>
                  <a:lnTo>
                    <a:pt x="72" y="13"/>
                  </a:lnTo>
                  <a:lnTo>
                    <a:pt x="34" y="51"/>
                  </a:lnTo>
                  <a:lnTo>
                    <a:pt x="0" y="81"/>
                  </a:lnTo>
                  <a:lnTo>
                    <a:pt x="2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0" name="Freeform 191"/>
            <p:cNvSpPr>
              <a:spLocks/>
            </p:cNvSpPr>
            <p:nvPr/>
          </p:nvSpPr>
          <p:spPr bwMode="auto">
            <a:xfrm>
              <a:off x="3021" y="3088"/>
              <a:ext cx="252" cy="83"/>
            </a:xfrm>
            <a:custGeom>
              <a:avLst/>
              <a:gdLst>
                <a:gd name="T0" fmla="*/ 55 w 504"/>
                <a:gd name="T1" fmla="*/ 10 h 165"/>
                <a:gd name="T2" fmla="*/ 22 w 504"/>
                <a:gd name="T3" fmla="*/ 0 h 165"/>
                <a:gd name="T4" fmla="*/ 11 w 504"/>
                <a:gd name="T5" fmla="*/ 10 h 165"/>
                <a:gd name="T6" fmla="*/ 0 w 504"/>
                <a:gd name="T7" fmla="*/ 22 h 165"/>
                <a:gd name="T8" fmla="*/ 1 w 504"/>
                <a:gd name="T9" fmla="*/ 44 h 165"/>
                <a:gd name="T10" fmla="*/ 69 w 504"/>
                <a:gd name="T11" fmla="*/ 53 h 165"/>
                <a:gd name="T12" fmla="*/ 92 w 504"/>
                <a:gd name="T13" fmla="*/ 78 h 165"/>
                <a:gd name="T14" fmla="*/ 94 w 504"/>
                <a:gd name="T15" fmla="*/ 60 h 165"/>
                <a:gd name="T16" fmla="*/ 171 w 504"/>
                <a:gd name="T17" fmla="*/ 68 h 165"/>
                <a:gd name="T18" fmla="*/ 226 w 504"/>
                <a:gd name="T19" fmla="*/ 78 h 165"/>
                <a:gd name="T20" fmla="*/ 238 w 504"/>
                <a:gd name="T21" fmla="*/ 83 h 165"/>
                <a:gd name="T22" fmla="*/ 247 w 504"/>
                <a:gd name="T23" fmla="*/ 82 h 165"/>
                <a:gd name="T24" fmla="*/ 250 w 504"/>
                <a:gd name="T25" fmla="*/ 76 h 165"/>
                <a:gd name="T26" fmla="*/ 252 w 504"/>
                <a:gd name="T27" fmla="*/ 38 h 165"/>
                <a:gd name="T28" fmla="*/ 247 w 504"/>
                <a:gd name="T29" fmla="*/ 29 h 165"/>
                <a:gd name="T30" fmla="*/ 238 w 504"/>
                <a:gd name="T31" fmla="*/ 19 h 165"/>
                <a:gd name="T32" fmla="*/ 226 w 504"/>
                <a:gd name="T33" fmla="*/ 10 h 165"/>
                <a:gd name="T34" fmla="*/ 158 w 504"/>
                <a:gd name="T35" fmla="*/ 8 h 165"/>
                <a:gd name="T36" fmla="*/ 94 w 504"/>
                <a:gd name="T37" fmla="*/ 8 h 165"/>
                <a:gd name="T38" fmla="*/ 55 w 504"/>
                <a:gd name="T39" fmla="*/ 10 h 165"/>
                <a:gd name="T40" fmla="*/ 55 w 504"/>
                <a:gd name="T41" fmla="*/ 1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4"/>
                <a:gd name="T64" fmla="*/ 0 h 165"/>
                <a:gd name="T65" fmla="*/ 504 w 504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4" h="165">
                  <a:moveTo>
                    <a:pt x="109" y="19"/>
                  </a:moveTo>
                  <a:lnTo>
                    <a:pt x="44" y="0"/>
                  </a:lnTo>
                  <a:lnTo>
                    <a:pt x="21" y="19"/>
                  </a:lnTo>
                  <a:lnTo>
                    <a:pt x="0" y="44"/>
                  </a:lnTo>
                  <a:lnTo>
                    <a:pt x="2" y="87"/>
                  </a:lnTo>
                  <a:lnTo>
                    <a:pt x="137" y="106"/>
                  </a:lnTo>
                  <a:lnTo>
                    <a:pt x="183" y="156"/>
                  </a:lnTo>
                  <a:lnTo>
                    <a:pt x="188" y="120"/>
                  </a:lnTo>
                  <a:lnTo>
                    <a:pt x="341" y="135"/>
                  </a:lnTo>
                  <a:lnTo>
                    <a:pt x="451" y="156"/>
                  </a:lnTo>
                  <a:lnTo>
                    <a:pt x="476" y="165"/>
                  </a:lnTo>
                  <a:lnTo>
                    <a:pt x="493" y="163"/>
                  </a:lnTo>
                  <a:lnTo>
                    <a:pt x="500" y="152"/>
                  </a:lnTo>
                  <a:lnTo>
                    <a:pt x="504" y="76"/>
                  </a:lnTo>
                  <a:lnTo>
                    <a:pt x="493" y="57"/>
                  </a:lnTo>
                  <a:lnTo>
                    <a:pt x="476" y="38"/>
                  </a:lnTo>
                  <a:lnTo>
                    <a:pt x="451" y="19"/>
                  </a:lnTo>
                  <a:lnTo>
                    <a:pt x="316" y="15"/>
                  </a:lnTo>
                  <a:lnTo>
                    <a:pt x="187" y="15"/>
                  </a:lnTo>
                  <a:lnTo>
                    <a:pt x="109" y="19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1" name="Freeform 192"/>
            <p:cNvSpPr>
              <a:spLocks/>
            </p:cNvSpPr>
            <p:nvPr/>
          </p:nvSpPr>
          <p:spPr bwMode="auto">
            <a:xfrm>
              <a:off x="3026" y="3151"/>
              <a:ext cx="205" cy="161"/>
            </a:xfrm>
            <a:custGeom>
              <a:avLst/>
              <a:gdLst>
                <a:gd name="T0" fmla="*/ 35 w 410"/>
                <a:gd name="T1" fmla="*/ 0 h 323"/>
                <a:gd name="T2" fmla="*/ 13 w 410"/>
                <a:gd name="T3" fmla="*/ 25 h 323"/>
                <a:gd name="T4" fmla="*/ 0 w 410"/>
                <a:gd name="T5" fmla="*/ 50 h 323"/>
                <a:gd name="T6" fmla="*/ 22 w 410"/>
                <a:gd name="T7" fmla="*/ 78 h 323"/>
                <a:gd name="T8" fmla="*/ 39 w 410"/>
                <a:gd name="T9" fmla="*/ 84 h 323"/>
                <a:gd name="T10" fmla="*/ 43 w 410"/>
                <a:gd name="T11" fmla="*/ 53 h 323"/>
                <a:gd name="T12" fmla="*/ 71 w 410"/>
                <a:gd name="T13" fmla="*/ 73 h 323"/>
                <a:gd name="T14" fmla="*/ 92 w 410"/>
                <a:gd name="T15" fmla="*/ 78 h 323"/>
                <a:gd name="T16" fmla="*/ 99 w 410"/>
                <a:gd name="T17" fmla="*/ 112 h 323"/>
                <a:gd name="T18" fmla="*/ 157 w 410"/>
                <a:gd name="T19" fmla="*/ 138 h 323"/>
                <a:gd name="T20" fmla="*/ 174 w 410"/>
                <a:gd name="T21" fmla="*/ 145 h 323"/>
                <a:gd name="T22" fmla="*/ 163 w 410"/>
                <a:gd name="T23" fmla="*/ 153 h 323"/>
                <a:gd name="T24" fmla="*/ 148 w 410"/>
                <a:gd name="T25" fmla="*/ 157 h 323"/>
                <a:gd name="T26" fmla="*/ 169 w 410"/>
                <a:gd name="T27" fmla="*/ 161 h 323"/>
                <a:gd name="T28" fmla="*/ 190 w 410"/>
                <a:gd name="T29" fmla="*/ 155 h 323"/>
                <a:gd name="T30" fmla="*/ 201 w 410"/>
                <a:gd name="T31" fmla="*/ 143 h 323"/>
                <a:gd name="T32" fmla="*/ 205 w 410"/>
                <a:gd name="T33" fmla="*/ 126 h 323"/>
                <a:gd name="T34" fmla="*/ 203 w 410"/>
                <a:gd name="T35" fmla="*/ 114 h 323"/>
                <a:gd name="T36" fmla="*/ 198 w 410"/>
                <a:gd name="T37" fmla="*/ 103 h 323"/>
                <a:gd name="T38" fmla="*/ 190 w 410"/>
                <a:gd name="T39" fmla="*/ 91 h 323"/>
                <a:gd name="T40" fmla="*/ 86 w 410"/>
                <a:gd name="T41" fmla="*/ 32 h 323"/>
                <a:gd name="T42" fmla="*/ 35 w 410"/>
                <a:gd name="T43" fmla="*/ 0 h 323"/>
                <a:gd name="T44" fmla="*/ 35 w 410"/>
                <a:gd name="T45" fmla="*/ 0 h 3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0"/>
                <a:gd name="T70" fmla="*/ 0 h 323"/>
                <a:gd name="T71" fmla="*/ 410 w 410"/>
                <a:gd name="T72" fmla="*/ 323 h 3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0" h="323">
                  <a:moveTo>
                    <a:pt x="70" y="0"/>
                  </a:moveTo>
                  <a:lnTo>
                    <a:pt x="26" y="50"/>
                  </a:lnTo>
                  <a:lnTo>
                    <a:pt x="0" y="101"/>
                  </a:lnTo>
                  <a:lnTo>
                    <a:pt x="43" y="156"/>
                  </a:lnTo>
                  <a:lnTo>
                    <a:pt x="78" y="169"/>
                  </a:lnTo>
                  <a:lnTo>
                    <a:pt x="85" y="107"/>
                  </a:lnTo>
                  <a:lnTo>
                    <a:pt x="142" y="147"/>
                  </a:lnTo>
                  <a:lnTo>
                    <a:pt x="184" y="156"/>
                  </a:lnTo>
                  <a:lnTo>
                    <a:pt x="197" y="225"/>
                  </a:lnTo>
                  <a:lnTo>
                    <a:pt x="313" y="276"/>
                  </a:lnTo>
                  <a:lnTo>
                    <a:pt x="348" y="291"/>
                  </a:lnTo>
                  <a:lnTo>
                    <a:pt x="325" y="306"/>
                  </a:lnTo>
                  <a:lnTo>
                    <a:pt x="296" y="314"/>
                  </a:lnTo>
                  <a:lnTo>
                    <a:pt x="338" y="323"/>
                  </a:lnTo>
                  <a:lnTo>
                    <a:pt x="380" y="310"/>
                  </a:lnTo>
                  <a:lnTo>
                    <a:pt x="401" y="287"/>
                  </a:lnTo>
                  <a:lnTo>
                    <a:pt x="410" y="253"/>
                  </a:lnTo>
                  <a:lnTo>
                    <a:pt x="405" y="228"/>
                  </a:lnTo>
                  <a:lnTo>
                    <a:pt x="395" y="206"/>
                  </a:lnTo>
                  <a:lnTo>
                    <a:pt x="380" y="183"/>
                  </a:lnTo>
                  <a:lnTo>
                    <a:pt x="171" y="6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2" name="Freeform 193"/>
            <p:cNvSpPr>
              <a:spLocks/>
            </p:cNvSpPr>
            <p:nvPr/>
          </p:nvSpPr>
          <p:spPr bwMode="auto">
            <a:xfrm>
              <a:off x="3041" y="3247"/>
              <a:ext cx="126" cy="155"/>
            </a:xfrm>
            <a:custGeom>
              <a:avLst/>
              <a:gdLst>
                <a:gd name="T0" fmla="*/ 10 w 251"/>
                <a:gd name="T1" fmla="*/ 0 h 312"/>
                <a:gd name="T2" fmla="*/ 6 w 251"/>
                <a:gd name="T3" fmla="*/ 7 h 312"/>
                <a:gd name="T4" fmla="*/ 0 w 251"/>
                <a:gd name="T5" fmla="*/ 21 h 312"/>
                <a:gd name="T6" fmla="*/ 2 w 251"/>
                <a:gd name="T7" fmla="*/ 65 h 312"/>
                <a:gd name="T8" fmla="*/ 15 w 251"/>
                <a:gd name="T9" fmla="*/ 79 h 312"/>
                <a:gd name="T10" fmla="*/ 38 w 251"/>
                <a:gd name="T11" fmla="*/ 81 h 312"/>
                <a:gd name="T12" fmla="*/ 59 w 251"/>
                <a:gd name="T13" fmla="*/ 90 h 312"/>
                <a:gd name="T14" fmla="*/ 70 w 251"/>
                <a:gd name="T15" fmla="*/ 123 h 312"/>
                <a:gd name="T16" fmla="*/ 102 w 251"/>
                <a:gd name="T17" fmla="*/ 155 h 312"/>
                <a:gd name="T18" fmla="*/ 117 w 251"/>
                <a:gd name="T19" fmla="*/ 155 h 312"/>
                <a:gd name="T20" fmla="*/ 124 w 251"/>
                <a:gd name="T21" fmla="*/ 146 h 312"/>
                <a:gd name="T22" fmla="*/ 126 w 251"/>
                <a:gd name="T23" fmla="*/ 139 h 312"/>
                <a:gd name="T24" fmla="*/ 124 w 251"/>
                <a:gd name="T25" fmla="*/ 115 h 312"/>
                <a:gd name="T26" fmla="*/ 119 w 251"/>
                <a:gd name="T27" fmla="*/ 107 h 312"/>
                <a:gd name="T28" fmla="*/ 111 w 251"/>
                <a:gd name="T29" fmla="*/ 96 h 312"/>
                <a:gd name="T30" fmla="*/ 100 w 251"/>
                <a:gd name="T31" fmla="*/ 84 h 312"/>
                <a:gd name="T32" fmla="*/ 90 w 251"/>
                <a:gd name="T33" fmla="*/ 73 h 312"/>
                <a:gd name="T34" fmla="*/ 78 w 251"/>
                <a:gd name="T35" fmla="*/ 63 h 312"/>
                <a:gd name="T36" fmla="*/ 70 w 251"/>
                <a:gd name="T37" fmla="*/ 54 h 312"/>
                <a:gd name="T38" fmla="*/ 60 w 251"/>
                <a:gd name="T39" fmla="*/ 45 h 312"/>
                <a:gd name="T40" fmla="*/ 10 w 251"/>
                <a:gd name="T41" fmla="*/ 0 h 312"/>
                <a:gd name="T42" fmla="*/ 10 w 251"/>
                <a:gd name="T43" fmla="*/ 0 h 3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1"/>
                <a:gd name="T67" fmla="*/ 0 h 312"/>
                <a:gd name="T68" fmla="*/ 251 w 251"/>
                <a:gd name="T69" fmla="*/ 312 h 3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1" h="312">
                  <a:moveTo>
                    <a:pt x="19" y="0"/>
                  </a:moveTo>
                  <a:lnTo>
                    <a:pt x="12" y="15"/>
                  </a:lnTo>
                  <a:lnTo>
                    <a:pt x="0" y="42"/>
                  </a:lnTo>
                  <a:lnTo>
                    <a:pt x="4" y="131"/>
                  </a:lnTo>
                  <a:lnTo>
                    <a:pt x="29" y="160"/>
                  </a:lnTo>
                  <a:lnTo>
                    <a:pt x="76" y="164"/>
                  </a:lnTo>
                  <a:lnTo>
                    <a:pt x="118" y="181"/>
                  </a:lnTo>
                  <a:lnTo>
                    <a:pt x="139" y="247"/>
                  </a:lnTo>
                  <a:lnTo>
                    <a:pt x="204" y="312"/>
                  </a:lnTo>
                  <a:lnTo>
                    <a:pt x="234" y="312"/>
                  </a:lnTo>
                  <a:lnTo>
                    <a:pt x="247" y="293"/>
                  </a:lnTo>
                  <a:lnTo>
                    <a:pt x="251" y="279"/>
                  </a:lnTo>
                  <a:lnTo>
                    <a:pt x="247" y="232"/>
                  </a:lnTo>
                  <a:lnTo>
                    <a:pt x="238" y="215"/>
                  </a:lnTo>
                  <a:lnTo>
                    <a:pt x="221" y="194"/>
                  </a:lnTo>
                  <a:lnTo>
                    <a:pt x="200" y="169"/>
                  </a:lnTo>
                  <a:lnTo>
                    <a:pt x="179" y="147"/>
                  </a:lnTo>
                  <a:lnTo>
                    <a:pt x="156" y="126"/>
                  </a:lnTo>
                  <a:lnTo>
                    <a:pt x="139" y="109"/>
                  </a:lnTo>
                  <a:lnTo>
                    <a:pt x="120" y="9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3" name="Freeform 194"/>
            <p:cNvSpPr>
              <a:spLocks/>
            </p:cNvSpPr>
            <p:nvPr/>
          </p:nvSpPr>
          <p:spPr bwMode="auto">
            <a:xfrm>
              <a:off x="3029" y="3328"/>
              <a:ext cx="39" cy="66"/>
            </a:xfrm>
            <a:custGeom>
              <a:avLst/>
              <a:gdLst>
                <a:gd name="T0" fmla="*/ 22 w 78"/>
                <a:gd name="T1" fmla="*/ 0 h 131"/>
                <a:gd name="T2" fmla="*/ 29 w 78"/>
                <a:gd name="T3" fmla="*/ 7 h 131"/>
                <a:gd name="T4" fmla="*/ 39 w 78"/>
                <a:gd name="T5" fmla="*/ 23 h 131"/>
                <a:gd name="T6" fmla="*/ 37 w 78"/>
                <a:gd name="T7" fmla="*/ 45 h 131"/>
                <a:gd name="T8" fmla="*/ 33 w 78"/>
                <a:gd name="T9" fmla="*/ 56 h 131"/>
                <a:gd name="T10" fmla="*/ 18 w 78"/>
                <a:gd name="T11" fmla="*/ 64 h 131"/>
                <a:gd name="T12" fmla="*/ 3 w 78"/>
                <a:gd name="T13" fmla="*/ 66 h 131"/>
                <a:gd name="T14" fmla="*/ 0 w 78"/>
                <a:gd name="T15" fmla="*/ 41 h 131"/>
                <a:gd name="T16" fmla="*/ 5 w 78"/>
                <a:gd name="T17" fmla="*/ 29 h 131"/>
                <a:gd name="T18" fmla="*/ 10 w 78"/>
                <a:gd name="T19" fmla="*/ 4 h 131"/>
                <a:gd name="T20" fmla="*/ 22 w 78"/>
                <a:gd name="T21" fmla="*/ 0 h 131"/>
                <a:gd name="T22" fmla="*/ 22 w 78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131"/>
                <a:gd name="T38" fmla="*/ 78 w 78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131">
                  <a:moveTo>
                    <a:pt x="44" y="0"/>
                  </a:moveTo>
                  <a:lnTo>
                    <a:pt x="59" y="13"/>
                  </a:lnTo>
                  <a:lnTo>
                    <a:pt x="78" y="45"/>
                  </a:lnTo>
                  <a:lnTo>
                    <a:pt x="73" y="89"/>
                  </a:lnTo>
                  <a:lnTo>
                    <a:pt x="65" y="112"/>
                  </a:lnTo>
                  <a:lnTo>
                    <a:pt x="35" y="127"/>
                  </a:lnTo>
                  <a:lnTo>
                    <a:pt x="6" y="131"/>
                  </a:lnTo>
                  <a:lnTo>
                    <a:pt x="0" y="81"/>
                  </a:lnTo>
                  <a:lnTo>
                    <a:pt x="10" y="57"/>
                  </a:lnTo>
                  <a:lnTo>
                    <a:pt x="21" y="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4" name="Freeform 195"/>
            <p:cNvSpPr>
              <a:spLocks/>
            </p:cNvSpPr>
            <p:nvPr/>
          </p:nvSpPr>
          <p:spPr bwMode="auto">
            <a:xfrm>
              <a:off x="2706" y="3331"/>
              <a:ext cx="317" cy="106"/>
            </a:xfrm>
            <a:custGeom>
              <a:avLst/>
              <a:gdLst>
                <a:gd name="T0" fmla="*/ 308 w 633"/>
                <a:gd name="T1" fmla="*/ 60 h 211"/>
                <a:gd name="T2" fmla="*/ 239 w 633"/>
                <a:gd name="T3" fmla="*/ 82 h 211"/>
                <a:gd name="T4" fmla="*/ 154 w 633"/>
                <a:gd name="T5" fmla="*/ 92 h 211"/>
                <a:gd name="T6" fmla="*/ 103 w 633"/>
                <a:gd name="T7" fmla="*/ 98 h 211"/>
                <a:gd name="T8" fmla="*/ 47 w 633"/>
                <a:gd name="T9" fmla="*/ 106 h 211"/>
                <a:gd name="T10" fmla="*/ 14 w 633"/>
                <a:gd name="T11" fmla="*/ 100 h 211"/>
                <a:gd name="T12" fmla="*/ 0 w 633"/>
                <a:gd name="T13" fmla="*/ 70 h 211"/>
                <a:gd name="T14" fmla="*/ 11 w 633"/>
                <a:gd name="T15" fmla="*/ 60 h 211"/>
                <a:gd name="T16" fmla="*/ 19 w 633"/>
                <a:gd name="T17" fmla="*/ 54 h 211"/>
                <a:gd name="T18" fmla="*/ 29 w 633"/>
                <a:gd name="T19" fmla="*/ 49 h 211"/>
                <a:gd name="T20" fmla="*/ 53 w 633"/>
                <a:gd name="T21" fmla="*/ 43 h 211"/>
                <a:gd name="T22" fmla="*/ 97 w 633"/>
                <a:gd name="T23" fmla="*/ 35 h 211"/>
                <a:gd name="T24" fmla="*/ 139 w 633"/>
                <a:gd name="T25" fmla="*/ 27 h 211"/>
                <a:gd name="T26" fmla="*/ 157 w 633"/>
                <a:gd name="T27" fmla="*/ 24 h 211"/>
                <a:gd name="T28" fmla="*/ 264 w 633"/>
                <a:gd name="T29" fmla="*/ 0 h 211"/>
                <a:gd name="T30" fmla="*/ 308 w 633"/>
                <a:gd name="T31" fmla="*/ 3 h 211"/>
                <a:gd name="T32" fmla="*/ 317 w 633"/>
                <a:gd name="T33" fmla="*/ 14 h 211"/>
                <a:gd name="T34" fmla="*/ 308 w 633"/>
                <a:gd name="T35" fmla="*/ 60 h 211"/>
                <a:gd name="T36" fmla="*/ 308 w 633"/>
                <a:gd name="T37" fmla="*/ 60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3"/>
                <a:gd name="T58" fmla="*/ 0 h 211"/>
                <a:gd name="T59" fmla="*/ 633 w 633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3" h="211">
                  <a:moveTo>
                    <a:pt x="616" y="120"/>
                  </a:moveTo>
                  <a:lnTo>
                    <a:pt x="477" y="164"/>
                  </a:lnTo>
                  <a:lnTo>
                    <a:pt x="308" y="183"/>
                  </a:lnTo>
                  <a:lnTo>
                    <a:pt x="205" y="196"/>
                  </a:lnTo>
                  <a:lnTo>
                    <a:pt x="93" y="211"/>
                  </a:lnTo>
                  <a:lnTo>
                    <a:pt x="27" y="200"/>
                  </a:lnTo>
                  <a:lnTo>
                    <a:pt x="0" y="139"/>
                  </a:lnTo>
                  <a:lnTo>
                    <a:pt x="21" y="120"/>
                  </a:lnTo>
                  <a:lnTo>
                    <a:pt x="38" y="107"/>
                  </a:lnTo>
                  <a:lnTo>
                    <a:pt x="57" y="97"/>
                  </a:lnTo>
                  <a:lnTo>
                    <a:pt x="106" y="86"/>
                  </a:lnTo>
                  <a:lnTo>
                    <a:pt x="194" y="69"/>
                  </a:lnTo>
                  <a:lnTo>
                    <a:pt x="278" y="53"/>
                  </a:lnTo>
                  <a:lnTo>
                    <a:pt x="314" y="48"/>
                  </a:lnTo>
                  <a:lnTo>
                    <a:pt x="527" y="0"/>
                  </a:lnTo>
                  <a:lnTo>
                    <a:pt x="616" y="6"/>
                  </a:lnTo>
                  <a:lnTo>
                    <a:pt x="633" y="27"/>
                  </a:lnTo>
                  <a:lnTo>
                    <a:pt x="616" y="12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5" name="Freeform 196"/>
            <p:cNvSpPr>
              <a:spLocks/>
            </p:cNvSpPr>
            <p:nvPr/>
          </p:nvSpPr>
          <p:spPr bwMode="auto">
            <a:xfrm>
              <a:off x="2695" y="3245"/>
              <a:ext cx="329" cy="123"/>
            </a:xfrm>
            <a:custGeom>
              <a:avLst/>
              <a:gdLst>
                <a:gd name="T0" fmla="*/ 5 w 658"/>
                <a:gd name="T1" fmla="*/ 123 h 247"/>
                <a:gd name="T2" fmla="*/ 114 w 658"/>
                <a:gd name="T3" fmla="*/ 107 h 247"/>
                <a:gd name="T4" fmla="*/ 131 w 658"/>
                <a:gd name="T5" fmla="*/ 100 h 247"/>
                <a:gd name="T6" fmla="*/ 150 w 658"/>
                <a:gd name="T7" fmla="*/ 91 h 247"/>
                <a:gd name="T8" fmla="*/ 169 w 658"/>
                <a:gd name="T9" fmla="*/ 82 h 247"/>
                <a:gd name="T10" fmla="*/ 188 w 658"/>
                <a:gd name="T11" fmla="*/ 72 h 247"/>
                <a:gd name="T12" fmla="*/ 207 w 658"/>
                <a:gd name="T13" fmla="*/ 64 h 247"/>
                <a:gd name="T14" fmla="*/ 221 w 658"/>
                <a:gd name="T15" fmla="*/ 57 h 247"/>
                <a:gd name="T16" fmla="*/ 236 w 658"/>
                <a:gd name="T17" fmla="*/ 50 h 247"/>
                <a:gd name="T18" fmla="*/ 259 w 658"/>
                <a:gd name="T19" fmla="*/ 39 h 247"/>
                <a:gd name="T20" fmla="*/ 318 w 658"/>
                <a:gd name="T21" fmla="*/ 62 h 247"/>
                <a:gd name="T22" fmla="*/ 329 w 658"/>
                <a:gd name="T23" fmla="*/ 0 h 247"/>
                <a:gd name="T24" fmla="*/ 277 w 658"/>
                <a:gd name="T25" fmla="*/ 0 h 247"/>
                <a:gd name="T26" fmla="*/ 221 w 658"/>
                <a:gd name="T27" fmla="*/ 18 h 247"/>
                <a:gd name="T28" fmla="*/ 194 w 658"/>
                <a:gd name="T29" fmla="*/ 13 h 247"/>
                <a:gd name="T30" fmla="*/ 151 w 658"/>
                <a:gd name="T31" fmla="*/ 28 h 247"/>
                <a:gd name="T32" fmla="*/ 151 w 658"/>
                <a:gd name="T33" fmla="*/ 0 h 247"/>
                <a:gd name="T34" fmla="*/ 110 w 658"/>
                <a:gd name="T35" fmla="*/ 34 h 247"/>
                <a:gd name="T36" fmla="*/ 114 w 658"/>
                <a:gd name="T37" fmla="*/ 66 h 247"/>
                <a:gd name="T38" fmla="*/ 60 w 658"/>
                <a:gd name="T39" fmla="*/ 85 h 247"/>
                <a:gd name="T40" fmla="*/ 0 w 658"/>
                <a:gd name="T41" fmla="*/ 104 h 247"/>
                <a:gd name="T42" fmla="*/ 5 w 658"/>
                <a:gd name="T43" fmla="*/ 123 h 247"/>
                <a:gd name="T44" fmla="*/ 5 w 658"/>
                <a:gd name="T45" fmla="*/ 123 h 2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8"/>
                <a:gd name="T70" fmla="*/ 0 h 247"/>
                <a:gd name="T71" fmla="*/ 658 w 658"/>
                <a:gd name="T72" fmla="*/ 247 h 2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8" h="247">
                  <a:moveTo>
                    <a:pt x="10" y="247"/>
                  </a:moveTo>
                  <a:lnTo>
                    <a:pt x="228" y="215"/>
                  </a:lnTo>
                  <a:lnTo>
                    <a:pt x="261" y="200"/>
                  </a:lnTo>
                  <a:lnTo>
                    <a:pt x="299" y="183"/>
                  </a:lnTo>
                  <a:lnTo>
                    <a:pt x="339" y="164"/>
                  </a:lnTo>
                  <a:lnTo>
                    <a:pt x="377" y="145"/>
                  </a:lnTo>
                  <a:lnTo>
                    <a:pt x="415" y="128"/>
                  </a:lnTo>
                  <a:lnTo>
                    <a:pt x="443" y="114"/>
                  </a:lnTo>
                  <a:lnTo>
                    <a:pt x="472" y="101"/>
                  </a:lnTo>
                  <a:lnTo>
                    <a:pt x="517" y="78"/>
                  </a:lnTo>
                  <a:lnTo>
                    <a:pt x="635" y="124"/>
                  </a:lnTo>
                  <a:lnTo>
                    <a:pt x="658" y="0"/>
                  </a:lnTo>
                  <a:lnTo>
                    <a:pt x="553" y="0"/>
                  </a:lnTo>
                  <a:lnTo>
                    <a:pt x="443" y="37"/>
                  </a:lnTo>
                  <a:lnTo>
                    <a:pt x="388" y="27"/>
                  </a:lnTo>
                  <a:lnTo>
                    <a:pt x="302" y="56"/>
                  </a:lnTo>
                  <a:lnTo>
                    <a:pt x="302" y="0"/>
                  </a:lnTo>
                  <a:lnTo>
                    <a:pt x="221" y="69"/>
                  </a:lnTo>
                  <a:lnTo>
                    <a:pt x="228" y="133"/>
                  </a:lnTo>
                  <a:lnTo>
                    <a:pt x="120" y="170"/>
                  </a:lnTo>
                  <a:lnTo>
                    <a:pt x="0" y="209"/>
                  </a:lnTo>
                  <a:lnTo>
                    <a:pt x="10" y="247"/>
                  </a:lnTo>
                  <a:close/>
                </a:path>
              </a:pathLst>
            </a:custGeom>
            <a:solidFill>
              <a:srgbClr val="F6A8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6" name="Freeform 197"/>
            <p:cNvSpPr>
              <a:spLocks/>
            </p:cNvSpPr>
            <p:nvPr/>
          </p:nvSpPr>
          <p:spPr bwMode="auto">
            <a:xfrm>
              <a:off x="3250" y="3175"/>
              <a:ext cx="31" cy="107"/>
            </a:xfrm>
            <a:custGeom>
              <a:avLst/>
              <a:gdLst>
                <a:gd name="T0" fmla="*/ 24 w 61"/>
                <a:gd name="T1" fmla="*/ 0 h 213"/>
                <a:gd name="T2" fmla="*/ 31 w 61"/>
                <a:gd name="T3" fmla="*/ 44 h 213"/>
                <a:gd name="T4" fmla="*/ 31 w 61"/>
                <a:gd name="T5" fmla="*/ 94 h 213"/>
                <a:gd name="T6" fmla="*/ 17 w 61"/>
                <a:gd name="T7" fmla="*/ 107 h 213"/>
                <a:gd name="T8" fmla="*/ 6 w 61"/>
                <a:gd name="T9" fmla="*/ 80 h 213"/>
                <a:gd name="T10" fmla="*/ 3 w 61"/>
                <a:gd name="T11" fmla="*/ 51 h 213"/>
                <a:gd name="T12" fmla="*/ 0 w 61"/>
                <a:gd name="T13" fmla="*/ 38 h 213"/>
                <a:gd name="T14" fmla="*/ 9 w 61"/>
                <a:gd name="T15" fmla="*/ 20 h 213"/>
                <a:gd name="T16" fmla="*/ 24 w 61"/>
                <a:gd name="T17" fmla="*/ 0 h 213"/>
                <a:gd name="T18" fmla="*/ 24 w 61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213"/>
                <a:gd name="T32" fmla="*/ 61 w 61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213">
                  <a:moveTo>
                    <a:pt x="48" y="0"/>
                  </a:moveTo>
                  <a:lnTo>
                    <a:pt x="61" y="87"/>
                  </a:lnTo>
                  <a:lnTo>
                    <a:pt x="61" y="188"/>
                  </a:lnTo>
                  <a:lnTo>
                    <a:pt x="33" y="213"/>
                  </a:lnTo>
                  <a:lnTo>
                    <a:pt x="12" y="159"/>
                  </a:lnTo>
                  <a:lnTo>
                    <a:pt x="6" y="102"/>
                  </a:lnTo>
                  <a:lnTo>
                    <a:pt x="0" y="76"/>
                  </a:lnTo>
                  <a:lnTo>
                    <a:pt x="18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7" name="Freeform 198"/>
            <p:cNvSpPr>
              <a:spLocks/>
            </p:cNvSpPr>
            <p:nvPr/>
          </p:nvSpPr>
          <p:spPr bwMode="auto">
            <a:xfrm>
              <a:off x="3031" y="3095"/>
              <a:ext cx="232" cy="70"/>
            </a:xfrm>
            <a:custGeom>
              <a:avLst/>
              <a:gdLst>
                <a:gd name="T0" fmla="*/ 17 w 464"/>
                <a:gd name="T1" fmla="*/ 0 h 141"/>
                <a:gd name="T2" fmla="*/ 0 w 464"/>
                <a:gd name="T3" fmla="*/ 16 h 141"/>
                <a:gd name="T4" fmla="*/ 7 w 464"/>
                <a:gd name="T5" fmla="*/ 33 h 141"/>
                <a:gd name="T6" fmla="*/ 54 w 464"/>
                <a:gd name="T7" fmla="*/ 41 h 141"/>
                <a:gd name="T8" fmla="*/ 76 w 464"/>
                <a:gd name="T9" fmla="*/ 60 h 141"/>
                <a:gd name="T10" fmla="*/ 76 w 464"/>
                <a:gd name="T11" fmla="*/ 48 h 141"/>
                <a:gd name="T12" fmla="*/ 182 w 464"/>
                <a:gd name="T13" fmla="*/ 57 h 141"/>
                <a:gd name="T14" fmla="*/ 226 w 464"/>
                <a:gd name="T15" fmla="*/ 70 h 141"/>
                <a:gd name="T16" fmla="*/ 232 w 464"/>
                <a:gd name="T17" fmla="*/ 32 h 141"/>
                <a:gd name="T18" fmla="*/ 221 w 464"/>
                <a:gd name="T19" fmla="*/ 23 h 141"/>
                <a:gd name="T20" fmla="*/ 204 w 464"/>
                <a:gd name="T21" fmla="*/ 15 h 141"/>
                <a:gd name="T22" fmla="*/ 182 w 464"/>
                <a:gd name="T23" fmla="*/ 8 h 141"/>
                <a:gd name="T24" fmla="*/ 104 w 464"/>
                <a:gd name="T25" fmla="*/ 8 h 141"/>
                <a:gd name="T26" fmla="*/ 36 w 464"/>
                <a:gd name="T27" fmla="*/ 8 h 141"/>
                <a:gd name="T28" fmla="*/ 17 w 464"/>
                <a:gd name="T29" fmla="*/ 0 h 141"/>
                <a:gd name="T30" fmla="*/ 17 w 464"/>
                <a:gd name="T31" fmla="*/ 0 h 1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4"/>
                <a:gd name="T49" fmla="*/ 0 h 141"/>
                <a:gd name="T50" fmla="*/ 464 w 464"/>
                <a:gd name="T51" fmla="*/ 141 h 1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4" h="141">
                  <a:moveTo>
                    <a:pt x="33" y="0"/>
                  </a:moveTo>
                  <a:lnTo>
                    <a:pt x="0" y="33"/>
                  </a:lnTo>
                  <a:lnTo>
                    <a:pt x="14" y="67"/>
                  </a:lnTo>
                  <a:lnTo>
                    <a:pt x="107" y="82"/>
                  </a:lnTo>
                  <a:lnTo>
                    <a:pt x="152" y="120"/>
                  </a:lnTo>
                  <a:lnTo>
                    <a:pt x="152" y="97"/>
                  </a:lnTo>
                  <a:lnTo>
                    <a:pt x="363" y="114"/>
                  </a:lnTo>
                  <a:lnTo>
                    <a:pt x="451" y="141"/>
                  </a:lnTo>
                  <a:lnTo>
                    <a:pt x="464" y="65"/>
                  </a:lnTo>
                  <a:lnTo>
                    <a:pt x="441" y="46"/>
                  </a:lnTo>
                  <a:lnTo>
                    <a:pt x="407" y="31"/>
                  </a:lnTo>
                  <a:lnTo>
                    <a:pt x="363" y="17"/>
                  </a:lnTo>
                  <a:lnTo>
                    <a:pt x="207" y="17"/>
                  </a:lnTo>
                  <a:lnTo>
                    <a:pt x="7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8" name="Freeform 199"/>
            <p:cNvSpPr>
              <a:spLocks/>
            </p:cNvSpPr>
            <p:nvPr/>
          </p:nvSpPr>
          <p:spPr bwMode="auto">
            <a:xfrm>
              <a:off x="3033" y="3159"/>
              <a:ext cx="71" cy="66"/>
            </a:xfrm>
            <a:custGeom>
              <a:avLst/>
              <a:gdLst>
                <a:gd name="T0" fmla="*/ 41 w 141"/>
                <a:gd name="T1" fmla="*/ 6 h 131"/>
                <a:gd name="T2" fmla="*/ 30 w 141"/>
                <a:gd name="T3" fmla="*/ 0 h 131"/>
                <a:gd name="T4" fmla="*/ 21 w 141"/>
                <a:gd name="T5" fmla="*/ 8 h 131"/>
                <a:gd name="T6" fmla="*/ 9 w 141"/>
                <a:gd name="T7" fmla="*/ 23 h 131"/>
                <a:gd name="T8" fmla="*/ 0 w 141"/>
                <a:gd name="T9" fmla="*/ 44 h 131"/>
                <a:gd name="T10" fmla="*/ 23 w 141"/>
                <a:gd name="T11" fmla="*/ 66 h 131"/>
                <a:gd name="T12" fmla="*/ 28 w 141"/>
                <a:gd name="T13" fmla="*/ 38 h 131"/>
                <a:gd name="T14" fmla="*/ 55 w 141"/>
                <a:gd name="T15" fmla="*/ 48 h 131"/>
                <a:gd name="T16" fmla="*/ 62 w 141"/>
                <a:gd name="T17" fmla="*/ 49 h 131"/>
                <a:gd name="T18" fmla="*/ 71 w 141"/>
                <a:gd name="T19" fmla="*/ 47 h 131"/>
                <a:gd name="T20" fmla="*/ 66 w 141"/>
                <a:gd name="T21" fmla="*/ 37 h 131"/>
                <a:gd name="T22" fmla="*/ 56 w 141"/>
                <a:gd name="T23" fmla="*/ 24 h 131"/>
                <a:gd name="T24" fmla="*/ 46 w 141"/>
                <a:gd name="T25" fmla="*/ 11 h 131"/>
                <a:gd name="T26" fmla="*/ 41 w 141"/>
                <a:gd name="T27" fmla="*/ 6 h 131"/>
                <a:gd name="T28" fmla="*/ 41 w 141"/>
                <a:gd name="T29" fmla="*/ 6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131"/>
                <a:gd name="T47" fmla="*/ 141 w 141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131">
                  <a:moveTo>
                    <a:pt x="82" y="11"/>
                  </a:moveTo>
                  <a:lnTo>
                    <a:pt x="59" y="0"/>
                  </a:lnTo>
                  <a:lnTo>
                    <a:pt x="42" y="15"/>
                  </a:lnTo>
                  <a:lnTo>
                    <a:pt x="17" y="45"/>
                  </a:lnTo>
                  <a:lnTo>
                    <a:pt x="0" y="87"/>
                  </a:lnTo>
                  <a:lnTo>
                    <a:pt x="46" y="131"/>
                  </a:lnTo>
                  <a:lnTo>
                    <a:pt x="55" y="76"/>
                  </a:lnTo>
                  <a:lnTo>
                    <a:pt x="110" y="95"/>
                  </a:lnTo>
                  <a:lnTo>
                    <a:pt x="124" y="98"/>
                  </a:lnTo>
                  <a:lnTo>
                    <a:pt x="141" y="93"/>
                  </a:lnTo>
                  <a:lnTo>
                    <a:pt x="131" y="74"/>
                  </a:lnTo>
                  <a:lnTo>
                    <a:pt x="112" y="47"/>
                  </a:lnTo>
                  <a:lnTo>
                    <a:pt x="91" y="22"/>
                  </a:lnTo>
                  <a:lnTo>
                    <a:pt x="82" y="11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49" name="Freeform 200"/>
            <p:cNvSpPr>
              <a:spLocks/>
            </p:cNvSpPr>
            <p:nvPr/>
          </p:nvSpPr>
          <p:spPr bwMode="auto">
            <a:xfrm>
              <a:off x="3100" y="3189"/>
              <a:ext cx="123" cy="117"/>
            </a:xfrm>
            <a:custGeom>
              <a:avLst/>
              <a:gdLst>
                <a:gd name="T0" fmla="*/ 5 w 245"/>
                <a:gd name="T1" fmla="*/ 0 h 236"/>
                <a:gd name="T2" fmla="*/ 106 w 245"/>
                <a:gd name="T3" fmla="*/ 57 h 236"/>
                <a:gd name="T4" fmla="*/ 114 w 245"/>
                <a:gd name="T5" fmla="*/ 64 h 236"/>
                <a:gd name="T6" fmla="*/ 123 w 245"/>
                <a:gd name="T7" fmla="*/ 83 h 236"/>
                <a:gd name="T8" fmla="*/ 121 w 245"/>
                <a:gd name="T9" fmla="*/ 94 h 236"/>
                <a:gd name="T10" fmla="*/ 115 w 245"/>
                <a:gd name="T11" fmla="*/ 104 h 236"/>
                <a:gd name="T12" fmla="*/ 109 w 245"/>
                <a:gd name="T13" fmla="*/ 112 h 236"/>
                <a:gd name="T14" fmla="*/ 92 w 245"/>
                <a:gd name="T15" fmla="*/ 117 h 236"/>
                <a:gd name="T16" fmla="*/ 104 w 245"/>
                <a:gd name="T17" fmla="*/ 102 h 236"/>
                <a:gd name="T18" fmla="*/ 93 w 245"/>
                <a:gd name="T19" fmla="*/ 93 h 236"/>
                <a:gd name="T20" fmla="*/ 80 w 245"/>
                <a:gd name="T21" fmla="*/ 87 h 236"/>
                <a:gd name="T22" fmla="*/ 63 w 245"/>
                <a:gd name="T23" fmla="*/ 82 h 236"/>
                <a:gd name="T24" fmla="*/ 28 w 245"/>
                <a:gd name="T25" fmla="*/ 61 h 236"/>
                <a:gd name="T26" fmla="*/ 22 w 245"/>
                <a:gd name="T27" fmla="*/ 40 h 236"/>
                <a:gd name="T28" fmla="*/ 0 w 245"/>
                <a:gd name="T29" fmla="*/ 29 h 236"/>
                <a:gd name="T30" fmla="*/ 9 w 245"/>
                <a:gd name="T31" fmla="*/ 23 h 236"/>
                <a:gd name="T32" fmla="*/ 5 w 245"/>
                <a:gd name="T33" fmla="*/ 0 h 236"/>
                <a:gd name="T34" fmla="*/ 5 w 245"/>
                <a:gd name="T35" fmla="*/ 0 h 2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5"/>
                <a:gd name="T55" fmla="*/ 0 h 236"/>
                <a:gd name="T56" fmla="*/ 245 w 245"/>
                <a:gd name="T57" fmla="*/ 236 h 2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5" h="236">
                  <a:moveTo>
                    <a:pt x="10" y="0"/>
                  </a:moveTo>
                  <a:lnTo>
                    <a:pt x="211" y="114"/>
                  </a:lnTo>
                  <a:lnTo>
                    <a:pt x="228" y="130"/>
                  </a:lnTo>
                  <a:lnTo>
                    <a:pt x="245" y="168"/>
                  </a:lnTo>
                  <a:lnTo>
                    <a:pt x="241" y="190"/>
                  </a:lnTo>
                  <a:lnTo>
                    <a:pt x="230" y="209"/>
                  </a:lnTo>
                  <a:lnTo>
                    <a:pt x="217" y="226"/>
                  </a:lnTo>
                  <a:lnTo>
                    <a:pt x="184" y="236"/>
                  </a:lnTo>
                  <a:lnTo>
                    <a:pt x="207" y="206"/>
                  </a:lnTo>
                  <a:lnTo>
                    <a:pt x="186" y="188"/>
                  </a:lnTo>
                  <a:lnTo>
                    <a:pt x="160" y="175"/>
                  </a:lnTo>
                  <a:lnTo>
                    <a:pt x="126" y="166"/>
                  </a:lnTo>
                  <a:lnTo>
                    <a:pt x="55" y="124"/>
                  </a:lnTo>
                  <a:lnTo>
                    <a:pt x="44" y="80"/>
                  </a:lnTo>
                  <a:lnTo>
                    <a:pt x="0" y="59"/>
                  </a:lnTo>
                  <a:lnTo>
                    <a:pt x="17" y="4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0" name="Freeform 201"/>
            <p:cNvSpPr>
              <a:spLocks/>
            </p:cNvSpPr>
            <p:nvPr/>
          </p:nvSpPr>
          <p:spPr bwMode="auto">
            <a:xfrm>
              <a:off x="3045" y="3261"/>
              <a:ext cx="59" cy="62"/>
            </a:xfrm>
            <a:custGeom>
              <a:avLst/>
              <a:gdLst>
                <a:gd name="T0" fmla="*/ 7 w 118"/>
                <a:gd name="T1" fmla="*/ 0 h 123"/>
                <a:gd name="T2" fmla="*/ 0 w 118"/>
                <a:gd name="T3" fmla="*/ 11 h 123"/>
                <a:gd name="T4" fmla="*/ 5 w 118"/>
                <a:gd name="T5" fmla="*/ 41 h 123"/>
                <a:gd name="T6" fmla="*/ 7 w 118"/>
                <a:gd name="T7" fmla="*/ 52 h 123"/>
                <a:gd name="T8" fmla="*/ 21 w 118"/>
                <a:gd name="T9" fmla="*/ 58 h 123"/>
                <a:gd name="T10" fmla="*/ 30 w 118"/>
                <a:gd name="T11" fmla="*/ 62 h 123"/>
                <a:gd name="T12" fmla="*/ 49 w 118"/>
                <a:gd name="T13" fmla="*/ 57 h 123"/>
                <a:gd name="T14" fmla="*/ 59 w 118"/>
                <a:gd name="T15" fmla="*/ 41 h 123"/>
                <a:gd name="T16" fmla="*/ 53 w 118"/>
                <a:gd name="T17" fmla="*/ 33 h 123"/>
                <a:gd name="T18" fmla="*/ 49 w 118"/>
                <a:gd name="T19" fmla="*/ 27 h 123"/>
                <a:gd name="T20" fmla="*/ 43 w 118"/>
                <a:gd name="T21" fmla="*/ 22 h 123"/>
                <a:gd name="T22" fmla="*/ 7 w 118"/>
                <a:gd name="T23" fmla="*/ 0 h 123"/>
                <a:gd name="T24" fmla="*/ 7 w 11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23"/>
                <a:gd name="T41" fmla="*/ 118 w 11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23">
                  <a:moveTo>
                    <a:pt x="15" y="0"/>
                  </a:moveTo>
                  <a:lnTo>
                    <a:pt x="0" y="21"/>
                  </a:lnTo>
                  <a:lnTo>
                    <a:pt x="9" y="81"/>
                  </a:lnTo>
                  <a:lnTo>
                    <a:pt x="15" y="104"/>
                  </a:lnTo>
                  <a:lnTo>
                    <a:pt x="42" y="116"/>
                  </a:lnTo>
                  <a:lnTo>
                    <a:pt x="59" y="123"/>
                  </a:lnTo>
                  <a:lnTo>
                    <a:pt x="97" y="114"/>
                  </a:lnTo>
                  <a:lnTo>
                    <a:pt x="118" y="81"/>
                  </a:lnTo>
                  <a:lnTo>
                    <a:pt x="106" y="66"/>
                  </a:lnTo>
                  <a:lnTo>
                    <a:pt x="97" y="53"/>
                  </a:lnTo>
                  <a:lnTo>
                    <a:pt x="85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1" name="Freeform 202"/>
            <p:cNvSpPr>
              <a:spLocks/>
            </p:cNvSpPr>
            <p:nvPr/>
          </p:nvSpPr>
          <p:spPr bwMode="auto">
            <a:xfrm>
              <a:off x="3100" y="3310"/>
              <a:ext cx="60" cy="81"/>
            </a:xfrm>
            <a:custGeom>
              <a:avLst/>
              <a:gdLst>
                <a:gd name="T0" fmla="*/ 13 w 120"/>
                <a:gd name="T1" fmla="*/ 0 h 161"/>
                <a:gd name="T2" fmla="*/ 41 w 120"/>
                <a:gd name="T3" fmla="*/ 31 h 161"/>
                <a:gd name="T4" fmla="*/ 60 w 120"/>
                <a:gd name="T5" fmla="*/ 60 h 161"/>
                <a:gd name="T6" fmla="*/ 56 w 120"/>
                <a:gd name="T7" fmla="*/ 81 h 161"/>
                <a:gd name="T8" fmla="*/ 41 w 120"/>
                <a:gd name="T9" fmla="*/ 81 h 161"/>
                <a:gd name="T10" fmla="*/ 16 w 120"/>
                <a:gd name="T11" fmla="*/ 59 h 161"/>
                <a:gd name="T12" fmla="*/ 7 w 120"/>
                <a:gd name="T13" fmla="*/ 34 h 161"/>
                <a:gd name="T14" fmla="*/ 0 w 120"/>
                <a:gd name="T15" fmla="*/ 18 h 161"/>
                <a:gd name="T16" fmla="*/ 10 w 120"/>
                <a:gd name="T17" fmla="*/ 8 h 161"/>
                <a:gd name="T18" fmla="*/ 13 w 120"/>
                <a:gd name="T19" fmla="*/ 0 h 161"/>
                <a:gd name="T20" fmla="*/ 13 w 120"/>
                <a:gd name="T21" fmla="*/ 0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161"/>
                <a:gd name="T35" fmla="*/ 120 w 120"/>
                <a:gd name="T36" fmla="*/ 161 h 1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161">
                  <a:moveTo>
                    <a:pt x="25" y="0"/>
                  </a:moveTo>
                  <a:lnTo>
                    <a:pt x="82" y="62"/>
                  </a:lnTo>
                  <a:lnTo>
                    <a:pt x="120" y="119"/>
                  </a:lnTo>
                  <a:lnTo>
                    <a:pt x="112" y="161"/>
                  </a:lnTo>
                  <a:lnTo>
                    <a:pt x="82" y="161"/>
                  </a:lnTo>
                  <a:lnTo>
                    <a:pt x="32" y="117"/>
                  </a:lnTo>
                  <a:lnTo>
                    <a:pt x="13" y="68"/>
                  </a:lnTo>
                  <a:lnTo>
                    <a:pt x="0" y="36"/>
                  </a:lnTo>
                  <a:lnTo>
                    <a:pt x="19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2" name="Freeform 203"/>
            <p:cNvSpPr>
              <a:spLocks/>
            </p:cNvSpPr>
            <p:nvPr/>
          </p:nvSpPr>
          <p:spPr bwMode="auto">
            <a:xfrm>
              <a:off x="3033" y="3335"/>
              <a:ext cx="30" cy="51"/>
            </a:xfrm>
            <a:custGeom>
              <a:avLst/>
              <a:gdLst>
                <a:gd name="T0" fmla="*/ 9 w 59"/>
                <a:gd name="T1" fmla="*/ 6 h 102"/>
                <a:gd name="T2" fmla="*/ 0 w 59"/>
                <a:gd name="T3" fmla="*/ 38 h 102"/>
                <a:gd name="T4" fmla="*/ 6 w 59"/>
                <a:gd name="T5" fmla="*/ 51 h 102"/>
                <a:gd name="T6" fmla="*/ 26 w 59"/>
                <a:gd name="T7" fmla="*/ 45 h 102"/>
                <a:gd name="T8" fmla="*/ 30 w 59"/>
                <a:gd name="T9" fmla="*/ 24 h 102"/>
                <a:gd name="T10" fmla="*/ 24 w 59"/>
                <a:gd name="T11" fmla="*/ 0 h 102"/>
                <a:gd name="T12" fmla="*/ 9 w 59"/>
                <a:gd name="T13" fmla="*/ 6 h 102"/>
                <a:gd name="T14" fmla="*/ 9 w 59"/>
                <a:gd name="T15" fmla="*/ 6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02"/>
                <a:gd name="T26" fmla="*/ 59 w 59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02">
                  <a:moveTo>
                    <a:pt x="17" y="13"/>
                  </a:moveTo>
                  <a:lnTo>
                    <a:pt x="0" y="76"/>
                  </a:lnTo>
                  <a:lnTo>
                    <a:pt x="11" y="102"/>
                  </a:lnTo>
                  <a:lnTo>
                    <a:pt x="51" y="89"/>
                  </a:lnTo>
                  <a:lnTo>
                    <a:pt x="59" y="47"/>
                  </a:lnTo>
                  <a:lnTo>
                    <a:pt x="47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3" name="Freeform 204"/>
            <p:cNvSpPr>
              <a:spLocks/>
            </p:cNvSpPr>
            <p:nvPr/>
          </p:nvSpPr>
          <p:spPr bwMode="auto">
            <a:xfrm>
              <a:off x="2973" y="3445"/>
              <a:ext cx="50" cy="17"/>
            </a:xfrm>
            <a:custGeom>
              <a:avLst/>
              <a:gdLst>
                <a:gd name="T0" fmla="*/ 50 w 101"/>
                <a:gd name="T1" fmla="*/ 0 h 34"/>
                <a:gd name="T2" fmla="*/ 30 w 101"/>
                <a:gd name="T3" fmla="*/ 17 h 34"/>
                <a:gd name="T4" fmla="*/ 9 w 101"/>
                <a:gd name="T5" fmla="*/ 12 h 34"/>
                <a:gd name="T6" fmla="*/ 0 w 101"/>
                <a:gd name="T7" fmla="*/ 9 h 34"/>
                <a:gd name="T8" fmla="*/ 5 w 101"/>
                <a:gd name="T9" fmla="*/ 6 h 34"/>
                <a:gd name="T10" fmla="*/ 17 w 101"/>
                <a:gd name="T11" fmla="*/ 1 h 34"/>
                <a:gd name="T12" fmla="*/ 50 w 101"/>
                <a:gd name="T13" fmla="*/ 0 h 34"/>
                <a:gd name="T14" fmla="*/ 50 w 101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34"/>
                <a:gd name="T26" fmla="*/ 101 w 101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34">
                  <a:moveTo>
                    <a:pt x="101" y="0"/>
                  </a:moveTo>
                  <a:lnTo>
                    <a:pt x="61" y="34"/>
                  </a:lnTo>
                  <a:lnTo>
                    <a:pt x="19" y="25"/>
                  </a:lnTo>
                  <a:lnTo>
                    <a:pt x="0" y="19"/>
                  </a:lnTo>
                  <a:lnTo>
                    <a:pt x="10" y="12"/>
                  </a:lnTo>
                  <a:lnTo>
                    <a:pt x="35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4" name="Freeform 205"/>
            <p:cNvSpPr>
              <a:spLocks/>
            </p:cNvSpPr>
            <p:nvPr/>
          </p:nvSpPr>
          <p:spPr bwMode="auto">
            <a:xfrm>
              <a:off x="2937" y="3209"/>
              <a:ext cx="72" cy="25"/>
            </a:xfrm>
            <a:custGeom>
              <a:avLst/>
              <a:gdLst>
                <a:gd name="T0" fmla="*/ 72 w 143"/>
                <a:gd name="T1" fmla="*/ 0 h 52"/>
                <a:gd name="T2" fmla="*/ 31 w 143"/>
                <a:gd name="T3" fmla="*/ 0 h 52"/>
                <a:gd name="T4" fmla="*/ 17 w 143"/>
                <a:gd name="T5" fmla="*/ 8 h 52"/>
                <a:gd name="T6" fmla="*/ 7 w 143"/>
                <a:gd name="T7" fmla="*/ 13 h 52"/>
                <a:gd name="T8" fmla="*/ 0 w 143"/>
                <a:gd name="T9" fmla="*/ 18 h 52"/>
                <a:gd name="T10" fmla="*/ 2 w 143"/>
                <a:gd name="T11" fmla="*/ 22 h 52"/>
                <a:gd name="T12" fmla="*/ 10 w 143"/>
                <a:gd name="T13" fmla="*/ 24 h 52"/>
                <a:gd name="T14" fmla="*/ 23 w 143"/>
                <a:gd name="T15" fmla="*/ 25 h 52"/>
                <a:gd name="T16" fmla="*/ 58 w 143"/>
                <a:gd name="T17" fmla="*/ 16 h 52"/>
                <a:gd name="T18" fmla="*/ 72 w 143"/>
                <a:gd name="T19" fmla="*/ 0 h 52"/>
                <a:gd name="T20" fmla="*/ 72 w 14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"/>
                <a:gd name="T34" fmla="*/ 0 h 52"/>
                <a:gd name="T35" fmla="*/ 143 w 14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" h="52">
                  <a:moveTo>
                    <a:pt x="143" y="0"/>
                  </a:moveTo>
                  <a:lnTo>
                    <a:pt x="61" y="0"/>
                  </a:lnTo>
                  <a:lnTo>
                    <a:pt x="34" y="16"/>
                  </a:lnTo>
                  <a:lnTo>
                    <a:pt x="13" y="27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19" y="50"/>
                  </a:lnTo>
                  <a:lnTo>
                    <a:pt x="46" y="52"/>
                  </a:lnTo>
                  <a:lnTo>
                    <a:pt x="116" y="3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5" name="Freeform 206"/>
            <p:cNvSpPr>
              <a:spLocks/>
            </p:cNvSpPr>
            <p:nvPr/>
          </p:nvSpPr>
          <p:spPr bwMode="auto">
            <a:xfrm>
              <a:off x="2714" y="3376"/>
              <a:ext cx="243" cy="48"/>
            </a:xfrm>
            <a:custGeom>
              <a:avLst/>
              <a:gdLst>
                <a:gd name="T0" fmla="*/ 16 w 487"/>
                <a:gd name="T1" fmla="*/ 13 h 96"/>
                <a:gd name="T2" fmla="*/ 0 w 487"/>
                <a:gd name="T3" fmla="*/ 26 h 96"/>
                <a:gd name="T4" fmla="*/ 5 w 487"/>
                <a:gd name="T5" fmla="*/ 35 h 96"/>
                <a:gd name="T6" fmla="*/ 14 w 487"/>
                <a:gd name="T7" fmla="*/ 43 h 96"/>
                <a:gd name="T8" fmla="*/ 27 w 487"/>
                <a:gd name="T9" fmla="*/ 48 h 96"/>
                <a:gd name="T10" fmla="*/ 67 w 487"/>
                <a:gd name="T11" fmla="*/ 43 h 96"/>
                <a:gd name="T12" fmla="*/ 71 w 487"/>
                <a:gd name="T13" fmla="*/ 38 h 96"/>
                <a:gd name="T14" fmla="*/ 89 w 487"/>
                <a:gd name="T15" fmla="*/ 35 h 96"/>
                <a:gd name="T16" fmla="*/ 149 w 487"/>
                <a:gd name="T17" fmla="*/ 40 h 96"/>
                <a:gd name="T18" fmla="*/ 194 w 487"/>
                <a:gd name="T19" fmla="*/ 29 h 96"/>
                <a:gd name="T20" fmla="*/ 243 w 487"/>
                <a:gd name="T21" fmla="*/ 13 h 96"/>
                <a:gd name="T22" fmla="*/ 235 w 487"/>
                <a:gd name="T23" fmla="*/ 0 h 96"/>
                <a:gd name="T24" fmla="*/ 185 w 487"/>
                <a:gd name="T25" fmla="*/ 6 h 96"/>
                <a:gd name="T26" fmla="*/ 131 w 487"/>
                <a:gd name="T27" fmla="*/ 9 h 96"/>
                <a:gd name="T28" fmla="*/ 70 w 487"/>
                <a:gd name="T29" fmla="*/ 18 h 96"/>
                <a:gd name="T30" fmla="*/ 41 w 487"/>
                <a:gd name="T31" fmla="*/ 10 h 96"/>
                <a:gd name="T32" fmla="*/ 16 w 487"/>
                <a:gd name="T33" fmla="*/ 13 h 96"/>
                <a:gd name="T34" fmla="*/ 16 w 487"/>
                <a:gd name="T35" fmla="*/ 13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7"/>
                <a:gd name="T55" fmla="*/ 0 h 96"/>
                <a:gd name="T56" fmla="*/ 487 w 487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7" h="96">
                  <a:moveTo>
                    <a:pt x="33" y="26"/>
                  </a:moveTo>
                  <a:lnTo>
                    <a:pt x="0" y="53"/>
                  </a:lnTo>
                  <a:lnTo>
                    <a:pt x="10" y="70"/>
                  </a:lnTo>
                  <a:lnTo>
                    <a:pt x="29" y="85"/>
                  </a:lnTo>
                  <a:lnTo>
                    <a:pt x="55" y="96"/>
                  </a:lnTo>
                  <a:lnTo>
                    <a:pt x="135" y="85"/>
                  </a:lnTo>
                  <a:lnTo>
                    <a:pt x="143" y="76"/>
                  </a:lnTo>
                  <a:lnTo>
                    <a:pt x="179" y="70"/>
                  </a:lnTo>
                  <a:lnTo>
                    <a:pt x="299" y="79"/>
                  </a:lnTo>
                  <a:lnTo>
                    <a:pt x="388" y="58"/>
                  </a:lnTo>
                  <a:lnTo>
                    <a:pt x="487" y="26"/>
                  </a:lnTo>
                  <a:lnTo>
                    <a:pt x="470" y="0"/>
                  </a:lnTo>
                  <a:lnTo>
                    <a:pt x="371" y="13"/>
                  </a:lnTo>
                  <a:lnTo>
                    <a:pt x="263" y="17"/>
                  </a:lnTo>
                  <a:lnTo>
                    <a:pt x="141" y="36"/>
                  </a:lnTo>
                  <a:lnTo>
                    <a:pt x="82" y="20"/>
                  </a:lnTo>
                  <a:lnTo>
                    <a:pt x="33" y="26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6" name="Freeform 207"/>
            <p:cNvSpPr>
              <a:spLocks/>
            </p:cNvSpPr>
            <p:nvPr/>
          </p:nvSpPr>
          <p:spPr bwMode="auto">
            <a:xfrm>
              <a:off x="3260" y="3189"/>
              <a:ext cx="18" cy="77"/>
            </a:xfrm>
            <a:custGeom>
              <a:avLst/>
              <a:gdLst>
                <a:gd name="T0" fmla="*/ 11 w 37"/>
                <a:gd name="T1" fmla="*/ 0 h 154"/>
                <a:gd name="T2" fmla="*/ 0 w 37"/>
                <a:gd name="T3" fmla="*/ 14 h 154"/>
                <a:gd name="T4" fmla="*/ 0 w 37"/>
                <a:gd name="T5" fmla="*/ 46 h 154"/>
                <a:gd name="T6" fmla="*/ 6 w 37"/>
                <a:gd name="T7" fmla="*/ 75 h 154"/>
                <a:gd name="T8" fmla="*/ 9 w 37"/>
                <a:gd name="T9" fmla="*/ 77 h 154"/>
                <a:gd name="T10" fmla="*/ 15 w 37"/>
                <a:gd name="T11" fmla="*/ 69 h 154"/>
                <a:gd name="T12" fmla="*/ 18 w 37"/>
                <a:gd name="T13" fmla="*/ 37 h 154"/>
                <a:gd name="T14" fmla="*/ 13 w 37"/>
                <a:gd name="T15" fmla="*/ 13 h 154"/>
                <a:gd name="T16" fmla="*/ 11 w 37"/>
                <a:gd name="T17" fmla="*/ 0 h 154"/>
                <a:gd name="T18" fmla="*/ 11 w 37"/>
                <a:gd name="T19" fmla="*/ 0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54"/>
                <a:gd name="T32" fmla="*/ 37 w 37"/>
                <a:gd name="T33" fmla="*/ 154 h 1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54">
                  <a:moveTo>
                    <a:pt x="23" y="0"/>
                  </a:moveTo>
                  <a:lnTo>
                    <a:pt x="0" y="29"/>
                  </a:lnTo>
                  <a:lnTo>
                    <a:pt x="0" y="92"/>
                  </a:lnTo>
                  <a:lnTo>
                    <a:pt x="12" y="150"/>
                  </a:lnTo>
                  <a:lnTo>
                    <a:pt x="19" y="154"/>
                  </a:lnTo>
                  <a:lnTo>
                    <a:pt x="31" y="137"/>
                  </a:lnTo>
                  <a:lnTo>
                    <a:pt x="37" y="74"/>
                  </a:lnTo>
                  <a:lnTo>
                    <a:pt x="27" y="2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7" name="Freeform 208"/>
            <p:cNvSpPr>
              <a:spLocks/>
            </p:cNvSpPr>
            <p:nvPr/>
          </p:nvSpPr>
          <p:spPr bwMode="auto">
            <a:xfrm>
              <a:off x="3037" y="3102"/>
              <a:ext cx="211" cy="47"/>
            </a:xfrm>
            <a:custGeom>
              <a:avLst/>
              <a:gdLst>
                <a:gd name="T0" fmla="*/ 32 w 422"/>
                <a:gd name="T1" fmla="*/ 8 h 93"/>
                <a:gd name="T2" fmla="*/ 11 w 422"/>
                <a:gd name="T3" fmla="*/ 0 h 93"/>
                <a:gd name="T4" fmla="*/ 0 w 422"/>
                <a:gd name="T5" fmla="*/ 12 h 93"/>
                <a:gd name="T6" fmla="*/ 10 w 422"/>
                <a:gd name="T7" fmla="*/ 22 h 93"/>
                <a:gd name="T8" fmla="*/ 49 w 422"/>
                <a:gd name="T9" fmla="*/ 29 h 93"/>
                <a:gd name="T10" fmla="*/ 61 w 422"/>
                <a:gd name="T11" fmla="*/ 45 h 93"/>
                <a:gd name="T12" fmla="*/ 67 w 422"/>
                <a:gd name="T13" fmla="*/ 34 h 93"/>
                <a:gd name="T14" fmla="*/ 176 w 422"/>
                <a:gd name="T15" fmla="*/ 45 h 93"/>
                <a:gd name="T16" fmla="*/ 211 w 422"/>
                <a:gd name="T17" fmla="*/ 47 h 93"/>
                <a:gd name="T18" fmla="*/ 210 w 422"/>
                <a:gd name="T19" fmla="*/ 29 h 93"/>
                <a:gd name="T20" fmla="*/ 200 w 422"/>
                <a:gd name="T21" fmla="*/ 25 h 93"/>
                <a:gd name="T22" fmla="*/ 184 w 422"/>
                <a:gd name="T23" fmla="*/ 19 h 93"/>
                <a:gd name="T24" fmla="*/ 166 w 422"/>
                <a:gd name="T25" fmla="*/ 13 h 93"/>
                <a:gd name="T26" fmla="*/ 125 w 422"/>
                <a:gd name="T27" fmla="*/ 10 h 93"/>
                <a:gd name="T28" fmla="*/ 59 w 422"/>
                <a:gd name="T29" fmla="*/ 9 h 93"/>
                <a:gd name="T30" fmla="*/ 32 w 422"/>
                <a:gd name="T31" fmla="*/ 8 h 93"/>
                <a:gd name="T32" fmla="*/ 32 w 422"/>
                <a:gd name="T33" fmla="*/ 8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2"/>
                <a:gd name="T52" fmla="*/ 0 h 93"/>
                <a:gd name="T53" fmla="*/ 422 w 422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2" h="93">
                  <a:moveTo>
                    <a:pt x="64" y="15"/>
                  </a:moveTo>
                  <a:lnTo>
                    <a:pt x="22" y="0"/>
                  </a:lnTo>
                  <a:lnTo>
                    <a:pt x="0" y="24"/>
                  </a:lnTo>
                  <a:lnTo>
                    <a:pt x="19" y="43"/>
                  </a:lnTo>
                  <a:lnTo>
                    <a:pt x="98" y="58"/>
                  </a:lnTo>
                  <a:lnTo>
                    <a:pt x="123" y="89"/>
                  </a:lnTo>
                  <a:lnTo>
                    <a:pt x="133" y="68"/>
                  </a:lnTo>
                  <a:lnTo>
                    <a:pt x="351" y="89"/>
                  </a:lnTo>
                  <a:lnTo>
                    <a:pt x="422" y="93"/>
                  </a:lnTo>
                  <a:lnTo>
                    <a:pt x="420" y="57"/>
                  </a:lnTo>
                  <a:lnTo>
                    <a:pt x="399" y="49"/>
                  </a:lnTo>
                  <a:lnTo>
                    <a:pt x="368" y="38"/>
                  </a:lnTo>
                  <a:lnTo>
                    <a:pt x="332" y="26"/>
                  </a:lnTo>
                  <a:lnTo>
                    <a:pt x="251" y="19"/>
                  </a:lnTo>
                  <a:lnTo>
                    <a:pt x="119" y="17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8" name="Freeform 209"/>
            <p:cNvSpPr>
              <a:spLocks/>
            </p:cNvSpPr>
            <p:nvPr/>
          </p:nvSpPr>
          <p:spPr bwMode="auto">
            <a:xfrm>
              <a:off x="3043" y="3166"/>
              <a:ext cx="37" cy="45"/>
            </a:xfrm>
            <a:custGeom>
              <a:avLst/>
              <a:gdLst>
                <a:gd name="T0" fmla="*/ 19 w 74"/>
                <a:gd name="T1" fmla="*/ 0 h 89"/>
                <a:gd name="T2" fmla="*/ 5 w 74"/>
                <a:gd name="T3" fmla="*/ 12 h 89"/>
                <a:gd name="T4" fmla="*/ 0 w 74"/>
                <a:gd name="T5" fmla="*/ 34 h 89"/>
                <a:gd name="T6" fmla="*/ 9 w 74"/>
                <a:gd name="T7" fmla="*/ 45 h 89"/>
                <a:gd name="T8" fmla="*/ 15 w 74"/>
                <a:gd name="T9" fmla="*/ 25 h 89"/>
                <a:gd name="T10" fmla="*/ 31 w 74"/>
                <a:gd name="T11" fmla="*/ 29 h 89"/>
                <a:gd name="T12" fmla="*/ 37 w 74"/>
                <a:gd name="T13" fmla="*/ 19 h 89"/>
                <a:gd name="T14" fmla="*/ 19 w 74"/>
                <a:gd name="T15" fmla="*/ 0 h 89"/>
                <a:gd name="T16" fmla="*/ 19 w 74"/>
                <a:gd name="T17" fmla="*/ 0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89"/>
                <a:gd name="T29" fmla="*/ 74 w 74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89">
                  <a:moveTo>
                    <a:pt x="38" y="0"/>
                  </a:moveTo>
                  <a:lnTo>
                    <a:pt x="9" y="23"/>
                  </a:lnTo>
                  <a:lnTo>
                    <a:pt x="0" y="68"/>
                  </a:lnTo>
                  <a:lnTo>
                    <a:pt x="19" y="89"/>
                  </a:lnTo>
                  <a:lnTo>
                    <a:pt x="30" y="49"/>
                  </a:lnTo>
                  <a:lnTo>
                    <a:pt x="63" y="57"/>
                  </a:lnTo>
                  <a:lnTo>
                    <a:pt x="74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59" name="Freeform 210"/>
            <p:cNvSpPr>
              <a:spLocks/>
            </p:cNvSpPr>
            <p:nvPr/>
          </p:nvSpPr>
          <p:spPr bwMode="auto">
            <a:xfrm>
              <a:off x="3113" y="3200"/>
              <a:ext cx="106" cy="73"/>
            </a:xfrm>
            <a:custGeom>
              <a:avLst/>
              <a:gdLst>
                <a:gd name="T0" fmla="*/ 2 w 211"/>
                <a:gd name="T1" fmla="*/ 0 h 146"/>
                <a:gd name="T2" fmla="*/ 71 w 211"/>
                <a:gd name="T3" fmla="*/ 42 h 146"/>
                <a:gd name="T4" fmla="*/ 106 w 211"/>
                <a:gd name="T5" fmla="*/ 69 h 146"/>
                <a:gd name="T6" fmla="*/ 91 w 211"/>
                <a:gd name="T7" fmla="*/ 73 h 146"/>
                <a:gd name="T8" fmla="*/ 82 w 211"/>
                <a:gd name="T9" fmla="*/ 69 h 146"/>
                <a:gd name="T10" fmla="*/ 66 w 211"/>
                <a:gd name="T11" fmla="*/ 59 h 146"/>
                <a:gd name="T12" fmla="*/ 57 w 211"/>
                <a:gd name="T13" fmla="*/ 53 h 146"/>
                <a:gd name="T14" fmla="*/ 50 w 211"/>
                <a:gd name="T15" fmla="*/ 48 h 146"/>
                <a:gd name="T16" fmla="*/ 43 w 211"/>
                <a:gd name="T17" fmla="*/ 44 h 146"/>
                <a:gd name="T18" fmla="*/ 0 w 211"/>
                <a:gd name="T19" fmla="*/ 15 h 146"/>
                <a:gd name="T20" fmla="*/ 2 w 211"/>
                <a:gd name="T21" fmla="*/ 0 h 146"/>
                <a:gd name="T22" fmla="*/ 2 w 211"/>
                <a:gd name="T23" fmla="*/ 0 h 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1"/>
                <a:gd name="T37" fmla="*/ 0 h 146"/>
                <a:gd name="T38" fmla="*/ 211 w 211"/>
                <a:gd name="T39" fmla="*/ 146 h 1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1" h="146">
                  <a:moveTo>
                    <a:pt x="3" y="0"/>
                  </a:moveTo>
                  <a:lnTo>
                    <a:pt x="142" y="84"/>
                  </a:lnTo>
                  <a:lnTo>
                    <a:pt x="211" y="137"/>
                  </a:lnTo>
                  <a:lnTo>
                    <a:pt x="182" y="146"/>
                  </a:lnTo>
                  <a:lnTo>
                    <a:pt x="163" y="137"/>
                  </a:lnTo>
                  <a:lnTo>
                    <a:pt x="131" y="118"/>
                  </a:lnTo>
                  <a:lnTo>
                    <a:pt x="114" y="107"/>
                  </a:lnTo>
                  <a:lnTo>
                    <a:pt x="99" y="97"/>
                  </a:lnTo>
                  <a:lnTo>
                    <a:pt x="85" y="88"/>
                  </a:lnTo>
                  <a:lnTo>
                    <a:pt x="0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0" name="Freeform 211"/>
            <p:cNvSpPr>
              <a:spLocks/>
            </p:cNvSpPr>
            <p:nvPr/>
          </p:nvSpPr>
          <p:spPr bwMode="auto">
            <a:xfrm>
              <a:off x="3051" y="3268"/>
              <a:ext cx="22" cy="45"/>
            </a:xfrm>
            <a:custGeom>
              <a:avLst/>
              <a:gdLst>
                <a:gd name="T0" fmla="*/ 3 w 46"/>
                <a:gd name="T1" fmla="*/ 0 h 89"/>
                <a:gd name="T2" fmla="*/ 0 w 46"/>
                <a:gd name="T3" fmla="*/ 12 h 89"/>
                <a:gd name="T4" fmla="*/ 3 w 46"/>
                <a:gd name="T5" fmla="*/ 35 h 89"/>
                <a:gd name="T6" fmla="*/ 18 w 46"/>
                <a:gd name="T7" fmla="*/ 45 h 89"/>
                <a:gd name="T8" fmla="*/ 22 w 46"/>
                <a:gd name="T9" fmla="*/ 29 h 89"/>
                <a:gd name="T10" fmla="*/ 18 w 46"/>
                <a:gd name="T11" fmla="*/ 11 h 89"/>
                <a:gd name="T12" fmla="*/ 3 w 46"/>
                <a:gd name="T13" fmla="*/ 0 h 89"/>
                <a:gd name="T14" fmla="*/ 3 w 46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89"/>
                <a:gd name="T26" fmla="*/ 46 w 46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89">
                  <a:moveTo>
                    <a:pt x="6" y="0"/>
                  </a:moveTo>
                  <a:lnTo>
                    <a:pt x="0" y="23"/>
                  </a:lnTo>
                  <a:lnTo>
                    <a:pt x="6" y="70"/>
                  </a:lnTo>
                  <a:lnTo>
                    <a:pt x="38" y="89"/>
                  </a:lnTo>
                  <a:lnTo>
                    <a:pt x="46" y="57"/>
                  </a:lnTo>
                  <a:lnTo>
                    <a:pt x="38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1" name="Freeform 212"/>
            <p:cNvSpPr>
              <a:spLocks/>
            </p:cNvSpPr>
            <p:nvPr/>
          </p:nvSpPr>
          <p:spPr bwMode="auto">
            <a:xfrm>
              <a:off x="3040" y="3346"/>
              <a:ext cx="16" cy="30"/>
            </a:xfrm>
            <a:custGeom>
              <a:avLst/>
              <a:gdLst>
                <a:gd name="T0" fmla="*/ 6 w 33"/>
                <a:gd name="T1" fmla="*/ 0 h 59"/>
                <a:gd name="T2" fmla="*/ 0 w 33"/>
                <a:gd name="T3" fmla="*/ 30 h 59"/>
                <a:gd name="T4" fmla="*/ 8 w 33"/>
                <a:gd name="T5" fmla="*/ 30 h 59"/>
                <a:gd name="T6" fmla="*/ 16 w 33"/>
                <a:gd name="T7" fmla="*/ 14 h 59"/>
                <a:gd name="T8" fmla="*/ 12 w 33"/>
                <a:gd name="T9" fmla="*/ 5 h 59"/>
                <a:gd name="T10" fmla="*/ 6 w 33"/>
                <a:gd name="T11" fmla="*/ 0 h 59"/>
                <a:gd name="T12" fmla="*/ 6 w 33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59"/>
                <a:gd name="T23" fmla="*/ 33 w 33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59">
                  <a:moveTo>
                    <a:pt x="12" y="0"/>
                  </a:moveTo>
                  <a:lnTo>
                    <a:pt x="0" y="59"/>
                  </a:lnTo>
                  <a:lnTo>
                    <a:pt x="17" y="59"/>
                  </a:lnTo>
                  <a:lnTo>
                    <a:pt x="33" y="28"/>
                  </a:lnTo>
                  <a:lnTo>
                    <a:pt x="25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2" name="Freeform 213"/>
            <p:cNvSpPr>
              <a:spLocks/>
            </p:cNvSpPr>
            <p:nvPr/>
          </p:nvSpPr>
          <p:spPr bwMode="auto">
            <a:xfrm>
              <a:off x="3104" y="3400"/>
              <a:ext cx="47" cy="15"/>
            </a:xfrm>
            <a:custGeom>
              <a:avLst/>
              <a:gdLst>
                <a:gd name="T0" fmla="*/ 36 w 95"/>
                <a:gd name="T1" fmla="*/ 7 h 28"/>
                <a:gd name="T2" fmla="*/ 21 w 95"/>
                <a:gd name="T3" fmla="*/ 8 h 28"/>
                <a:gd name="T4" fmla="*/ 0 w 95"/>
                <a:gd name="T5" fmla="*/ 0 h 28"/>
                <a:gd name="T6" fmla="*/ 6 w 95"/>
                <a:gd name="T7" fmla="*/ 11 h 28"/>
                <a:gd name="T8" fmla="*/ 20 w 95"/>
                <a:gd name="T9" fmla="*/ 15 h 28"/>
                <a:gd name="T10" fmla="*/ 39 w 95"/>
                <a:gd name="T11" fmla="*/ 13 h 28"/>
                <a:gd name="T12" fmla="*/ 47 w 95"/>
                <a:gd name="T13" fmla="*/ 8 h 28"/>
                <a:gd name="T14" fmla="*/ 36 w 95"/>
                <a:gd name="T15" fmla="*/ 7 h 28"/>
                <a:gd name="T16" fmla="*/ 36 w 95"/>
                <a:gd name="T17" fmla="*/ 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28"/>
                <a:gd name="T29" fmla="*/ 95 w 9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28">
                  <a:moveTo>
                    <a:pt x="72" y="13"/>
                  </a:moveTo>
                  <a:lnTo>
                    <a:pt x="43" y="15"/>
                  </a:lnTo>
                  <a:lnTo>
                    <a:pt x="0" y="0"/>
                  </a:lnTo>
                  <a:lnTo>
                    <a:pt x="13" y="21"/>
                  </a:lnTo>
                  <a:lnTo>
                    <a:pt x="41" y="28"/>
                  </a:lnTo>
                  <a:lnTo>
                    <a:pt x="78" y="25"/>
                  </a:lnTo>
                  <a:lnTo>
                    <a:pt x="95" y="15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3" name="Freeform 214"/>
            <p:cNvSpPr>
              <a:spLocks/>
            </p:cNvSpPr>
            <p:nvPr/>
          </p:nvSpPr>
          <p:spPr bwMode="auto">
            <a:xfrm>
              <a:off x="3341" y="3618"/>
              <a:ext cx="31" cy="26"/>
            </a:xfrm>
            <a:custGeom>
              <a:avLst/>
              <a:gdLst>
                <a:gd name="T0" fmla="*/ 16 w 63"/>
                <a:gd name="T1" fmla="*/ 0 h 51"/>
                <a:gd name="T2" fmla="*/ 10 w 63"/>
                <a:gd name="T3" fmla="*/ 5 h 51"/>
                <a:gd name="T4" fmla="*/ 0 w 63"/>
                <a:gd name="T5" fmla="*/ 13 h 51"/>
                <a:gd name="T6" fmla="*/ 15 w 63"/>
                <a:gd name="T7" fmla="*/ 26 h 51"/>
                <a:gd name="T8" fmla="*/ 26 w 63"/>
                <a:gd name="T9" fmla="*/ 25 h 51"/>
                <a:gd name="T10" fmla="*/ 31 w 63"/>
                <a:gd name="T11" fmla="*/ 12 h 51"/>
                <a:gd name="T12" fmla="*/ 16 w 63"/>
                <a:gd name="T13" fmla="*/ 0 h 51"/>
                <a:gd name="T14" fmla="*/ 16 w 63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51"/>
                <a:gd name="T26" fmla="*/ 63 w 63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51">
                  <a:moveTo>
                    <a:pt x="32" y="0"/>
                  </a:moveTo>
                  <a:lnTo>
                    <a:pt x="21" y="9"/>
                  </a:lnTo>
                  <a:lnTo>
                    <a:pt x="0" y="25"/>
                  </a:lnTo>
                  <a:lnTo>
                    <a:pt x="30" y="51"/>
                  </a:lnTo>
                  <a:lnTo>
                    <a:pt x="53" y="49"/>
                  </a:lnTo>
                  <a:lnTo>
                    <a:pt x="63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4" name="Freeform 215"/>
            <p:cNvSpPr>
              <a:spLocks/>
            </p:cNvSpPr>
            <p:nvPr/>
          </p:nvSpPr>
          <p:spPr bwMode="auto">
            <a:xfrm>
              <a:off x="3362" y="3624"/>
              <a:ext cx="32" cy="51"/>
            </a:xfrm>
            <a:custGeom>
              <a:avLst/>
              <a:gdLst>
                <a:gd name="T0" fmla="*/ 23 w 62"/>
                <a:gd name="T1" fmla="*/ 0 h 103"/>
                <a:gd name="T2" fmla="*/ 26 w 62"/>
                <a:gd name="T3" fmla="*/ 19 h 103"/>
                <a:gd name="T4" fmla="*/ 22 w 62"/>
                <a:gd name="T5" fmla="*/ 33 h 103"/>
                <a:gd name="T6" fmla="*/ 5 w 62"/>
                <a:gd name="T7" fmla="*/ 37 h 103"/>
                <a:gd name="T8" fmla="*/ 0 w 62"/>
                <a:gd name="T9" fmla="*/ 45 h 103"/>
                <a:gd name="T10" fmla="*/ 4 w 62"/>
                <a:gd name="T11" fmla="*/ 48 h 103"/>
                <a:gd name="T12" fmla="*/ 11 w 62"/>
                <a:gd name="T13" fmla="*/ 51 h 103"/>
                <a:gd name="T14" fmla="*/ 22 w 62"/>
                <a:gd name="T15" fmla="*/ 46 h 103"/>
                <a:gd name="T16" fmla="*/ 28 w 62"/>
                <a:gd name="T17" fmla="*/ 42 h 103"/>
                <a:gd name="T18" fmla="*/ 32 w 62"/>
                <a:gd name="T19" fmla="*/ 27 h 103"/>
                <a:gd name="T20" fmla="*/ 31 w 62"/>
                <a:gd name="T21" fmla="*/ 10 h 103"/>
                <a:gd name="T22" fmla="*/ 23 w 62"/>
                <a:gd name="T23" fmla="*/ 0 h 103"/>
                <a:gd name="T24" fmla="*/ 23 w 62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103"/>
                <a:gd name="T41" fmla="*/ 62 w 62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103">
                  <a:moveTo>
                    <a:pt x="45" y="0"/>
                  </a:moveTo>
                  <a:lnTo>
                    <a:pt x="51" y="38"/>
                  </a:lnTo>
                  <a:lnTo>
                    <a:pt x="42" y="67"/>
                  </a:lnTo>
                  <a:lnTo>
                    <a:pt x="9" y="74"/>
                  </a:lnTo>
                  <a:lnTo>
                    <a:pt x="0" y="91"/>
                  </a:lnTo>
                  <a:lnTo>
                    <a:pt x="7" y="97"/>
                  </a:lnTo>
                  <a:lnTo>
                    <a:pt x="21" y="103"/>
                  </a:lnTo>
                  <a:lnTo>
                    <a:pt x="42" y="93"/>
                  </a:lnTo>
                  <a:lnTo>
                    <a:pt x="55" y="84"/>
                  </a:lnTo>
                  <a:lnTo>
                    <a:pt x="62" y="55"/>
                  </a:lnTo>
                  <a:lnTo>
                    <a:pt x="61" y="2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5" name="Freeform 216"/>
            <p:cNvSpPr>
              <a:spLocks/>
            </p:cNvSpPr>
            <p:nvPr/>
          </p:nvSpPr>
          <p:spPr bwMode="auto">
            <a:xfrm>
              <a:off x="3252" y="3625"/>
              <a:ext cx="32" cy="35"/>
            </a:xfrm>
            <a:custGeom>
              <a:avLst/>
              <a:gdLst>
                <a:gd name="T0" fmla="*/ 13 w 65"/>
                <a:gd name="T1" fmla="*/ 0 h 70"/>
                <a:gd name="T2" fmla="*/ 4 w 65"/>
                <a:gd name="T3" fmla="*/ 2 h 70"/>
                <a:gd name="T4" fmla="*/ 0 w 65"/>
                <a:gd name="T5" fmla="*/ 9 h 70"/>
                <a:gd name="T6" fmla="*/ 0 w 65"/>
                <a:gd name="T7" fmla="*/ 13 h 70"/>
                <a:gd name="T8" fmla="*/ 18 w 65"/>
                <a:gd name="T9" fmla="*/ 31 h 70"/>
                <a:gd name="T10" fmla="*/ 27 w 65"/>
                <a:gd name="T11" fmla="*/ 35 h 70"/>
                <a:gd name="T12" fmla="*/ 32 w 65"/>
                <a:gd name="T13" fmla="*/ 26 h 70"/>
                <a:gd name="T14" fmla="*/ 19 w 65"/>
                <a:gd name="T15" fmla="*/ 6 h 70"/>
                <a:gd name="T16" fmla="*/ 13 w 65"/>
                <a:gd name="T17" fmla="*/ 0 h 70"/>
                <a:gd name="T18" fmla="*/ 13 w 65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70"/>
                <a:gd name="T32" fmla="*/ 65 w 65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70">
                  <a:moveTo>
                    <a:pt x="27" y="0"/>
                  </a:moveTo>
                  <a:lnTo>
                    <a:pt x="8" y="4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36" y="63"/>
                  </a:lnTo>
                  <a:lnTo>
                    <a:pt x="55" y="70"/>
                  </a:lnTo>
                  <a:lnTo>
                    <a:pt x="65" y="53"/>
                  </a:lnTo>
                  <a:lnTo>
                    <a:pt x="38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6" name="Freeform 217"/>
            <p:cNvSpPr>
              <a:spLocks/>
            </p:cNvSpPr>
            <p:nvPr/>
          </p:nvSpPr>
          <p:spPr bwMode="auto">
            <a:xfrm>
              <a:off x="3261" y="3643"/>
              <a:ext cx="72" cy="71"/>
            </a:xfrm>
            <a:custGeom>
              <a:avLst/>
              <a:gdLst>
                <a:gd name="T0" fmla="*/ 44 w 145"/>
                <a:gd name="T1" fmla="*/ 0 h 143"/>
                <a:gd name="T2" fmla="*/ 44 w 145"/>
                <a:gd name="T3" fmla="*/ 14 h 143"/>
                <a:gd name="T4" fmla="*/ 39 w 145"/>
                <a:gd name="T5" fmla="*/ 35 h 143"/>
                <a:gd name="T6" fmla="*/ 19 w 145"/>
                <a:gd name="T7" fmla="*/ 36 h 143"/>
                <a:gd name="T8" fmla="*/ 7 w 145"/>
                <a:gd name="T9" fmla="*/ 32 h 143"/>
                <a:gd name="T10" fmla="*/ 0 w 145"/>
                <a:gd name="T11" fmla="*/ 28 h 143"/>
                <a:gd name="T12" fmla="*/ 6 w 145"/>
                <a:gd name="T13" fmla="*/ 33 h 143"/>
                <a:gd name="T14" fmla="*/ 19 w 145"/>
                <a:gd name="T15" fmla="*/ 47 h 143"/>
                <a:gd name="T16" fmla="*/ 31 w 145"/>
                <a:gd name="T17" fmla="*/ 63 h 143"/>
                <a:gd name="T18" fmla="*/ 37 w 145"/>
                <a:gd name="T19" fmla="*/ 67 h 143"/>
                <a:gd name="T20" fmla="*/ 46 w 145"/>
                <a:gd name="T21" fmla="*/ 71 h 143"/>
                <a:gd name="T22" fmla="*/ 64 w 145"/>
                <a:gd name="T23" fmla="*/ 70 h 143"/>
                <a:gd name="T24" fmla="*/ 72 w 145"/>
                <a:gd name="T25" fmla="*/ 61 h 143"/>
                <a:gd name="T26" fmla="*/ 70 w 145"/>
                <a:gd name="T27" fmla="*/ 37 h 143"/>
                <a:gd name="T28" fmla="*/ 53 w 145"/>
                <a:gd name="T29" fmla="*/ 11 h 143"/>
                <a:gd name="T30" fmla="*/ 44 w 145"/>
                <a:gd name="T31" fmla="*/ 0 h 143"/>
                <a:gd name="T32" fmla="*/ 44 w 145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"/>
                <a:gd name="T52" fmla="*/ 0 h 143"/>
                <a:gd name="T53" fmla="*/ 145 w 145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" h="143">
                  <a:moveTo>
                    <a:pt x="88" y="0"/>
                  </a:moveTo>
                  <a:lnTo>
                    <a:pt x="88" y="29"/>
                  </a:lnTo>
                  <a:lnTo>
                    <a:pt x="78" y="71"/>
                  </a:lnTo>
                  <a:lnTo>
                    <a:pt x="38" y="72"/>
                  </a:lnTo>
                  <a:lnTo>
                    <a:pt x="14" y="65"/>
                  </a:lnTo>
                  <a:lnTo>
                    <a:pt x="0" y="57"/>
                  </a:lnTo>
                  <a:lnTo>
                    <a:pt x="12" y="67"/>
                  </a:lnTo>
                  <a:lnTo>
                    <a:pt x="38" y="95"/>
                  </a:lnTo>
                  <a:lnTo>
                    <a:pt x="63" y="126"/>
                  </a:lnTo>
                  <a:lnTo>
                    <a:pt x="74" y="135"/>
                  </a:lnTo>
                  <a:lnTo>
                    <a:pt x="92" y="143"/>
                  </a:lnTo>
                  <a:lnTo>
                    <a:pt x="128" y="141"/>
                  </a:lnTo>
                  <a:lnTo>
                    <a:pt x="145" y="122"/>
                  </a:lnTo>
                  <a:lnTo>
                    <a:pt x="141" y="74"/>
                  </a:lnTo>
                  <a:lnTo>
                    <a:pt x="107" y="2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7" name="Freeform 218"/>
            <p:cNvSpPr>
              <a:spLocks/>
            </p:cNvSpPr>
            <p:nvPr/>
          </p:nvSpPr>
          <p:spPr bwMode="auto">
            <a:xfrm>
              <a:off x="3130" y="3608"/>
              <a:ext cx="35" cy="38"/>
            </a:xfrm>
            <a:custGeom>
              <a:avLst/>
              <a:gdLst>
                <a:gd name="T0" fmla="*/ 13 w 68"/>
                <a:gd name="T1" fmla="*/ 0 h 76"/>
                <a:gd name="T2" fmla="*/ 0 w 68"/>
                <a:gd name="T3" fmla="*/ 9 h 76"/>
                <a:gd name="T4" fmla="*/ 5 w 68"/>
                <a:gd name="T5" fmla="*/ 22 h 76"/>
                <a:gd name="T6" fmla="*/ 14 w 68"/>
                <a:gd name="T7" fmla="*/ 32 h 76"/>
                <a:gd name="T8" fmla="*/ 25 w 68"/>
                <a:gd name="T9" fmla="*/ 38 h 76"/>
                <a:gd name="T10" fmla="*/ 35 w 68"/>
                <a:gd name="T11" fmla="*/ 33 h 76"/>
                <a:gd name="T12" fmla="*/ 30 w 68"/>
                <a:gd name="T13" fmla="*/ 21 h 76"/>
                <a:gd name="T14" fmla="*/ 25 w 68"/>
                <a:gd name="T15" fmla="*/ 13 h 76"/>
                <a:gd name="T16" fmla="*/ 13 w 68"/>
                <a:gd name="T17" fmla="*/ 0 h 76"/>
                <a:gd name="T18" fmla="*/ 13 w 68"/>
                <a:gd name="T19" fmla="*/ 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76"/>
                <a:gd name="T32" fmla="*/ 68 w 68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76">
                  <a:moveTo>
                    <a:pt x="26" y="0"/>
                  </a:moveTo>
                  <a:lnTo>
                    <a:pt x="0" y="17"/>
                  </a:lnTo>
                  <a:lnTo>
                    <a:pt x="9" y="45"/>
                  </a:lnTo>
                  <a:lnTo>
                    <a:pt x="28" y="64"/>
                  </a:lnTo>
                  <a:lnTo>
                    <a:pt x="49" y="76"/>
                  </a:lnTo>
                  <a:lnTo>
                    <a:pt x="68" y="66"/>
                  </a:lnTo>
                  <a:lnTo>
                    <a:pt x="59" y="42"/>
                  </a:lnTo>
                  <a:lnTo>
                    <a:pt x="49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8" name="Freeform 219"/>
            <p:cNvSpPr>
              <a:spLocks/>
            </p:cNvSpPr>
            <p:nvPr/>
          </p:nvSpPr>
          <p:spPr bwMode="auto">
            <a:xfrm>
              <a:off x="3132" y="3641"/>
              <a:ext cx="119" cy="130"/>
            </a:xfrm>
            <a:custGeom>
              <a:avLst/>
              <a:gdLst>
                <a:gd name="T0" fmla="*/ 48 w 237"/>
                <a:gd name="T1" fmla="*/ 0 h 261"/>
                <a:gd name="T2" fmla="*/ 50 w 237"/>
                <a:gd name="T3" fmla="*/ 14 h 261"/>
                <a:gd name="T4" fmla="*/ 44 w 237"/>
                <a:gd name="T5" fmla="*/ 22 h 261"/>
                <a:gd name="T6" fmla="*/ 31 w 237"/>
                <a:gd name="T7" fmla="*/ 22 h 261"/>
                <a:gd name="T8" fmla="*/ 15 w 237"/>
                <a:gd name="T9" fmla="*/ 21 h 261"/>
                <a:gd name="T10" fmla="*/ 0 w 237"/>
                <a:gd name="T11" fmla="*/ 9 h 261"/>
                <a:gd name="T12" fmla="*/ 8 w 237"/>
                <a:gd name="T13" fmla="*/ 23 h 261"/>
                <a:gd name="T14" fmla="*/ 36 w 237"/>
                <a:gd name="T15" fmla="*/ 53 h 261"/>
                <a:gd name="T16" fmla="*/ 64 w 237"/>
                <a:gd name="T17" fmla="*/ 84 h 261"/>
                <a:gd name="T18" fmla="*/ 78 w 237"/>
                <a:gd name="T19" fmla="*/ 116 h 261"/>
                <a:gd name="T20" fmla="*/ 84 w 237"/>
                <a:gd name="T21" fmla="*/ 123 h 261"/>
                <a:gd name="T22" fmla="*/ 88 w 237"/>
                <a:gd name="T23" fmla="*/ 128 h 261"/>
                <a:gd name="T24" fmla="*/ 94 w 237"/>
                <a:gd name="T25" fmla="*/ 130 h 261"/>
                <a:gd name="T26" fmla="*/ 108 w 237"/>
                <a:gd name="T27" fmla="*/ 124 h 261"/>
                <a:gd name="T28" fmla="*/ 119 w 237"/>
                <a:gd name="T29" fmla="*/ 117 h 261"/>
                <a:gd name="T30" fmla="*/ 118 w 237"/>
                <a:gd name="T31" fmla="*/ 92 h 261"/>
                <a:gd name="T32" fmla="*/ 79 w 237"/>
                <a:gd name="T33" fmla="*/ 43 h 261"/>
                <a:gd name="T34" fmla="*/ 55 w 237"/>
                <a:gd name="T35" fmla="*/ 10 h 261"/>
                <a:gd name="T36" fmla="*/ 48 w 237"/>
                <a:gd name="T37" fmla="*/ 0 h 261"/>
                <a:gd name="T38" fmla="*/ 48 w 237"/>
                <a:gd name="T39" fmla="*/ 0 h 2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7"/>
                <a:gd name="T61" fmla="*/ 0 h 261"/>
                <a:gd name="T62" fmla="*/ 237 w 237"/>
                <a:gd name="T63" fmla="*/ 261 h 2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7" h="261">
                  <a:moveTo>
                    <a:pt x="95" y="0"/>
                  </a:moveTo>
                  <a:lnTo>
                    <a:pt x="100" y="29"/>
                  </a:lnTo>
                  <a:lnTo>
                    <a:pt x="87" y="44"/>
                  </a:lnTo>
                  <a:lnTo>
                    <a:pt x="61" y="44"/>
                  </a:lnTo>
                  <a:lnTo>
                    <a:pt x="30" y="42"/>
                  </a:lnTo>
                  <a:lnTo>
                    <a:pt x="0" y="18"/>
                  </a:lnTo>
                  <a:lnTo>
                    <a:pt x="15" y="46"/>
                  </a:lnTo>
                  <a:lnTo>
                    <a:pt x="72" y="107"/>
                  </a:lnTo>
                  <a:lnTo>
                    <a:pt x="127" y="168"/>
                  </a:lnTo>
                  <a:lnTo>
                    <a:pt x="156" y="232"/>
                  </a:lnTo>
                  <a:lnTo>
                    <a:pt x="167" y="247"/>
                  </a:lnTo>
                  <a:lnTo>
                    <a:pt x="176" y="257"/>
                  </a:lnTo>
                  <a:lnTo>
                    <a:pt x="188" y="261"/>
                  </a:lnTo>
                  <a:lnTo>
                    <a:pt x="216" y="249"/>
                  </a:lnTo>
                  <a:lnTo>
                    <a:pt x="237" y="234"/>
                  </a:lnTo>
                  <a:lnTo>
                    <a:pt x="235" y="185"/>
                  </a:lnTo>
                  <a:lnTo>
                    <a:pt x="157" y="86"/>
                  </a:lnTo>
                  <a:lnTo>
                    <a:pt x="110" y="2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69" name="Freeform 220"/>
            <p:cNvSpPr>
              <a:spLocks/>
            </p:cNvSpPr>
            <p:nvPr/>
          </p:nvSpPr>
          <p:spPr bwMode="auto">
            <a:xfrm>
              <a:off x="3064" y="3617"/>
              <a:ext cx="26" cy="37"/>
            </a:xfrm>
            <a:custGeom>
              <a:avLst/>
              <a:gdLst>
                <a:gd name="T0" fmla="*/ 2 w 51"/>
                <a:gd name="T1" fmla="*/ 4 h 74"/>
                <a:gd name="T2" fmla="*/ 7 w 51"/>
                <a:gd name="T3" fmla="*/ 0 h 74"/>
                <a:gd name="T4" fmla="*/ 19 w 51"/>
                <a:gd name="T5" fmla="*/ 15 h 74"/>
                <a:gd name="T6" fmla="*/ 26 w 51"/>
                <a:gd name="T7" fmla="*/ 33 h 74"/>
                <a:gd name="T8" fmla="*/ 21 w 51"/>
                <a:gd name="T9" fmla="*/ 37 h 74"/>
                <a:gd name="T10" fmla="*/ 12 w 51"/>
                <a:gd name="T11" fmla="*/ 31 h 74"/>
                <a:gd name="T12" fmla="*/ 0 w 51"/>
                <a:gd name="T13" fmla="*/ 9 h 74"/>
                <a:gd name="T14" fmla="*/ 2 w 51"/>
                <a:gd name="T15" fmla="*/ 4 h 74"/>
                <a:gd name="T16" fmla="*/ 2 w 51"/>
                <a:gd name="T17" fmla="*/ 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74"/>
                <a:gd name="T29" fmla="*/ 51 w 51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74">
                  <a:moveTo>
                    <a:pt x="4" y="8"/>
                  </a:moveTo>
                  <a:lnTo>
                    <a:pt x="13" y="0"/>
                  </a:lnTo>
                  <a:lnTo>
                    <a:pt x="38" y="30"/>
                  </a:lnTo>
                  <a:lnTo>
                    <a:pt x="51" y="65"/>
                  </a:lnTo>
                  <a:lnTo>
                    <a:pt x="42" y="74"/>
                  </a:lnTo>
                  <a:lnTo>
                    <a:pt x="23" y="63"/>
                  </a:lnTo>
                  <a:lnTo>
                    <a:pt x="0" y="19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0" name="Freeform 221"/>
            <p:cNvSpPr>
              <a:spLocks/>
            </p:cNvSpPr>
            <p:nvPr/>
          </p:nvSpPr>
          <p:spPr bwMode="auto">
            <a:xfrm>
              <a:off x="3056" y="3646"/>
              <a:ext cx="67" cy="127"/>
            </a:xfrm>
            <a:custGeom>
              <a:avLst/>
              <a:gdLst>
                <a:gd name="T0" fmla="*/ 0 w 133"/>
                <a:gd name="T1" fmla="*/ 0 h 252"/>
                <a:gd name="T2" fmla="*/ 9 w 133"/>
                <a:gd name="T3" fmla="*/ 19 h 252"/>
                <a:gd name="T4" fmla="*/ 20 w 133"/>
                <a:gd name="T5" fmla="*/ 26 h 252"/>
                <a:gd name="T6" fmla="*/ 35 w 133"/>
                <a:gd name="T7" fmla="*/ 23 h 252"/>
                <a:gd name="T8" fmla="*/ 46 w 133"/>
                <a:gd name="T9" fmla="*/ 12 h 252"/>
                <a:gd name="T10" fmla="*/ 60 w 133"/>
                <a:gd name="T11" fmla="*/ 48 h 252"/>
                <a:gd name="T12" fmla="*/ 64 w 133"/>
                <a:gd name="T13" fmla="*/ 58 h 252"/>
                <a:gd name="T14" fmla="*/ 67 w 133"/>
                <a:gd name="T15" fmla="*/ 73 h 252"/>
                <a:gd name="T16" fmla="*/ 67 w 133"/>
                <a:gd name="T17" fmla="*/ 109 h 252"/>
                <a:gd name="T18" fmla="*/ 62 w 133"/>
                <a:gd name="T19" fmla="*/ 122 h 252"/>
                <a:gd name="T20" fmla="*/ 43 w 133"/>
                <a:gd name="T21" fmla="*/ 127 h 252"/>
                <a:gd name="T22" fmla="*/ 31 w 133"/>
                <a:gd name="T23" fmla="*/ 117 h 252"/>
                <a:gd name="T24" fmla="*/ 28 w 133"/>
                <a:gd name="T25" fmla="*/ 89 h 252"/>
                <a:gd name="T26" fmla="*/ 26 w 133"/>
                <a:gd name="T27" fmla="*/ 66 h 252"/>
                <a:gd name="T28" fmla="*/ 16 w 133"/>
                <a:gd name="T29" fmla="*/ 45 h 252"/>
                <a:gd name="T30" fmla="*/ 7 w 133"/>
                <a:gd name="T31" fmla="*/ 25 h 252"/>
                <a:gd name="T32" fmla="*/ 0 w 133"/>
                <a:gd name="T33" fmla="*/ 11 h 252"/>
                <a:gd name="T34" fmla="*/ 0 w 133"/>
                <a:gd name="T35" fmla="*/ 0 h 252"/>
                <a:gd name="T36" fmla="*/ 0 w 133"/>
                <a:gd name="T37" fmla="*/ 0 h 2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3"/>
                <a:gd name="T58" fmla="*/ 0 h 252"/>
                <a:gd name="T59" fmla="*/ 133 w 133"/>
                <a:gd name="T60" fmla="*/ 252 h 2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3" h="252">
                  <a:moveTo>
                    <a:pt x="0" y="0"/>
                  </a:moveTo>
                  <a:lnTo>
                    <a:pt x="17" y="38"/>
                  </a:lnTo>
                  <a:lnTo>
                    <a:pt x="40" y="51"/>
                  </a:lnTo>
                  <a:lnTo>
                    <a:pt x="70" y="45"/>
                  </a:lnTo>
                  <a:lnTo>
                    <a:pt x="91" y="23"/>
                  </a:lnTo>
                  <a:lnTo>
                    <a:pt x="119" y="95"/>
                  </a:lnTo>
                  <a:lnTo>
                    <a:pt x="127" y="116"/>
                  </a:lnTo>
                  <a:lnTo>
                    <a:pt x="133" y="144"/>
                  </a:lnTo>
                  <a:lnTo>
                    <a:pt x="133" y="216"/>
                  </a:lnTo>
                  <a:lnTo>
                    <a:pt x="123" y="243"/>
                  </a:lnTo>
                  <a:lnTo>
                    <a:pt x="85" y="252"/>
                  </a:lnTo>
                  <a:lnTo>
                    <a:pt x="62" y="232"/>
                  </a:lnTo>
                  <a:lnTo>
                    <a:pt x="55" y="176"/>
                  </a:lnTo>
                  <a:lnTo>
                    <a:pt x="51" y="131"/>
                  </a:lnTo>
                  <a:lnTo>
                    <a:pt x="32" y="89"/>
                  </a:lnTo>
                  <a:lnTo>
                    <a:pt x="13" y="49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1" name="Freeform 222"/>
            <p:cNvSpPr>
              <a:spLocks/>
            </p:cNvSpPr>
            <p:nvPr/>
          </p:nvSpPr>
          <p:spPr bwMode="auto">
            <a:xfrm>
              <a:off x="3158" y="3662"/>
              <a:ext cx="58" cy="49"/>
            </a:xfrm>
            <a:custGeom>
              <a:avLst/>
              <a:gdLst>
                <a:gd name="T0" fmla="*/ 29 w 116"/>
                <a:gd name="T1" fmla="*/ 0 h 99"/>
                <a:gd name="T2" fmla="*/ 58 w 116"/>
                <a:gd name="T3" fmla="*/ 30 h 99"/>
                <a:gd name="T4" fmla="*/ 53 w 116"/>
                <a:gd name="T5" fmla="*/ 49 h 99"/>
                <a:gd name="T6" fmla="*/ 36 w 116"/>
                <a:gd name="T7" fmla="*/ 46 h 99"/>
                <a:gd name="T8" fmla="*/ 25 w 116"/>
                <a:gd name="T9" fmla="*/ 41 h 99"/>
                <a:gd name="T10" fmla="*/ 0 w 116"/>
                <a:gd name="T11" fmla="*/ 7 h 99"/>
                <a:gd name="T12" fmla="*/ 15 w 116"/>
                <a:gd name="T13" fmla="*/ 8 h 99"/>
                <a:gd name="T14" fmla="*/ 29 w 116"/>
                <a:gd name="T15" fmla="*/ 0 h 99"/>
                <a:gd name="T16" fmla="*/ 29 w 116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99"/>
                <a:gd name="T29" fmla="*/ 116 w 116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99">
                  <a:moveTo>
                    <a:pt x="57" y="0"/>
                  </a:moveTo>
                  <a:lnTo>
                    <a:pt x="116" y="61"/>
                  </a:lnTo>
                  <a:lnTo>
                    <a:pt x="106" y="99"/>
                  </a:lnTo>
                  <a:lnTo>
                    <a:pt x="72" y="93"/>
                  </a:lnTo>
                  <a:lnTo>
                    <a:pt x="49" y="82"/>
                  </a:lnTo>
                  <a:lnTo>
                    <a:pt x="0" y="15"/>
                  </a:lnTo>
                  <a:lnTo>
                    <a:pt x="29" y="1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2" name="Freeform 223"/>
            <p:cNvSpPr>
              <a:spLocks/>
            </p:cNvSpPr>
            <p:nvPr/>
          </p:nvSpPr>
          <p:spPr bwMode="auto">
            <a:xfrm>
              <a:off x="3071" y="3672"/>
              <a:ext cx="39" cy="40"/>
            </a:xfrm>
            <a:custGeom>
              <a:avLst/>
              <a:gdLst>
                <a:gd name="T0" fmla="*/ 0 w 78"/>
                <a:gd name="T1" fmla="*/ 2 h 80"/>
                <a:gd name="T2" fmla="*/ 9 w 78"/>
                <a:gd name="T3" fmla="*/ 4 h 80"/>
                <a:gd name="T4" fmla="*/ 22 w 78"/>
                <a:gd name="T5" fmla="*/ 4 h 80"/>
                <a:gd name="T6" fmla="*/ 28 w 78"/>
                <a:gd name="T7" fmla="*/ 0 h 80"/>
                <a:gd name="T8" fmla="*/ 38 w 78"/>
                <a:gd name="T9" fmla="*/ 26 h 80"/>
                <a:gd name="T10" fmla="*/ 39 w 78"/>
                <a:gd name="T11" fmla="*/ 34 h 80"/>
                <a:gd name="T12" fmla="*/ 37 w 78"/>
                <a:gd name="T13" fmla="*/ 38 h 80"/>
                <a:gd name="T14" fmla="*/ 33 w 78"/>
                <a:gd name="T15" fmla="*/ 40 h 80"/>
                <a:gd name="T16" fmla="*/ 16 w 78"/>
                <a:gd name="T17" fmla="*/ 34 h 80"/>
                <a:gd name="T18" fmla="*/ 9 w 78"/>
                <a:gd name="T19" fmla="*/ 25 h 80"/>
                <a:gd name="T20" fmla="*/ 0 w 78"/>
                <a:gd name="T21" fmla="*/ 2 h 80"/>
                <a:gd name="T22" fmla="*/ 0 w 78"/>
                <a:gd name="T23" fmla="*/ 2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80"/>
                <a:gd name="T38" fmla="*/ 78 w 78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80">
                  <a:moveTo>
                    <a:pt x="0" y="4"/>
                  </a:moveTo>
                  <a:lnTo>
                    <a:pt x="17" y="8"/>
                  </a:lnTo>
                  <a:lnTo>
                    <a:pt x="44" y="8"/>
                  </a:lnTo>
                  <a:lnTo>
                    <a:pt x="57" y="0"/>
                  </a:lnTo>
                  <a:lnTo>
                    <a:pt x="76" y="53"/>
                  </a:lnTo>
                  <a:lnTo>
                    <a:pt x="78" y="67"/>
                  </a:lnTo>
                  <a:lnTo>
                    <a:pt x="74" y="76"/>
                  </a:lnTo>
                  <a:lnTo>
                    <a:pt x="65" y="80"/>
                  </a:lnTo>
                  <a:lnTo>
                    <a:pt x="32" y="67"/>
                  </a:lnTo>
                  <a:lnTo>
                    <a:pt x="17" y="5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3" name="Freeform 224"/>
            <p:cNvSpPr>
              <a:spLocks/>
            </p:cNvSpPr>
            <p:nvPr/>
          </p:nvSpPr>
          <p:spPr bwMode="auto">
            <a:xfrm>
              <a:off x="3291" y="3665"/>
              <a:ext cx="31" cy="37"/>
            </a:xfrm>
            <a:custGeom>
              <a:avLst/>
              <a:gdLst>
                <a:gd name="T0" fmla="*/ 0 w 63"/>
                <a:gd name="T1" fmla="*/ 22 h 74"/>
                <a:gd name="T2" fmla="*/ 6 w 63"/>
                <a:gd name="T3" fmla="*/ 32 h 74"/>
                <a:gd name="T4" fmla="*/ 11 w 63"/>
                <a:gd name="T5" fmla="*/ 37 h 74"/>
                <a:gd name="T6" fmla="*/ 19 w 63"/>
                <a:gd name="T7" fmla="*/ 37 h 74"/>
                <a:gd name="T8" fmla="*/ 29 w 63"/>
                <a:gd name="T9" fmla="*/ 24 h 74"/>
                <a:gd name="T10" fmla="*/ 31 w 63"/>
                <a:gd name="T11" fmla="*/ 15 h 74"/>
                <a:gd name="T12" fmla="*/ 23 w 63"/>
                <a:gd name="T13" fmla="*/ 0 h 74"/>
                <a:gd name="T14" fmla="*/ 15 w 63"/>
                <a:gd name="T15" fmla="*/ 15 h 74"/>
                <a:gd name="T16" fmla="*/ 0 w 63"/>
                <a:gd name="T17" fmla="*/ 22 h 74"/>
                <a:gd name="T18" fmla="*/ 0 w 63"/>
                <a:gd name="T19" fmla="*/ 22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74"/>
                <a:gd name="T32" fmla="*/ 63 w 63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74">
                  <a:moveTo>
                    <a:pt x="0" y="45"/>
                  </a:moveTo>
                  <a:lnTo>
                    <a:pt x="12" y="64"/>
                  </a:lnTo>
                  <a:lnTo>
                    <a:pt x="23" y="74"/>
                  </a:lnTo>
                  <a:lnTo>
                    <a:pt x="38" y="74"/>
                  </a:lnTo>
                  <a:lnTo>
                    <a:pt x="59" y="49"/>
                  </a:lnTo>
                  <a:lnTo>
                    <a:pt x="63" y="30"/>
                  </a:lnTo>
                  <a:lnTo>
                    <a:pt x="46" y="0"/>
                  </a:lnTo>
                  <a:lnTo>
                    <a:pt x="31" y="3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4" name="Freeform 225"/>
            <p:cNvSpPr>
              <a:spLocks/>
            </p:cNvSpPr>
            <p:nvPr/>
          </p:nvSpPr>
          <p:spPr bwMode="auto">
            <a:xfrm>
              <a:off x="3456" y="3249"/>
              <a:ext cx="72" cy="308"/>
            </a:xfrm>
            <a:custGeom>
              <a:avLst/>
              <a:gdLst>
                <a:gd name="T0" fmla="*/ 43 w 143"/>
                <a:gd name="T1" fmla="*/ 0 h 615"/>
                <a:gd name="T2" fmla="*/ 54 w 143"/>
                <a:gd name="T3" fmla="*/ 77 h 615"/>
                <a:gd name="T4" fmla="*/ 62 w 143"/>
                <a:gd name="T5" fmla="*/ 256 h 615"/>
                <a:gd name="T6" fmla="*/ 56 w 143"/>
                <a:gd name="T7" fmla="*/ 281 h 615"/>
                <a:gd name="T8" fmla="*/ 0 w 143"/>
                <a:gd name="T9" fmla="*/ 308 h 615"/>
                <a:gd name="T10" fmla="*/ 39 w 143"/>
                <a:gd name="T11" fmla="*/ 298 h 615"/>
                <a:gd name="T12" fmla="*/ 64 w 143"/>
                <a:gd name="T13" fmla="*/ 289 h 615"/>
                <a:gd name="T14" fmla="*/ 72 w 143"/>
                <a:gd name="T15" fmla="*/ 252 h 615"/>
                <a:gd name="T16" fmla="*/ 66 w 143"/>
                <a:gd name="T17" fmla="*/ 83 h 615"/>
                <a:gd name="T18" fmla="*/ 54 w 143"/>
                <a:gd name="T19" fmla="*/ 27 h 615"/>
                <a:gd name="T20" fmla="*/ 43 w 143"/>
                <a:gd name="T21" fmla="*/ 0 h 615"/>
                <a:gd name="T22" fmla="*/ 43 w 143"/>
                <a:gd name="T23" fmla="*/ 0 h 6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3"/>
                <a:gd name="T37" fmla="*/ 0 h 615"/>
                <a:gd name="T38" fmla="*/ 143 w 143"/>
                <a:gd name="T39" fmla="*/ 615 h 6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3" h="615">
                  <a:moveTo>
                    <a:pt x="86" y="0"/>
                  </a:moveTo>
                  <a:lnTo>
                    <a:pt x="108" y="154"/>
                  </a:lnTo>
                  <a:lnTo>
                    <a:pt x="124" y="511"/>
                  </a:lnTo>
                  <a:lnTo>
                    <a:pt x="112" y="562"/>
                  </a:lnTo>
                  <a:lnTo>
                    <a:pt x="0" y="615"/>
                  </a:lnTo>
                  <a:lnTo>
                    <a:pt x="78" y="596"/>
                  </a:lnTo>
                  <a:lnTo>
                    <a:pt x="127" y="577"/>
                  </a:lnTo>
                  <a:lnTo>
                    <a:pt x="143" y="503"/>
                  </a:lnTo>
                  <a:lnTo>
                    <a:pt x="131" y="165"/>
                  </a:lnTo>
                  <a:lnTo>
                    <a:pt x="108" y="5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031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5" name="Freeform 226"/>
            <p:cNvSpPr>
              <a:spLocks/>
            </p:cNvSpPr>
            <p:nvPr/>
          </p:nvSpPr>
          <p:spPr bwMode="auto">
            <a:xfrm>
              <a:off x="2879" y="3742"/>
              <a:ext cx="95" cy="25"/>
            </a:xfrm>
            <a:custGeom>
              <a:avLst/>
              <a:gdLst>
                <a:gd name="T0" fmla="*/ 6 w 188"/>
                <a:gd name="T1" fmla="*/ 25 h 49"/>
                <a:gd name="T2" fmla="*/ 47 w 188"/>
                <a:gd name="T3" fmla="*/ 15 h 49"/>
                <a:gd name="T4" fmla="*/ 95 w 188"/>
                <a:gd name="T5" fmla="*/ 0 h 49"/>
                <a:gd name="T6" fmla="*/ 49 w 188"/>
                <a:gd name="T7" fmla="*/ 6 h 49"/>
                <a:gd name="T8" fmla="*/ 0 w 188"/>
                <a:gd name="T9" fmla="*/ 13 h 49"/>
                <a:gd name="T10" fmla="*/ 6 w 188"/>
                <a:gd name="T11" fmla="*/ 25 h 49"/>
                <a:gd name="T12" fmla="*/ 6 w 188"/>
                <a:gd name="T13" fmla="*/ 25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49"/>
                <a:gd name="T23" fmla="*/ 188 w 188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49">
                  <a:moveTo>
                    <a:pt x="11" y="49"/>
                  </a:moveTo>
                  <a:lnTo>
                    <a:pt x="93" y="30"/>
                  </a:lnTo>
                  <a:lnTo>
                    <a:pt x="188" y="0"/>
                  </a:lnTo>
                  <a:lnTo>
                    <a:pt x="97" y="11"/>
                  </a:lnTo>
                  <a:lnTo>
                    <a:pt x="0" y="26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7031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6" name="Freeform 227"/>
            <p:cNvSpPr>
              <a:spLocks/>
            </p:cNvSpPr>
            <p:nvPr/>
          </p:nvSpPr>
          <p:spPr bwMode="auto">
            <a:xfrm>
              <a:off x="3216" y="3659"/>
              <a:ext cx="17" cy="11"/>
            </a:xfrm>
            <a:custGeom>
              <a:avLst/>
              <a:gdLst>
                <a:gd name="T0" fmla="*/ 4 w 34"/>
                <a:gd name="T1" fmla="*/ 11 h 22"/>
                <a:gd name="T2" fmla="*/ 17 w 34"/>
                <a:gd name="T3" fmla="*/ 6 h 22"/>
                <a:gd name="T4" fmla="*/ 15 w 34"/>
                <a:gd name="T5" fmla="*/ 0 h 22"/>
                <a:gd name="T6" fmla="*/ 0 w 34"/>
                <a:gd name="T7" fmla="*/ 5 h 22"/>
                <a:gd name="T8" fmla="*/ 4 w 34"/>
                <a:gd name="T9" fmla="*/ 11 h 22"/>
                <a:gd name="T10" fmla="*/ 4 w 34"/>
                <a:gd name="T11" fmla="*/ 1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2"/>
                <a:gd name="T20" fmla="*/ 34 w 3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2">
                  <a:moveTo>
                    <a:pt x="8" y="22"/>
                  </a:moveTo>
                  <a:lnTo>
                    <a:pt x="34" y="13"/>
                  </a:lnTo>
                  <a:lnTo>
                    <a:pt x="30" y="0"/>
                  </a:lnTo>
                  <a:lnTo>
                    <a:pt x="0" y="9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7" name="Freeform 228"/>
            <p:cNvSpPr>
              <a:spLocks/>
            </p:cNvSpPr>
            <p:nvPr/>
          </p:nvSpPr>
          <p:spPr bwMode="auto">
            <a:xfrm>
              <a:off x="3078" y="3347"/>
              <a:ext cx="36" cy="89"/>
            </a:xfrm>
            <a:custGeom>
              <a:avLst/>
              <a:gdLst>
                <a:gd name="T0" fmla="*/ 6 w 73"/>
                <a:gd name="T1" fmla="*/ 0 h 176"/>
                <a:gd name="T2" fmla="*/ 0 w 73"/>
                <a:gd name="T3" fmla="*/ 32 h 176"/>
                <a:gd name="T4" fmla="*/ 8 w 73"/>
                <a:gd name="T5" fmla="*/ 50 h 176"/>
                <a:gd name="T6" fmla="*/ 12 w 73"/>
                <a:gd name="T7" fmla="*/ 59 h 176"/>
                <a:gd name="T8" fmla="*/ 22 w 73"/>
                <a:gd name="T9" fmla="*/ 80 h 176"/>
                <a:gd name="T10" fmla="*/ 26 w 73"/>
                <a:gd name="T11" fmla="*/ 89 h 176"/>
                <a:gd name="T12" fmla="*/ 27 w 73"/>
                <a:gd name="T13" fmla="*/ 80 h 176"/>
                <a:gd name="T14" fmla="*/ 24 w 73"/>
                <a:gd name="T15" fmla="*/ 71 h 176"/>
                <a:gd name="T16" fmla="*/ 8 w 73"/>
                <a:gd name="T17" fmla="*/ 42 h 176"/>
                <a:gd name="T18" fmla="*/ 36 w 73"/>
                <a:gd name="T19" fmla="*/ 50 h 176"/>
                <a:gd name="T20" fmla="*/ 9 w 73"/>
                <a:gd name="T21" fmla="*/ 32 h 176"/>
                <a:gd name="T22" fmla="*/ 6 w 73"/>
                <a:gd name="T23" fmla="*/ 22 h 176"/>
                <a:gd name="T24" fmla="*/ 6 w 73"/>
                <a:gd name="T25" fmla="*/ 0 h 176"/>
                <a:gd name="T26" fmla="*/ 6 w 73"/>
                <a:gd name="T27" fmla="*/ 0 h 1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176"/>
                <a:gd name="T44" fmla="*/ 73 w 73"/>
                <a:gd name="T45" fmla="*/ 176 h 1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176">
                  <a:moveTo>
                    <a:pt x="12" y="0"/>
                  </a:moveTo>
                  <a:lnTo>
                    <a:pt x="0" y="64"/>
                  </a:lnTo>
                  <a:lnTo>
                    <a:pt x="16" y="98"/>
                  </a:lnTo>
                  <a:lnTo>
                    <a:pt x="25" y="117"/>
                  </a:lnTo>
                  <a:lnTo>
                    <a:pt x="44" y="159"/>
                  </a:lnTo>
                  <a:lnTo>
                    <a:pt x="52" y="176"/>
                  </a:lnTo>
                  <a:lnTo>
                    <a:pt x="54" y="159"/>
                  </a:lnTo>
                  <a:lnTo>
                    <a:pt x="48" y="140"/>
                  </a:lnTo>
                  <a:lnTo>
                    <a:pt x="17" y="83"/>
                  </a:lnTo>
                  <a:lnTo>
                    <a:pt x="73" y="98"/>
                  </a:lnTo>
                  <a:lnTo>
                    <a:pt x="19" y="64"/>
                  </a:lnTo>
                  <a:lnTo>
                    <a:pt x="12" y="4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8" name="Freeform 229"/>
            <p:cNvSpPr>
              <a:spLocks/>
            </p:cNvSpPr>
            <p:nvPr/>
          </p:nvSpPr>
          <p:spPr bwMode="auto">
            <a:xfrm>
              <a:off x="3057" y="3238"/>
              <a:ext cx="120" cy="119"/>
            </a:xfrm>
            <a:custGeom>
              <a:avLst/>
              <a:gdLst>
                <a:gd name="T0" fmla="*/ 120 w 240"/>
                <a:gd name="T1" fmla="*/ 88 h 238"/>
                <a:gd name="T2" fmla="*/ 94 w 240"/>
                <a:gd name="T3" fmla="*/ 80 h 238"/>
                <a:gd name="T4" fmla="*/ 105 w 240"/>
                <a:gd name="T5" fmla="*/ 96 h 238"/>
                <a:gd name="T6" fmla="*/ 118 w 240"/>
                <a:gd name="T7" fmla="*/ 119 h 238"/>
                <a:gd name="T8" fmla="*/ 112 w 240"/>
                <a:gd name="T9" fmla="*/ 119 h 238"/>
                <a:gd name="T10" fmla="*/ 82 w 240"/>
                <a:gd name="T11" fmla="*/ 76 h 238"/>
                <a:gd name="T12" fmla="*/ 60 w 240"/>
                <a:gd name="T13" fmla="*/ 58 h 238"/>
                <a:gd name="T14" fmla="*/ 40 w 240"/>
                <a:gd name="T15" fmla="*/ 42 h 238"/>
                <a:gd name="T16" fmla="*/ 4 w 240"/>
                <a:gd name="T17" fmla="*/ 9 h 238"/>
                <a:gd name="T18" fmla="*/ 0 w 240"/>
                <a:gd name="T19" fmla="*/ 0 h 238"/>
                <a:gd name="T20" fmla="*/ 38 w 240"/>
                <a:gd name="T21" fmla="*/ 35 h 238"/>
                <a:gd name="T22" fmla="*/ 59 w 240"/>
                <a:gd name="T23" fmla="*/ 51 h 238"/>
                <a:gd name="T24" fmla="*/ 56 w 240"/>
                <a:gd name="T25" fmla="*/ 21 h 238"/>
                <a:gd name="T26" fmla="*/ 64 w 240"/>
                <a:gd name="T27" fmla="*/ 50 h 238"/>
                <a:gd name="T28" fmla="*/ 106 w 240"/>
                <a:gd name="T29" fmla="*/ 54 h 238"/>
                <a:gd name="T30" fmla="*/ 82 w 240"/>
                <a:gd name="T31" fmla="*/ 60 h 238"/>
                <a:gd name="T32" fmla="*/ 87 w 240"/>
                <a:gd name="T33" fmla="*/ 67 h 238"/>
                <a:gd name="T34" fmla="*/ 112 w 240"/>
                <a:gd name="T35" fmla="*/ 82 h 238"/>
                <a:gd name="T36" fmla="*/ 120 w 240"/>
                <a:gd name="T37" fmla="*/ 88 h 238"/>
                <a:gd name="T38" fmla="*/ 120 w 240"/>
                <a:gd name="T39" fmla="*/ 88 h 2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238"/>
                <a:gd name="T62" fmla="*/ 240 w 240"/>
                <a:gd name="T63" fmla="*/ 238 h 2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238">
                  <a:moveTo>
                    <a:pt x="240" y="175"/>
                  </a:moveTo>
                  <a:lnTo>
                    <a:pt x="187" y="160"/>
                  </a:lnTo>
                  <a:lnTo>
                    <a:pt x="210" y="192"/>
                  </a:lnTo>
                  <a:lnTo>
                    <a:pt x="236" y="238"/>
                  </a:lnTo>
                  <a:lnTo>
                    <a:pt x="223" y="238"/>
                  </a:lnTo>
                  <a:lnTo>
                    <a:pt x="164" y="152"/>
                  </a:lnTo>
                  <a:lnTo>
                    <a:pt x="120" y="116"/>
                  </a:lnTo>
                  <a:lnTo>
                    <a:pt x="80" y="84"/>
                  </a:lnTo>
                  <a:lnTo>
                    <a:pt x="8" y="17"/>
                  </a:lnTo>
                  <a:lnTo>
                    <a:pt x="0" y="0"/>
                  </a:lnTo>
                  <a:lnTo>
                    <a:pt x="75" y="69"/>
                  </a:lnTo>
                  <a:lnTo>
                    <a:pt x="118" y="101"/>
                  </a:lnTo>
                  <a:lnTo>
                    <a:pt x="111" y="42"/>
                  </a:lnTo>
                  <a:lnTo>
                    <a:pt x="128" y="99"/>
                  </a:lnTo>
                  <a:lnTo>
                    <a:pt x="212" y="108"/>
                  </a:lnTo>
                  <a:lnTo>
                    <a:pt x="164" y="120"/>
                  </a:lnTo>
                  <a:lnTo>
                    <a:pt x="173" y="133"/>
                  </a:lnTo>
                  <a:lnTo>
                    <a:pt x="223" y="164"/>
                  </a:lnTo>
                  <a:lnTo>
                    <a:pt x="24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79" name="Freeform 230"/>
            <p:cNvSpPr>
              <a:spLocks/>
            </p:cNvSpPr>
            <p:nvPr/>
          </p:nvSpPr>
          <p:spPr bwMode="auto">
            <a:xfrm>
              <a:off x="3072" y="3146"/>
              <a:ext cx="82" cy="49"/>
            </a:xfrm>
            <a:custGeom>
              <a:avLst/>
              <a:gdLst>
                <a:gd name="T0" fmla="*/ 0 w 165"/>
                <a:gd name="T1" fmla="*/ 0 h 99"/>
                <a:gd name="T2" fmla="*/ 21 w 165"/>
                <a:gd name="T3" fmla="*/ 19 h 99"/>
                <a:gd name="T4" fmla="*/ 59 w 165"/>
                <a:gd name="T5" fmla="*/ 38 h 99"/>
                <a:gd name="T6" fmla="*/ 82 w 165"/>
                <a:gd name="T7" fmla="*/ 49 h 99"/>
                <a:gd name="T8" fmla="*/ 74 w 165"/>
                <a:gd name="T9" fmla="*/ 41 h 99"/>
                <a:gd name="T10" fmla="*/ 37 w 165"/>
                <a:gd name="T11" fmla="*/ 22 h 99"/>
                <a:gd name="T12" fmla="*/ 11 w 165"/>
                <a:gd name="T13" fmla="*/ 4 h 99"/>
                <a:gd name="T14" fmla="*/ 0 w 165"/>
                <a:gd name="T15" fmla="*/ 0 h 99"/>
                <a:gd name="T16" fmla="*/ 0 w 165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5"/>
                <a:gd name="T28" fmla="*/ 0 h 99"/>
                <a:gd name="T29" fmla="*/ 165 w 165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5" h="99">
                  <a:moveTo>
                    <a:pt x="0" y="0"/>
                  </a:moveTo>
                  <a:lnTo>
                    <a:pt x="42" y="38"/>
                  </a:lnTo>
                  <a:lnTo>
                    <a:pt x="118" y="76"/>
                  </a:lnTo>
                  <a:lnTo>
                    <a:pt x="165" y="99"/>
                  </a:lnTo>
                  <a:lnTo>
                    <a:pt x="148" y="82"/>
                  </a:lnTo>
                  <a:lnTo>
                    <a:pt x="74" y="44"/>
                  </a:lnTo>
                  <a:lnTo>
                    <a:pt x="2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0" name="Freeform 231"/>
            <p:cNvSpPr>
              <a:spLocks/>
            </p:cNvSpPr>
            <p:nvPr/>
          </p:nvSpPr>
          <p:spPr bwMode="auto">
            <a:xfrm>
              <a:off x="2634" y="3080"/>
              <a:ext cx="662" cy="254"/>
            </a:xfrm>
            <a:custGeom>
              <a:avLst/>
              <a:gdLst>
                <a:gd name="T0" fmla="*/ 654 w 1324"/>
                <a:gd name="T1" fmla="*/ 236 h 509"/>
                <a:gd name="T2" fmla="*/ 651 w 1324"/>
                <a:gd name="T3" fmla="*/ 205 h 509"/>
                <a:gd name="T4" fmla="*/ 657 w 1324"/>
                <a:gd name="T5" fmla="*/ 173 h 509"/>
                <a:gd name="T6" fmla="*/ 648 w 1324"/>
                <a:gd name="T7" fmla="*/ 98 h 509"/>
                <a:gd name="T8" fmla="*/ 652 w 1324"/>
                <a:gd name="T9" fmla="*/ 59 h 509"/>
                <a:gd name="T10" fmla="*/ 651 w 1324"/>
                <a:gd name="T11" fmla="*/ 49 h 509"/>
                <a:gd name="T12" fmla="*/ 644 w 1324"/>
                <a:gd name="T13" fmla="*/ 35 h 509"/>
                <a:gd name="T14" fmla="*/ 631 w 1324"/>
                <a:gd name="T15" fmla="*/ 23 h 509"/>
                <a:gd name="T16" fmla="*/ 623 w 1324"/>
                <a:gd name="T17" fmla="*/ 16 h 509"/>
                <a:gd name="T18" fmla="*/ 574 w 1324"/>
                <a:gd name="T19" fmla="*/ 11 h 509"/>
                <a:gd name="T20" fmla="*/ 513 w 1324"/>
                <a:gd name="T21" fmla="*/ 6 h 509"/>
                <a:gd name="T22" fmla="*/ 436 w 1324"/>
                <a:gd name="T23" fmla="*/ 6 h 509"/>
                <a:gd name="T24" fmla="*/ 406 w 1324"/>
                <a:gd name="T25" fmla="*/ 4 h 509"/>
                <a:gd name="T26" fmla="*/ 376 w 1324"/>
                <a:gd name="T27" fmla="*/ 9 h 509"/>
                <a:gd name="T28" fmla="*/ 331 w 1324"/>
                <a:gd name="T29" fmla="*/ 29 h 509"/>
                <a:gd name="T30" fmla="*/ 238 w 1324"/>
                <a:gd name="T31" fmla="*/ 82 h 509"/>
                <a:gd name="T32" fmla="*/ 141 w 1324"/>
                <a:gd name="T33" fmla="*/ 132 h 509"/>
                <a:gd name="T34" fmla="*/ 76 w 1324"/>
                <a:gd name="T35" fmla="*/ 155 h 509"/>
                <a:gd name="T36" fmla="*/ 12 w 1324"/>
                <a:gd name="T37" fmla="*/ 172 h 509"/>
                <a:gd name="T38" fmla="*/ 0 w 1324"/>
                <a:gd name="T39" fmla="*/ 166 h 509"/>
                <a:gd name="T40" fmla="*/ 82 w 1324"/>
                <a:gd name="T41" fmla="*/ 148 h 509"/>
                <a:gd name="T42" fmla="*/ 194 w 1324"/>
                <a:gd name="T43" fmla="*/ 99 h 509"/>
                <a:gd name="T44" fmla="*/ 353 w 1324"/>
                <a:gd name="T45" fmla="*/ 12 h 509"/>
                <a:gd name="T46" fmla="*/ 365 w 1324"/>
                <a:gd name="T47" fmla="*/ 6 h 509"/>
                <a:gd name="T48" fmla="*/ 378 w 1324"/>
                <a:gd name="T49" fmla="*/ 3 h 509"/>
                <a:gd name="T50" fmla="*/ 393 w 1324"/>
                <a:gd name="T51" fmla="*/ 0 h 509"/>
                <a:gd name="T52" fmla="*/ 478 w 1324"/>
                <a:gd name="T53" fmla="*/ 2 h 509"/>
                <a:gd name="T54" fmla="*/ 583 w 1324"/>
                <a:gd name="T55" fmla="*/ 3 h 509"/>
                <a:gd name="T56" fmla="*/ 609 w 1324"/>
                <a:gd name="T57" fmla="*/ 8 h 509"/>
                <a:gd name="T58" fmla="*/ 640 w 1324"/>
                <a:gd name="T59" fmla="*/ 19 h 509"/>
                <a:gd name="T60" fmla="*/ 652 w 1324"/>
                <a:gd name="T61" fmla="*/ 35 h 509"/>
                <a:gd name="T62" fmla="*/ 658 w 1324"/>
                <a:gd name="T63" fmla="*/ 46 h 509"/>
                <a:gd name="T64" fmla="*/ 658 w 1324"/>
                <a:gd name="T65" fmla="*/ 75 h 509"/>
                <a:gd name="T66" fmla="*/ 654 w 1324"/>
                <a:gd name="T67" fmla="*/ 98 h 509"/>
                <a:gd name="T68" fmla="*/ 661 w 1324"/>
                <a:gd name="T69" fmla="*/ 150 h 509"/>
                <a:gd name="T70" fmla="*/ 662 w 1324"/>
                <a:gd name="T71" fmla="*/ 183 h 509"/>
                <a:gd name="T72" fmla="*/ 658 w 1324"/>
                <a:gd name="T73" fmla="*/ 204 h 509"/>
                <a:gd name="T74" fmla="*/ 660 w 1324"/>
                <a:gd name="T75" fmla="*/ 225 h 509"/>
                <a:gd name="T76" fmla="*/ 661 w 1324"/>
                <a:gd name="T77" fmla="*/ 235 h 509"/>
                <a:gd name="T78" fmla="*/ 655 w 1324"/>
                <a:gd name="T79" fmla="*/ 244 h 509"/>
                <a:gd name="T80" fmla="*/ 640 w 1324"/>
                <a:gd name="T81" fmla="*/ 253 h 509"/>
                <a:gd name="T82" fmla="*/ 628 w 1324"/>
                <a:gd name="T83" fmla="*/ 254 h 509"/>
                <a:gd name="T84" fmla="*/ 612 w 1324"/>
                <a:gd name="T85" fmla="*/ 252 h 509"/>
                <a:gd name="T86" fmla="*/ 595 w 1324"/>
                <a:gd name="T87" fmla="*/ 237 h 509"/>
                <a:gd name="T88" fmla="*/ 607 w 1324"/>
                <a:gd name="T89" fmla="*/ 224 h 509"/>
                <a:gd name="T90" fmla="*/ 608 w 1324"/>
                <a:gd name="T91" fmla="*/ 235 h 509"/>
                <a:gd name="T92" fmla="*/ 611 w 1324"/>
                <a:gd name="T93" fmla="*/ 243 h 509"/>
                <a:gd name="T94" fmla="*/ 614 w 1324"/>
                <a:gd name="T95" fmla="*/ 247 h 509"/>
                <a:gd name="T96" fmla="*/ 634 w 1324"/>
                <a:gd name="T97" fmla="*/ 248 h 509"/>
                <a:gd name="T98" fmla="*/ 654 w 1324"/>
                <a:gd name="T99" fmla="*/ 236 h 509"/>
                <a:gd name="T100" fmla="*/ 654 w 1324"/>
                <a:gd name="T101" fmla="*/ 236 h 5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4"/>
                <a:gd name="T154" fmla="*/ 0 h 509"/>
                <a:gd name="T155" fmla="*/ 1324 w 1324"/>
                <a:gd name="T156" fmla="*/ 509 h 5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4" h="509">
                  <a:moveTo>
                    <a:pt x="1307" y="473"/>
                  </a:moveTo>
                  <a:lnTo>
                    <a:pt x="1301" y="410"/>
                  </a:lnTo>
                  <a:lnTo>
                    <a:pt x="1314" y="346"/>
                  </a:lnTo>
                  <a:lnTo>
                    <a:pt x="1295" y="196"/>
                  </a:lnTo>
                  <a:lnTo>
                    <a:pt x="1303" y="118"/>
                  </a:lnTo>
                  <a:lnTo>
                    <a:pt x="1301" y="99"/>
                  </a:lnTo>
                  <a:lnTo>
                    <a:pt x="1288" y="70"/>
                  </a:lnTo>
                  <a:lnTo>
                    <a:pt x="1261" y="46"/>
                  </a:lnTo>
                  <a:lnTo>
                    <a:pt x="1246" y="32"/>
                  </a:lnTo>
                  <a:lnTo>
                    <a:pt x="1147" y="23"/>
                  </a:lnTo>
                  <a:lnTo>
                    <a:pt x="1025" y="13"/>
                  </a:lnTo>
                  <a:lnTo>
                    <a:pt x="873" y="13"/>
                  </a:lnTo>
                  <a:lnTo>
                    <a:pt x="812" y="8"/>
                  </a:lnTo>
                  <a:lnTo>
                    <a:pt x="753" y="19"/>
                  </a:lnTo>
                  <a:lnTo>
                    <a:pt x="662" y="59"/>
                  </a:lnTo>
                  <a:lnTo>
                    <a:pt x="476" y="165"/>
                  </a:lnTo>
                  <a:lnTo>
                    <a:pt x="282" y="264"/>
                  </a:lnTo>
                  <a:lnTo>
                    <a:pt x="151" y="311"/>
                  </a:lnTo>
                  <a:lnTo>
                    <a:pt x="25" y="344"/>
                  </a:lnTo>
                  <a:lnTo>
                    <a:pt x="0" y="332"/>
                  </a:lnTo>
                  <a:lnTo>
                    <a:pt x="164" y="296"/>
                  </a:lnTo>
                  <a:lnTo>
                    <a:pt x="388" y="198"/>
                  </a:lnTo>
                  <a:lnTo>
                    <a:pt x="706" y="25"/>
                  </a:lnTo>
                  <a:lnTo>
                    <a:pt x="731" y="13"/>
                  </a:lnTo>
                  <a:lnTo>
                    <a:pt x="757" y="6"/>
                  </a:lnTo>
                  <a:lnTo>
                    <a:pt x="786" y="0"/>
                  </a:lnTo>
                  <a:lnTo>
                    <a:pt x="957" y="4"/>
                  </a:lnTo>
                  <a:lnTo>
                    <a:pt x="1166" y="6"/>
                  </a:lnTo>
                  <a:lnTo>
                    <a:pt x="1217" y="17"/>
                  </a:lnTo>
                  <a:lnTo>
                    <a:pt x="1280" y="38"/>
                  </a:lnTo>
                  <a:lnTo>
                    <a:pt x="1303" y="70"/>
                  </a:lnTo>
                  <a:lnTo>
                    <a:pt x="1316" y="93"/>
                  </a:lnTo>
                  <a:lnTo>
                    <a:pt x="1316" y="150"/>
                  </a:lnTo>
                  <a:lnTo>
                    <a:pt x="1307" y="196"/>
                  </a:lnTo>
                  <a:lnTo>
                    <a:pt x="1322" y="300"/>
                  </a:lnTo>
                  <a:lnTo>
                    <a:pt x="1324" y="367"/>
                  </a:lnTo>
                  <a:lnTo>
                    <a:pt x="1316" y="408"/>
                  </a:lnTo>
                  <a:lnTo>
                    <a:pt x="1320" y="450"/>
                  </a:lnTo>
                  <a:lnTo>
                    <a:pt x="1322" y="471"/>
                  </a:lnTo>
                  <a:lnTo>
                    <a:pt x="1310" y="488"/>
                  </a:lnTo>
                  <a:lnTo>
                    <a:pt x="1280" y="507"/>
                  </a:lnTo>
                  <a:lnTo>
                    <a:pt x="1255" y="509"/>
                  </a:lnTo>
                  <a:lnTo>
                    <a:pt x="1223" y="505"/>
                  </a:lnTo>
                  <a:lnTo>
                    <a:pt x="1189" y="475"/>
                  </a:lnTo>
                  <a:lnTo>
                    <a:pt x="1213" y="448"/>
                  </a:lnTo>
                  <a:lnTo>
                    <a:pt x="1215" y="471"/>
                  </a:lnTo>
                  <a:lnTo>
                    <a:pt x="1221" y="486"/>
                  </a:lnTo>
                  <a:lnTo>
                    <a:pt x="1227" y="494"/>
                  </a:lnTo>
                  <a:lnTo>
                    <a:pt x="1267" y="496"/>
                  </a:lnTo>
                  <a:lnTo>
                    <a:pt x="1307" y="4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1" name="Freeform 232"/>
            <p:cNvSpPr>
              <a:spLocks/>
            </p:cNvSpPr>
            <p:nvPr/>
          </p:nvSpPr>
          <p:spPr bwMode="auto">
            <a:xfrm>
              <a:off x="3268" y="3289"/>
              <a:ext cx="15" cy="36"/>
            </a:xfrm>
            <a:custGeom>
              <a:avLst/>
              <a:gdLst>
                <a:gd name="T0" fmla="*/ 15 w 30"/>
                <a:gd name="T1" fmla="*/ 0 h 70"/>
                <a:gd name="T2" fmla="*/ 8 w 30"/>
                <a:gd name="T3" fmla="*/ 8 h 70"/>
                <a:gd name="T4" fmla="*/ 5 w 30"/>
                <a:gd name="T5" fmla="*/ 22 h 70"/>
                <a:gd name="T6" fmla="*/ 0 w 30"/>
                <a:gd name="T7" fmla="*/ 36 h 70"/>
                <a:gd name="T8" fmla="*/ 0 w 30"/>
                <a:gd name="T9" fmla="*/ 22 h 70"/>
                <a:gd name="T10" fmla="*/ 1 w 30"/>
                <a:gd name="T11" fmla="*/ 7 h 70"/>
                <a:gd name="T12" fmla="*/ 15 w 30"/>
                <a:gd name="T13" fmla="*/ 0 h 70"/>
                <a:gd name="T14" fmla="*/ 15 w 30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70"/>
                <a:gd name="T26" fmla="*/ 30 w 30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70">
                  <a:moveTo>
                    <a:pt x="30" y="0"/>
                  </a:moveTo>
                  <a:lnTo>
                    <a:pt x="15" y="15"/>
                  </a:lnTo>
                  <a:lnTo>
                    <a:pt x="9" y="42"/>
                  </a:lnTo>
                  <a:lnTo>
                    <a:pt x="0" y="70"/>
                  </a:lnTo>
                  <a:lnTo>
                    <a:pt x="0" y="42"/>
                  </a:lnTo>
                  <a:lnTo>
                    <a:pt x="1" y="1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2" name="Freeform 233"/>
            <p:cNvSpPr>
              <a:spLocks/>
            </p:cNvSpPr>
            <p:nvPr/>
          </p:nvSpPr>
          <p:spPr bwMode="auto">
            <a:xfrm>
              <a:off x="2699" y="3179"/>
              <a:ext cx="549" cy="320"/>
            </a:xfrm>
            <a:custGeom>
              <a:avLst/>
              <a:gdLst>
                <a:gd name="T0" fmla="*/ 547 w 1099"/>
                <a:gd name="T1" fmla="*/ 116 h 640"/>
                <a:gd name="T2" fmla="*/ 541 w 1099"/>
                <a:gd name="T3" fmla="*/ 72 h 640"/>
                <a:gd name="T4" fmla="*/ 459 w 1099"/>
                <a:gd name="T5" fmla="*/ 12 h 640"/>
                <a:gd name="T6" fmla="*/ 503 w 1099"/>
                <a:gd name="T7" fmla="*/ 18 h 640"/>
                <a:gd name="T8" fmla="*/ 522 w 1099"/>
                <a:gd name="T9" fmla="*/ 38 h 640"/>
                <a:gd name="T10" fmla="*/ 529 w 1099"/>
                <a:gd name="T11" fmla="*/ 15 h 640"/>
                <a:gd name="T12" fmla="*/ 518 w 1099"/>
                <a:gd name="T13" fmla="*/ 15 h 640"/>
                <a:gd name="T14" fmla="*/ 467 w 1099"/>
                <a:gd name="T15" fmla="*/ 8 h 640"/>
                <a:gd name="T16" fmla="*/ 469 w 1099"/>
                <a:gd name="T17" fmla="*/ 1 h 640"/>
                <a:gd name="T18" fmla="*/ 486 w 1099"/>
                <a:gd name="T19" fmla="*/ 37 h 640"/>
                <a:gd name="T20" fmla="*/ 543 w 1099"/>
                <a:gd name="T21" fmla="*/ 90 h 640"/>
                <a:gd name="T22" fmla="*/ 521 w 1099"/>
                <a:gd name="T23" fmla="*/ 137 h 640"/>
                <a:gd name="T24" fmla="*/ 484 w 1099"/>
                <a:gd name="T25" fmla="*/ 155 h 640"/>
                <a:gd name="T26" fmla="*/ 478 w 1099"/>
                <a:gd name="T27" fmla="*/ 197 h 640"/>
                <a:gd name="T28" fmla="*/ 464 w 1099"/>
                <a:gd name="T29" fmla="*/ 231 h 640"/>
                <a:gd name="T30" fmla="*/ 421 w 1099"/>
                <a:gd name="T31" fmla="*/ 240 h 640"/>
                <a:gd name="T32" fmla="*/ 403 w 1099"/>
                <a:gd name="T33" fmla="*/ 271 h 640"/>
                <a:gd name="T34" fmla="*/ 399 w 1099"/>
                <a:gd name="T35" fmla="*/ 292 h 640"/>
                <a:gd name="T36" fmla="*/ 355 w 1099"/>
                <a:gd name="T37" fmla="*/ 306 h 640"/>
                <a:gd name="T38" fmla="*/ 319 w 1099"/>
                <a:gd name="T39" fmla="*/ 311 h 640"/>
                <a:gd name="T40" fmla="*/ 268 w 1099"/>
                <a:gd name="T41" fmla="*/ 303 h 640"/>
                <a:gd name="T42" fmla="*/ 266 w 1099"/>
                <a:gd name="T43" fmla="*/ 301 h 640"/>
                <a:gd name="T44" fmla="*/ 207 w 1099"/>
                <a:gd name="T45" fmla="*/ 308 h 640"/>
                <a:gd name="T46" fmla="*/ 178 w 1099"/>
                <a:gd name="T47" fmla="*/ 301 h 640"/>
                <a:gd name="T48" fmla="*/ 143 w 1099"/>
                <a:gd name="T49" fmla="*/ 289 h 640"/>
                <a:gd name="T50" fmla="*/ 169 w 1099"/>
                <a:gd name="T51" fmla="*/ 303 h 640"/>
                <a:gd name="T52" fmla="*/ 114 w 1099"/>
                <a:gd name="T53" fmla="*/ 310 h 640"/>
                <a:gd name="T54" fmla="*/ 0 w 1099"/>
                <a:gd name="T55" fmla="*/ 310 h 640"/>
                <a:gd name="T56" fmla="*/ 124 w 1099"/>
                <a:gd name="T57" fmla="*/ 319 h 640"/>
                <a:gd name="T58" fmla="*/ 184 w 1099"/>
                <a:gd name="T59" fmla="*/ 312 h 640"/>
                <a:gd name="T60" fmla="*/ 263 w 1099"/>
                <a:gd name="T61" fmla="*/ 311 h 640"/>
                <a:gd name="T62" fmla="*/ 330 w 1099"/>
                <a:gd name="T63" fmla="*/ 317 h 640"/>
                <a:gd name="T64" fmla="*/ 403 w 1099"/>
                <a:gd name="T65" fmla="*/ 299 h 640"/>
                <a:gd name="T66" fmla="*/ 410 w 1099"/>
                <a:gd name="T67" fmla="*/ 263 h 640"/>
                <a:gd name="T68" fmla="*/ 448 w 1099"/>
                <a:gd name="T69" fmla="*/ 245 h 640"/>
                <a:gd name="T70" fmla="*/ 473 w 1099"/>
                <a:gd name="T71" fmla="*/ 234 h 640"/>
                <a:gd name="T72" fmla="*/ 486 w 1099"/>
                <a:gd name="T73" fmla="*/ 212 h 640"/>
                <a:gd name="T74" fmla="*/ 481 w 1099"/>
                <a:gd name="T75" fmla="*/ 171 h 640"/>
                <a:gd name="T76" fmla="*/ 513 w 1099"/>
                <a:gd name="T77" fmla="*/ 148 h 640"/>
                <a:gd name="T78" fmla="*/ 542 w 1099"/>
                <a:gd name="T79" fmla="*/ 131 h 6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9"/>
                <a:gd name="T121" fmla="*/ 0 h 640"/>
                <a:gd name="T122" fmla="*/ 1099 w 1099"/>
                <a:gd name="T123" fmla="*/ 640 h 6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9" h="640">
                  <a:moveTo>
                    <a:pt x="1085" y="261"/>
                  </a:moveTo>
                  <a:lnTo>
                    <a:pt x="1095" y="232"/>
                  </a:lnTo>
                  <a:lnTo>
                    <a:pt x="1099" y="169"/>
                  </a:lnTo>
                  <a:lnTo>
                    <a:pt x="1083" y="143"/>
                  </a:lnTo>
                  <a:lnTo>
                    <a:pt x="1061" y="120"/>
                  </a:lnTo>
                  <a:lnTo>
                    <a:pt x="918" y="25"/>
                  </a:lnTo>
                  <a:lnTo>
                    <a:pt x="945" y="23"/>
                  </a:lnTo>
                  <a:lnTo>
                    <a:pt x="1007" y="35"/>
                  </a:lnTo>
                  <a:lnTo>
                    <a:pt x="1013" y="73"/>
                  </a:lnTo>
                  <a:lnTo>
                    <a:pt x="1045" y="76"/>
                  </a:lnTo>
                  <a:lnTo>
                    <a:pt x="1036" y="44"/>
                  </a:lnTo>
                  <a:lnTo>
                    <a:pt x="1059" y="31"/>
                  </a:lnTo>
                  <a:lnTo>
                    <a:pt x="1083" y="18"/>
                  </a:lnTo>
                  <a:lnTo>
                    <a:pt x="1036" y="31"/>
                  </a:lnTo>
                  <a:lnTo>
                    <a:pt x="992" y="19"/>
                  </a:lnTo>
                  <a:lnTo>
                    <a:pt x="935" y="16"/>
                  </a:lnTo>
                  <a:lnTo>
                    <a:pt x="960" y="0"/>
                  </a:lnTo>
                  <a:lnTo>
                    <a:pt x="939" y="2"/>
                  </a:lnTo>
                  <a:lnTo>
                    <a:pt x="897" y="23"/>
                  </a:lnTo>
                  <a:lnTo>
                    <a:pt x="973" y="73"/>
                  </a:lnTo>
                  <a:lnTo>
                    <a:pt x="1068" y="143"/>
                  </a:lnTo>
                  <a:lnTo>
                    <a:pt x="1087" y="181"/>
                  </a:lnTo>
                  <a:lnTo>
                    <a:pt x="1085" y="228"/>
                  </a:lnTo>
                  <a:lnTo>
                    <a:pt x="1043" y="274"/>
                  </a:lnTo>
                  <a:lnTo>
                    <a:pt x="1004" y="295"/>
                  </a:lnTo>
                  <a:lnTo>
                    <a:pt x="969" y="310"/>
                  </a:lnTo>
                  <a:lnTo>
                    <a:pt x="941" y="344"/>
                  </a:lnTo>
                  <a:lnTo>
                    <a:pt x="956" y="394"/>
                  </a:lnTo>
                  <a:lnTo>
                    <a:pt x="948" y="445"/>
                  </a:lnTo>
                  <a:lnTo>
                    <a:pt x="928" y="462"/>
                  </a:lnTo>
                  <a:lnTo>
                    <a:pt x="914" y="470"/>
                  </a:lnTo>
                  <a:lnTo>
                    <a:pt x="842" y="481"/>
                  </a:lnTo>
                  <a:lnTo>
                    <a:pt x="800" y="483"/>
                  </a:lnTo>
                  <a:lnTo>
                    <a:pt x="806" y="542"/>
                  </a:lnTo>
                  <a:lnTo>
                    <a:pt x="802" y="566"/>
                  </a:lnTo>
                  <a:lnTo>
                    <a:pt x="798" y="583"/>
                  </a:lnTo>
                  <a:lnTo>
                    <a:pt x="766" y="602"/>
                  </a:lnTo>
                  <a:lnTo>
                    <a:pt x="711" y="612"/>
                  </a:lnTo>
                  <a:lnTo>
                    <a:pt x="680" y="618"/>
                  </a:lnTo>
                  <a:lnTo>
                    <a:pt x="639" y="621"/>
                  </a:lnTo>
                  <a:lnTo>
                    <a:pt x="604" y="618"/>
                  </a:lnTo>
                  <a:lnTo>
                    <a:pt x="536" y="606"/>
                  </a:lnTo>
                  <a:lnTo>
                    <a:pt x="568" y="602"/>
                  </a:lnTo>
                  <a:lnTo>
                    <a:pt x="532" y="601"/>
                  </a:lnTo>
                  <a:lnTo>
                    <a:pt x="471" y="614"/>
                  </a:lnTo>
                  <a:lnTo>
                    <a:pt x="414" y="616"/>
                  </a:lnTo>
                  <a:lnTo>
                    <a:pt x="384" y="612"/>
                  </a:lnTo>
                  <a:lnTo>
                    <a:pt x="357" y="602"/>
                  </a:lnTo>
                  <a:lnTo>
                    <a:pt x="321" y="578"/>
                  </a:lnTo>
                  <a:lnTo>
                    <a:pt x="287" y="578"/>
                  </a:lnTo>
                  <a:lnTo>
                    <a:pt x="327" y="587"/>
                  </a:lnTo>
                  <a:lnTo>
                    <a:pt x="338" y="606"/>
                  </a:lnTo>
                  <a:lnTo>
                    <a:pt x="239" y="604"/>
                  </a:lnTo>
                  <a:lnTo>
                    <a:pt x="228" y="620"/>
                  </a:lnTo>
                  <a:lnTo>
                    <a:pt x="177" y="621"/>
                  </a:lnTo>
                  <a:lnTo>
                    <a:pt x="0" y="620"/>
                  </a:lnTo>
                  <a:lnTo>
                    <a:pt x="165" y="640"/>
                  </a:lnTo>
                  <a:lnTo>
                    <a:pt x="249" y="637"/>
                  </a:lnTo>
                  <a:lnTo>
                    <a:pt x="291" y="620"/>
                  </a:lnTo>
                  <a:lnTo>
                    <a:pt x="369" y="623"/>
                  </a:lnTo>
                  <a:lnTo>
                    <a:pt x="435" y="633"/>
                  </a:lnTo>
                  <a:lnTo>
                    <a:pt x="526" y="621"/>
                  </a:lnTo>
                  <a:lnTo>
                    <a:pt x="576" y="631"/>
                  </a:lnTo>
                  <a:lnTo>
                    <a:pt x="661" y="633"/>
                  </a:lnTo>
                  <a:lnTo>
                    <a:pt x="777" y="612"/>
                  </a:lnTo>
                  <a:lnTo>
                    <a:pt x="806" y="597"/>
                  </a:lnTo>
                  <a:lnTo>
                    <a:pt x="819" y="564"/>
                  </a:lnTo>
                  <a:lnTo>
                    <a:pt x="821" y="525"/>
                  </a:lnTo>
                  <a:lnTo>
                    <a:pt x="817" y="494"/>
                  </a:lnTo>
                  <a:lnTo>
                    <a:pt x="897" y="490"/>
                  </a:lnTo>
                  <a:lnTo>
                    <a:pt x="916" y="485"/>
                  </a:lnTo>
                  <a:lnTo>
                    <a:pt x="947" y="468"/>
                  </a:lnTo>
                  <a:lnTo>
                    <a:pt x="966" y="441"/>
                  </a:lnTo>
                  <a:lnTo>
                    <a:pt x="973" y="424"/>
                  </a:lnTo>
                  <a:lnTo>
                    <a:pt x="969" y="369"/>
                  </a:lnTo>
                  <a:lnTo>
                    <a:pt x="962" y="342"/>
                  </a:lnTo>
                  <a:lnTo>
                    <a:pt x="983" y="320"/>
                  </a:lnTo>
                  <a:lnTo>
                    <a:pt x="1026" y="295"/>
                  </a:lnTo>
                  <a:lnTo>
                    <a:pt x="1061" y="278"/>
                  </a:lnTo>
                  <a:lnTo>
                    <a:pt x="1085" y="2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3" name="Freeform 234"/>
            <p:cNvSpPr>
              <a:spLocks/>
            </p:cNvSpPr>
            <p:nvPr/>
          </p:nvSpPr>
          <p:spPr bwMode="auto">
            <a:xfrm>
              <a:off x="3225" y="3607"/>
              <a:ext cx="87" cy="132"/>
            </a:xfrm>
            <a:custGeom>
              <a:avLst/>
              <a:gdLst>
                <a:gd name="T0" fmla="*/ 80 w 173"/>
                <a:gd name="T1" fmla="*/ 30 h 264"/>
                <a:gd name="T2" fmla="*/ 71 w 173"/>
                <a:gd name="T3" fmla="*/ 20 h 264"/>
                <a:gd name="T4" fmla="*/ 62 w 173"/>
                <a:gd name="T5" fmla="*/ 11 h 264"/>
                <a:gd name="T6" fmla="*/ 54 w 173"/>
                <a:gd name="T7" fmla="*/ 6 h 264"/>
                <a:gd name="T8" fmla="*/ 34 w 173"/>
                <a:gd name="T9" fmla="*/ 5 h 264"/>
                <a:gd name="T10" fmla="*/ 13 w 173"/>
                <a:gd name="T11" fmla="*/ 18 h 264"/>
                <a:gd name="T12" fmla="*/ 5 w 173"/>
                <a:gd name="T13" fmla="*/ 37 h 264"/>
                <a:gd name="T14" fmla="*/ 8 w 173"/>
                <a:gd name="T15" fmla="*/ 46 h 264"/>
                <a:gd name="T16" fmla="*/ 14 w 173"/>
                <a:gd name="T17" fmla="*/ 57 h 264"/>
                <a:gd name="T18" fmla="*/ 19 w 173"/>
                <a:gd name="T19" fmla="*/ 66 h 264"/>
                <a:gd name="T20" fmla="*/ 22 w 173"/>
                <a:gd name="T21" fmla="*/ 69 h 264"/>
                <a:gd name="T22" fmla="*/ 43 w 173"/>
                <a:gd name="T23" fmla="*/ 91 h 264"/>
                <a:gd name="T24" fmla="*/ 60 w 173"/>
                <a:gd name="T25" fmla="*/ 116 h 264"/>
                <a:gd name="T26" fmla="*/ 62 w 173"/>
                <a:gd name="T27" fmla="*/ 132 h 264"/>
                <a:gd name="T28" fmla="*/ 48 w 173"/>
                <a:gd name="T29" fmla="*/ 117 h 264"/>
                <a:gd name="T30" fmla="*/ 34 w 173"/>
                <a:gd name="T31" fmla="*/ 96 h 264"/>
                <a:gd name="T32" fmla="*/ 9 w 173"/>
                <a:gd name="T33" fmla="*/ 75 h 264"/>
                <a:gd name="T34" fmla="*/ 5 w 173"/>
                <a:gd name="T35" fmla="*/ 60 h 264"/>
                <a:gd name="T36" fmla="*/ 0 w 173"/>
                <a:gd name="T37" fmla="*/ 36 h 264"/>
                <a:gd name="T38" fmla="*/ 1 w 173"/>
                <a:gd name="T39" fmla="*/ 26 h 264"/>
                <a:gd name="T40" fmla="*/ 8 w 173"/>
                <a:gd name="T41" fmla="*/ 14 h 264"/>
                <a:gd name="T42" fmla="*/ 20 w 173"/>
                <a:gd name="T43" fmla="*/ 5 h 264"/>
                <a:gd name="T44" fmla="*/ 32 w 173"/>
                <a:gd name="T45" fmla="*/ 0 h 264"/>
                <a:gd name="T46" fmla="*/ 51 w 173"/>
                <a:gd name="T47" fmla="*/ 0 h 264"/>
                <a:gd name="T48" fmla="*/ 66 w 173"/>
                <a:gd name="T49" fmla="*/ 5 h 264"/>
                <a:gd name="T50" fmla="*/ 82 w 173"/>
                <a:gd name="T51" fmla="*/ 19 h 264"/>
                <a:gd name="T52" fmla="*/ 87 w 173"/>
                <a:gd name="T53" fmla="*/ 30 h 264"/>
                <a:gd name="T54" fmla="*/ 80 w 173"/>
                <a:gd name="T55" fmla="*/ 30 h 264"/>
                <a:gd name="T56" fmla="*/ 80 w 173"/>
                <a:gd name="T57" fmla="*/ 30 h 2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3"/>
                <a:gd name="T88" fmla="*/ 0 h 264"/>
                <a:gd name="T89" fmla="*/ 173 w 173"/>
                <a:gd name="T90" fmla="*/ 264 h 2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3" h="264">
                  <a:moveTo>
                    <a:pt x="160" y="61"/>
                  </a:moveTo>
                  <a:lnTo>
                    <a:pt x="141" y="40"/>
                  </a:lnTo>
                  <a:lnTo>
                    <a:pt x="124" y="23"/>
                  </a:lnTo>
                  <a:lnTo>
                    <a:pt x="108" y="13"/>
                  </a:lnTo>
                  <a:lnTo>
                    <a:pt x="67" y="11"/>
                  </a:lnTo>
                  <a:lnTo>
                    <a:pt x="25" y="36"/>
                  </a:lnTo>
                  <a:lnTo>
                    <a:pt x="9" y="74"/>
                  </a:lnTo>
                  <a:lnTo>
                    <a:pt x="15" y="93"/>
                  </a:lnTo>
                  <a:lnTo>
                    <a:pt x="27" y="114"/>
                  </a:lnTo>
                  <a:lnTo>
                    <a:pt x="38" y="131"/>
                  </a:lnTo>
                  <a:lnTo>
                    <a:pt x="44" y="139"/>
                  </a:lnTo>
                  <a:lnTo>
                    <a:pt x="86" y="182"/>
                  </a:lnTo>
                  <a:lnTo>
                    <a:pt x="120" y="232"/>
                  </a:lnTo>
                  <a:lnTo>
                    <a:pt x="124" y="264"/>
                  </a:lnTo>
                  <a:lnTo>
                    <a:pt x="95" y="235"/>
                  </a:lnTo>
                  <a:lnTo>
                    <a:pt x="68" y="192"/>
                  </a:lnTo>
                  <a:lnTo>
                    <a:pt x="17" y="150"/>
                  </a:lnTo>
                  <a:lnTo>
                    <a:pt x="9" y="120"/>
                  </a:lnTo>
                  <a:lnTo>
                    <a:pt x="0" y="72"/>
                  </a:lnTo>
                  <a:lnTo>
                    <a:pt x="2" y="53"/>
                  </a:lnTo>
                  <a:lnTo>
                    <a:pt x="15" y="28"/>
                  </a:lnTo>
                  <a:lnTo>
                    <a:pt x="40" y="11"/>
                  </a:lnTo>
                  <a:lnTo>
                    <a:pt x="63" y="0"/>
                  </a:lnTo>
                  <a:lnTo>
                    <a:pt x="101" y="0"/>
                  </a:lnTo>
                  <a:lnTo>
                    <a:pt x="131" y="11"/>
                  </a:lnTo>
                  <a:lnTo>
                    <a:pt x="163" y="38"/>
                  </a:lnTo>
                  <a:lnTo>
                    <a:pt x="173" y="61"/>
                  </a:lnTo>
                  <a:lnTo>
                    <a:pt x="16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4" name="Freeform 235"/>
            <p:cNvSpPr>
              <a:spLocks/>
            </p:cNvSpPr>
            <p:nvPr/>
          </p:nvSpPr>
          <p:spPr bwMode="auto">
            <a:xfrm>
              <a:off x="3179" y="3177"/>
              <a:ext cx="370" cy="582"/>
            </a:xfrm>
            <a:custGeom>
              <a:avLst/>
              <a:gdLst>
                <a:gd name="T0" fmla="*/ 48 w 739"/>
                <a:gd name="T1" fmla="*/ 179 h 1164"/>
                <a:gd name="T2" fmla="*/ 318 w 739"/>
                <a:gd name="T3" fmla="*/ 10 h 1164"/>
                <a:gd name="T4" fmla="*/ 332 w 739"/>
                <a:gd name="T5" fmla="*/ 63 h 1164"/>
                <a:gd name="T6" fmla="*/ 347 w 739"/>
                <a:gd name="T7" fmla="*/ 136 h 1164"/>
                <a:gd name="T8" fmla="*/ 360 w 739"/>
                <a:gd name="T9" fmla="*/ 339 h 1164"/>
                <a:gd name="T10" fmla="*/ 356 w 739"/>
                <a:gd name="T11" fmla="*/ 368 h 1164"/>
                <a:gd name="T12" fmla="*/ 343 w 739"/>
                <a:gd name="T13" fmla="*/ 378 h 1164"/>
                <a:gd name="T14" fmla="*/ 301 w 739"/>
                <a:gd name="T15" fmla="*/ 394 h 1164"/>
                <a:gd name="T16" fmla="*/ 245 w 739"/>
                <a:gd name="T17" fmla="*/ 414 h 1164"/>
                <a:gd name="T18" fmla="*/ 198 w 739"/>
                <a:gd name="T19" fmla="*/ 431 h 1164"/>
                <a:gd name="T20" fmla="*/ 222 w 739"/>
                <a:gd name="T21" fmla="*/ 454 h 1164"/>
                <a:gd name="T22" fmla="*/ 215 w 739"/>
                <a:gd name="T23" fmla="*/ 493 h 1164"/>
                <a:gd name="T24" fmla="*/ 205 w 739"/>
                <a:gd name="T25" fmla="*/ 506 h 1164"/>
                <a:gd name="T26" fmla="*/ 172 w 739"/>
                <a:gd name="T27" fmla="*/ 509 h 1164"/>
                <a:gd name="T28" fmla="*/ 160 w 739"/>
                <a:gd name="T29" fmla="*/ 483 h 1164"/>
                <a:gd name="T30" fmla="*/ 144 w 739"/>
                <a:gd name="T31" fmla="*/ 451 h 1164"/>
                <a:gd name="T32" fmla="*/ 148 w 739"/>
                <a:gd name="T33" fmla="*/ 478 h 1164"/>
                <a:gd name="T34" fmla="*/ 167 w 739"/>
                <a:gd name="T35" fmla="*/ 518 h 1164"/>
                <a:gd name="T36" fmla="*/ 149 w 739"/>
                <a:gd name="T37" fmla="*/ 562 h 1164"/>
                <a:gd name="T38" fmla="*/ 136 w 739"/>
                <a:gd name="T39" fmla="*/ 574 h 1164"/>
                <a:gd name="T40" fmla="*/ 117 w 739"/>
                <a:gd name="T41" fmla="*/ 572 h 1164"/>
                <a:gd name="T42" fmla="*/ 96 w 739"/>
                <a:gd name="T43" fmla="*/ 560 h 1164"/>
                <a:gd name="T44" fmla="*/ 88 w 739"/>
                <a:gd name="T45" fmla="*/ 566 h 1164"/>
                <a:gd name="T46" fmla="*/ 126 w 739"/>
                <a:gd name="T47" fmla="*/ 582 h 1164"/>
                <a:gd name="T48" fmla="*/ 160 w 739"/>
                <a:gd name="T49" fmla="*/ 558 h 1164"/>
                <a:gd name="T50" fmla="*/ 177 w 739"/>
                <a:gd name="T51" fmla="*/ 523 h 1164"/>
                <a:gd name="T52" fmla="*/ 182 w 739"/>
                <a:gd name="T53" fmla="*/ 517 h 1164"/>
                <a:gd name="T54" fmla="*/ 208 w 739"/>
                <a:gd name="T55" fmla="*/ 511 h 1164"/>
                <a:gd name="T56" fmla="*/ 229 w 739"/>
                <a:gd name="T57" fmla="*/ 486 h 1164"/>
                <a:gd name="T58" fmla="*/ 229 w 739"/>
                <a:gd name="T59" fmla="*/ 442 h 1164"/>
                <a:gd name="T60" fmla="*/ 334 w 739"/>
                <a:gd name="T61" fmla="*/ 390 h 1164"/>
                <a:gd name="T62" fmla="*/ 360 w 739"/>
                <a:gd name="T63" fmla="*/ 378 h 1164"/>
                <a:gd name="T64" fmla="*/ 361 w 739"/>
                <a:gd name="T65" fmla="*/ 237 h 1164"/>
                <a:gd name="T66" fmla="*/ 349 w 739"/>
                <a:gd name="T67" fmla="*/ 90 h 1164"/>
                <a:gd name="T68" fmla="*/ 257 w 739"/>
                <a:gd name="T69" fmla="*/ 41 h 1164"/>
                <a:gd name="T70" fmla="*/ 112 w 739"/>
                <a:gd name="T71" fmla="*/ 135 h 1164"/>
                <a:gd name="T72" fmla="*/ 83 w 739"/>
                <a:gd name="T73" fmla="*/ 152 h 1164"/>
                <a:gd name="T74" fmla="*/ 51 w 739"/>
                <a:gd name="T75" fmla="*/ 167 h 1164"/>
                <a:gd name="T76" fmla="*/ 0 w 739"/>
                <a:gd name="T77" fmla="*/ 184 h 1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9"/>
                <a:gd name="T118" fmla="*/ 0 h 1164"/>
                <a:gd name="T119" fmla="*/ 739 w 739"/>
                <a:gd name="T120" fmla="*/ 1164 h 11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9" h="1164">
                  <a:moveTo>
                    <a:pt x="0" y="368"/>
                  </a:moveTo>
                  <a:lnTo>
                    <a:pt x="95" y="359"/>
                  </a:lnTo>
                  <a:lnTo>
                    <a:pt x="180" y="309"/>
                  </a:lnTo>
                  <a:lnTo>
                    <a:pt x="635" y="21"/>
                  </a:lnTo>
                  <a:lnTo>
                    <a:pt x="642" y="53"/>
                  </a:lnTo>
                  <a:lnTo>
                    <a:pt x="663" y="127"/>
                  </a:lnTo>
                  <a:lnTo>
                    <a:pt x="684" y="210"/>
                  </a:lnTo>
                  <a:lnTo>
                    <a:pt x="694" y="271"/>
                  </a:lnTo>
                  <a:lnTo>
                    <a:pt x="709" y="493"/>
                  </a:lnTo>
                  <a:lnTo>
                    <a:pt x="720" y="678"/>
                  </a:lnTo>
                  <a:lnTo>
                    <a:pt x="717" y="712"/>
                  </a:lnTo>
                  <a:lnTo>
                    <a:pt x="711" y="737"/>
                  </a:lnTo>
                  <a:lnTo>
                    <a:pt x="703" y="750"/>
                  </a:lnTo>
                  <a:lnTo>
                    <a:pt x="686" y="756"/>
                  </a:lnTo>
                  <a:lnTo>
                    <a:pt x="650" y="769"/>
                  </a:lnTo>
                  <a:lnTo>
                    <a:pt x="601" y="788"/>
                  </a:lnTo>
                  <a:lnTo>
                    <a:pt x="545" y="807"/>
                  </a:lnTo>
                  <a:lnTo>
                    <a:pt x="490" y="828"/>
                  </a:lnTo>
                  <a:lnTo>
                    <a:pt x="443" y="845"/>
                  </a:lnTo>
                  <a:lnTo>
                    <a:pt x="395" y="862"/>
                  </a:lnTo>
                  <a:lnTo>
                    <a:pt x="428" y="885"/>
                  </a:lnTo>
                  <a:lnTo>
                    <a:pt x="443" y="909"/>
                  </a:lnTo>
                  <a:lnTo>
                    <a:pt x="443" y="953"/>
                  </a:lnTo>
                  <a:lnTo>
                    <a:pt x="429" y="987"/>
                  </a:lnTo>
                  <a:lnTo>
                    <a:pt x="420" y="1002"/>
                  </a:lnTo>
                  <a:lnTo>
                    <a:pt x="410" y="1012"/>
                  </a:lnTo>
                  <a:lnTo>
                    <a:pt x="397" y="1018"/>
                  </a:lnTo>
                  <a:lnTo>
                    <a:pt x="344" y="1018"/>
                  </a:lnTo>
                  <a:lnTo>
                    <a:pt x="336" y="1001"/>
                  </a:lnTo>
                  <a:lnTo>
                    <a:pt x="319" y="966"/>
                  </a:lnTo>
                  <a:lnTo>
                    <a:pt x="287" y="921"/>
                  </a:lnTo>
                  <a:lnTo>
                    <a:pt x="287" y="902"/>
                  </a:lnTo>
                  <a:lnTo>
                    <a:pt x="251" y="919"/>
                  </a:lnTo>
                  <a:lnTo>
                    <a:pt x="295" y="957"/>
                  </a:lnTo>
                  <a:lnTo>
                    <a:pt x="319" y="991"/>
                  </a:lnTo>
                  <a:lnTo>
                    <a:pt x="334" y="1035"/>
                  </a:lnTo>
                  <a:lnTo>
                    <a:pt x="327" y="1076"/>
                  </a:lnTo>
                  <a:lnTo>
                    <a:pt x="298" y="1124"/>
                  </a:lnTo>
                  <a:lnTo>
                    <a:pt x="285" y="1137"/>
                  </a:lnTo>
                  <a:lnTo>
                    <a:pt x="272" y="1147"/>
                  </a:lnTo>
                  <a:lnTo>
                    <a:pt x="260" y="1151"/>
                  </a:lnTo>
                  <a:lnTo>
                    <a:pt x="234" y="1143"/>
                  </a:lnTo>
                  <a:lnTo>
                    <a:pt x="220" y="1137"/>
                  </a:lnTo>
                  <a:lnTo>
                    <a:pt x="192" y="1120"/>
                  </a:lnTo>
                  <a:lnTo>
                    <a:pt x="141" y="1056"/>
                  </a:lnTo>
                  <a:lnTo>
                    <a:pt x="175" y="1132"/>
                  </a:lnTo>
                  <a:lnTo>
                    <a:pt x="203" y="1147"/>
                  </a:lnTo>
                  <a:lnTo>
                    <a:pt x="251" y="1164"/>
                  </a:lnTo>
                  <a:lnTo>
                    <a:pt x="298" y="1149"/>
                  </a:lnTo>
                  <a:lnTo>
                    <a:pt x="319" y="1116"/>
                  </a:lnTo>
                  <a:lnTo>
                    <a:pt x="333" y="1094"/>
                  </a:lnTo>
                  <a:lnTo>
                    <a:pt x="353" y="1046"/>
                  </a:lnTo>
                  <a:lnTo>
                    <a:pt x="344" y="1027"/>
                  </a:lnTo>
                  <a:lnTo>
                    <a:pt x="363" y="1033"/>
                  </a:lnTo>
                  <a:lnTo>
                    <a:pt x="391" y="1033"/>
                  </a:lnTo>
                  <a:lnTo>
                    <a:pt x="416" y="1023"/>
                  </a:lnTo>
                  <a:lnTo>
                    <a:pt x="431" y="1018"/>
                  </a:lnTo>
                  <a:lnTo>
                    <a:pt x="458" y="972"/>
                  </a:lnTo>
                  <a:lnTo>
                    <a:pt x="458" y="923"/>
                  </a:lnTo>
                  <a:lnTo>
                    <a:pt x="458" y="885"/>
                  </a:lnTo>
                  <a:lnTo>
                    <a:pt x="428" y="868"/>
                  </a:lnTo>
                  <a:lnTo>
                    <a:pt x="667" y="780"/>
                  </a:lnTo>
                  <a:lnTo>
                    <a:pt x="690" y="775"/>
                  </a:lnTo>
                  <a:lnTo>
                    <a:pt x="720" y="756"/>
                  </a:lnTo>
                  <a:lnTo>
                    <a:pt x="739" y="670"/>
                  </a:lnTo>
                  <a:lnTo>
                    <a:pt x="722" y="474"/>
                  </a:lnTo>
                  <a:lnTo>
                    <a:pt x="711" y="300"/>
                  </a:lnTo>
                  <a:lnTo>
                    <a:pt x="698" y="180"/>
                  </a:lnTo>
                  <a:lnTo>
                    <a:pt x="642" y="0"/>
                  </a:lnTo>
                  <a:lnTo>
                    <a:pt x="513" y="83"/>
                  </a:lnTo>
                  <a:lnTo>
                    <a:pt x="300" y="220"/>
                  </a:lnTo>
                  <a:lnTo>
                    <a:pt x="224" y="269"/>
                  </a:lnTo>
                  <a:lnTo>
                    <a:pt x="192" y="296"/>
                  </a:lnTo>
                  <a:lnTo>
                    <a:pt x="165" y="305"/>
                  </a:lnTo>
                  <a:lnTo>
                    <a:pt x="129" y="305"/>
                  </a:lnTo>
                  <a:lnTo>
                    <a:pt x="101" y="334"/>
                  </a:lnTo>
                  <a:lnTo>
                    <a:pt x="47" y="347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5" name="Freeform 236"/>
            <p:cNvSpPr>
              <a:spLocks/>
            </p:cNvSpPr>
            <p:nvPr/>
          </p:nvSpPr>
          <p:spPr bwMode="auto">
            <a:xfrm>
              <a:off x="3010" y="3718"/>
              <a:ext cx="261" cy="75"/>
            </a:xfrm>
            <a:custGeom>
              <a:avLst/>
              <a:gdLst>
                <a:gd name="T0" fmla="*/ 254 w 523"/>
                <a:gd name="T1" fmla="*/ 17 h 150"/>
                <a:gd name="T2" fmla="*/ 256 w 523"/>
                <a:gd name="T3" fmla="*/ 39 h 150"/>
                <a:gd name="T4" fmla="*/ 244 w 523"/>
                <a:gd name="T5" fmla="*/ 54 h 150"/>
                <a:gd name="T6" fmla="*/ 229 w 523"/>
                <a:gd name="T7" fmla="*/ 68 h 150"/>
                <a:gd name="T8" fmla="*/ 205 w 523"/>
                <a:gd name="T9" fmla="*/ 68 h 150"/>
                <a:gd name="T10" fmla="*/ 187 w 523"/>
                <a:gd name="T11" fmla="*/ 58 h 150"/>
                <a:gd name="T12" fmla="*/ 170 w 523"/>
                <a:gd name="T13" fmla="*/ 45 h 150"/>
                <a:gd name="T14" fmla="*/ 147 w 523"/>
                <a:gd name="T15" fmla="*/ 27 h 150"/>
                <a:gd name="T16" fmla="*/ 132 w 523"/>
                <a:gd name="T17" fmla="*/ 10 h 150"/>
                <a:gd name="T18" fmla="*/ 123 w 523"/>
                <a:gd name="T19" fmla="*/ 0 h 150"/>
                <a:gd name="T20" fmla="*/ 124 w 523"/>
                <a:gd name="T21" fmla="*/ 19 h 150"/>
                <a:gd name="T22" fmla="*/ 124 w 523"/>
                <a:gd name="T23" fmla="*/ 39 h 150"/>
                <a:gd name="T24" fmla="*/ 122 w 523"/>
                <a:gd name="T25" fmla="*/ 51 h 150"/>
                <a:gd name="T26" fmla="*/ 119 w 523"/>
                <a:gd name="T27" fmla="*/ 56 h 150"/>
                <a:gd name="T28" fmla="*/ 111 w 523"/>
                <a:gd name="T29" fmla="*/ 63 h 150"/>
                <a:gd name="T30" fmla="*/ 91 w 523"/>
                <a:gd name="T31" fmla="*/ 69 h 150"/>
                <a:gd name="T32" fmla="*/ 71 w 523"/>
                <a:gd name="T33" fmla="*/ 68 h 150"/>
                <a:gd name="T34" fmla="*/ 56 w 523"/>
                <a:gd name="T35" fmla="*/ 54 h 150"/>
                <a:gd name="T36" fmla="*/ 35 w 523"/>
                <a:gd name="T37" fmla="*/ 41 h 150"/>
                <a:gd name="T38" fmla="*/ 19 w 523"/>
                <a:gd name="T39" fmla="*/ 28 h 150"/>
                <a:gd name="T40" fmla="*/ 6 w 523"/>
                <a:gd name="T41" fmla="*/ 19 h 150"/>
                <a:gd name="T42" fmla="*/ 0 w 523"/>
                <a:gd name="T43" fmla="*/ 24 h 150"/>
                <a:gd name="T44" fmla="*/ 11 w 523"/>
                <a:gd name="T45" fmla="*/ 26 h 150"/>
                <a:gd name="T46" fmla="*/ 15 w 523"/>
                <a:gd name="T47" fmla="*/ 33 h 150"/>
                <a:gd name="T48" fmla="*/ 28 w 523"/>
                <a:gd name="T49" fmla="*/ 44 h 150"/>
                <a:gd name="T50" fmla="*/ 39 w 523"/>
                <a:gd name="T51" fmla="*/ 49 h 150"/>
                <a:gd name="T52" fmla="*/ 48 w 523"/>
                <a:gd name="T53" fmla="*/ 55 h 150"/>
                <a:gd name="T54" fmla="*/ 58 w 523"/>
                <a:gd name="T55" fmla="*/ 62 h 150"/>
                <a:gd name="T56" fmla="*/ 63 w 523"/>
                <a:gd name="T57" fmla="*/ 67 h 150"/>
                <a:gd name="T58" fmla="*/ 78 w 523"/>
                <a:gd name="T59" fmla="*/ 72 h 150"/>
                <a:gd name="T60" fmla="*/ 107 w 523"/>
                <a:gd name="T61" fmla="*/ 71 h 150"/>
                <a:gd name="T62" fmla="*/ 110 w 523"/>
                <a:gd name="T63" fmla="*/ 69 h 150"/>
                <a:gd name="T64" fmla="*/ 116 w 523"/>
                <a:gd name="T65" fmla="*/ 66 h 150"/>
                <a:gd name="T66" fmla="*/ 125 w 523"/>
                <a:gd name="T67" fmla="*/ 56 h 150"/>
                <a:gd name="T68" fmla="*/ 127 w 523"/>
                <a:gd name="T69" fmla="*/ 41 h 150"/>
                <a:gd name="T70" fmla="*/ 128 w 523"/>
                <a:gd name="T71" fmla="*/ 19 h 150"/>
                <a:gd name="T72" fmla="*/ 135 w 523"/>
                <a:gd name="T73" fmla="*/ 23 h 150"/>
                <a:gd name="T74" fmla="*/ 167 w 523"/>
                <a:gd name="T75" fmla="*/ 49 h 150"/>
                <a:gd name="T76" fmla="*/ 190 w 523"/>
                <a:gd name="T77" fmla="*/ 67 h 150"/>
                <a:gd name="T78" fmla="*/ 195 w 523"/>
                <a:gd name="T79" fmla="*/ 71 h 150"/>
                <a:gd name="T80" fmla="*/ 209 w 523"/>
                <a:gd name="T81" fmla="*/ 75 h 150"/>
                <a:gd name="T82" fmla="*/ 239 w 523"/>
                <a:gd name="T83" fmla="*/ 70 h 150"/>
                <a:gd name="T84" fmla="*/ 256 w 523"/>
                <a:gd name="T85" fmla="*/ 50 h 150"/>
                <a:gd name="T86" fmla="*/ 261 w 523"/>
                <a:gd name="T87" fmla="*/ 42 h 150"/>
                <a:gd name="T88" fmla="*/ 260 w 523"/>
                <a:gd name="T89" fmla="*/ 26 h 150"/>
                <a:gd name="T90" fmla="*/ 254 w 523"/>
                <a:gd name="T91" fmla="*/ 17 h 150"/>
                <a:gd name="T92" fmla="*/ 254 w 523"/>
                <a:gd name="T93" fmla="*/ 17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3"/>
                <a:gd name="T142" fmla="*/ 0 h 150"/>
                <a:gd name="T143" fmla="*/ 523 w 52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3" h="150">
                  <a:moveTo>
                    <a:pt x="508" y="33"/>
                  </a:moveTo>
                  <a:lnTo>
                    <a:pt x="512" y="78"/>
                  </a:lnTo>
                  <a:lnTo>
                    <a:pt x="489" y="109"/>
                  </a:lnTo>
                  <a:lnTo>
                    <a:pt x="459" y="135"/>
                  </a:lnTo>
                  <a:lnTo>
                    <a:pt x="411" y="135"/>
                  </a:lnTo>
                  <a:lnTo>
                    <a:pt x="375" y="116"/>
                  </a:lnTo>
                  <a:lnTo>
                    <a:pt x="341" y="90"/>
                  </a:lnTo>
                  <a:lnTo>
                    <a:pt x="295" y="55"/>
                  </a:lnTo>
                  <a:lnTo>
                    <a:pt x="265" y="21"/>
                  </a:lnTo>
                  <a:lnTo>
                    <a:pt x="246" y="0"/>
                  </a:lnTo>
                  <a:lnTo>
                    <a:pt x="248" y="38"/>
                  </a:lnTo>
                  <a:lnTo>
                    <a:pt x="248" y="78"/>
                  </a:lnTo>
                  <a:lnTo>
                    <a:pt x="244" y="103"/>
                  </a:lnTo>
                  <a:lnTo>
                    <a:pt x="238" y="112"/>
                  </a:lnTo>
                  <a:lnTo>
                    <a:pt x="223" y="126"/>
                  </a:lnTo>
                  <a:lnTo>
                    <a:pt x="183" y="137"/>
                  </a:lnTo>
                  <a:lnTo>
                    <a:pt x="143" y="135"/>
                  </a:lnTo>
                  <a:lnTo>
                    <a:pt x="113" y="109"/>
                  </a:lnTo>
                  <a:lnTo>
                    <a:pt x="71" y="82"/>
                  </a:lnTo>
                  <a:lnTo>
                    <a:pt x="38" y="57"/>
                  </a:lnTo>
                  <a:lnTo>
                    <a:pt x="12" y="38"/>
                  </a:lnTo>
                  <a:lnTo>
                    <a:pt x="0" y="48"/>
                  </a:lnTo>
                  <a:lnTo>
                    <a:pt x="23" y="53"/>
                  </a:lnTo>
                  <a:lnTo>
                    <a:pt x="31" y="65"/>
                  </a:lnTo>
                  <a:lnTo>
                    <a:pt x="57" y="88"/>
                  </a:lnTo>
                  <a:lnTo>
                    <a:pt x="78" y="99"/>
                  </a:lnTo>
                  <a:lnTo>
                    <a:pt x="97" y="110"/>
                  </a:lnTo>
                  <a:lnTo>
                    <a:pt x="116" y="124"/>
                  </a:lnTo>
                  <a:lnTo>
                    <a:pt x="126" y="133"/>
                  </a:lnTo>
                  <a:lnTo>
                    <a:pt x="156" y="143"/>
                  </a:lnTo>
                  <a:lnTo>
                    <a:pt x="215" y="141"/>
                  </a:lnTo>
                  <a:lnTo>
                    <a:pt x="221" y="137"/>
                  </a:lnTo>
                  <a:lnTo>
                    <a:pt x="232" y="131"/>
                  </a:lnTo>
                  <a:lnTo>
                    <a:pt x="251" y="112"/>
                  </a:lnTo>
                  <a:lnTo>
                    <a:pt x="255" y="82"/>
                  </a:lnTo>
                  <a:lnTo>
                    <a:pt x="257" y="38"/>
                  </a:lnTo>
                  <a:lnTo>
                    <a:pt x="270" y="46"/>
                  </a:lnTo>
                  <a:lnTo>
                    <a:pt x="335" y="99"/>
                  </a:lnTo>
                  <a:lnTo>
                    <a:pt x="381" y="133"/>
                  </a:lnTo>
                  <a:lnTo>
                    <a:pt x="390" y="141"/>
                  </a:lnTo>
                  <a:lnTo>
                    <a:pt x="419" y="150"/>
                  </a:lnTo>
                  <a:lnTo>
                    <a:pt x="478" y="139"/>
                  </a:lnTo>
                  <a:lnTo>
                    <a:pt x="512" y="101"/>
                  </a:lnTo>
                  <a:lnTo>
                    <a:pt x="523" y="84"/>
                  </a:lnTo>
                  <a:lnTo>
                    <a:pt x="521" y="52"/>
                  </a:lnTo>
                  <a:lnTo>
                    <a:pt x="50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6" name="Freeform 237"/>
            <p:cNvSpPr>
              <a:spLocks/>
            </p:cNvSpPr>
            <p:nvPr/>
          </p:nvSpPr>
          <p:spPr bwMode="auto">
            <a:xfrm>
              <a:off x="3107" y="3595"/>
              <a:ext cx="157" cy="171"/>
            </a:xfrm>
            <a:custGeom>
              <a:avLst/>
              <a:gdLst>
                <a:gd name="T0" fmla="*/ 157 w 314"/>
                <a:gd name="T1" fmla="*/ 133 h 342"/>
                <a:gd name="T2" fmla="*/ 140 w 314"/>
                <a:gd name="T3" fmla="*/ 108 h 342"/>
                <a:gd name="T4" fmla="*/ 124 w 314"/>
                <a:gd name="T5" fmla="*/ 85 h 342"/>
                <a:gd name="T6" fmla="*/ 90 w 314"/>
                <a:gd name="T7" fmla="*/ 42 h 342"/>
                <a:gd name="T8" fmla="*/ 82 w 314"/>
                <a:gd name="T9" fmla="*/ 35 h 342"/>
                <a:gd name="T10" fmla="*/ 56 w 314"/>
                <a:gd name="T11" fmla="*/ 2 h 342"/>
                <a:gd name="T12" fmla="*/ 47 w 314"/>
                <a:gd name="T13" fmla="*/ 0 h 342"/>
                <a:gd name="T14" fmla="*/ 30 w 314"/>
                <a:gd name="T15" fmla="*/ 1 h 342"/>
                <a:gd name="T16" fmla="*/ 12 w 314"/>
                <a:gd name="T17" fmla="*/ 14 h 342"/>
                <a:gd name="T18" fmla="*/ 3 w 314"/>
                <a:gd name="T19" fmla="*/ 23 h 342"/>
                <a:gd name="T20" fmla="*/ 0 w 314"/>
                <a:gd name="T21" fmla="*/ 37 h 342"/>
                <a:gd name="T22" fmla="*/ 4 w 314"/>
                <a:gd name="T23" fmla="*/ 59 h 342"/>
                <a:gd name="T24" fmla="*/ 20 w 314"/>
                <a:gd name="T25" fmla="*/ 93 h 342"/>
                <a:gd name="T26" fmla="*/ 25 w 314"/>
                <a:gd name="T27" fmla="*/ 113 h 342"/>
                <a:gd name="T28" fmla="*/ 41 w 314"/>
                <a:gd name="T29" fmla="*/ 111 h 342"/>
                <a:gd name="T30" fmla="*/ 40 w 314"/>
                <a:gd name="T31" fmla="*/ 126 h 342"/>
                <a:gd name="T32" fmla="*/ 54 w 314"/>
                <a:gd name="T33" fmla="*/ 136 h 342"/>
                <a:gd name="T34" fmla="*/ 69 w 314"/>
                <a:gd name="T35" fmla="*/ 157 h 342"/>
                <a:gd name="T36" fmla="*/ 80 w 314"/>
                <a:gd name="T37" fmla="*/ 171 h 342"/>
                <a:gd name="T38" fmla="*/ 76 w 314"/>
                <a:gd name="T39" fmla="*/ 162 h 342"/>
                <a:gd name="T40" fmla="*/ 72 w 314"/>
                <a:gd name="T41" fmla="*/ 149 h 342"/>
                <a:gd name="T42" fmla="*/ 69 w 314"/>
                <a:gd name="T43" fmla="*/ 138 h 342"/>
                <a:gd name="T44" fmla="*/ 67 w 314"/>
                <a:gd name="T45" fmla="*/ 130 h 342"/>
                <a:gd name="T46" fmla="*/ 50 w 314"/>
                <a:gd name="T47" fmla="*/ 119 h 342"/>
                <a:gd name="T48" fmla="*/ 45 w 314"/>
                <a:gd name="T49" fmla="*/ 99 h 342"/>
                <a:gd name="T50" fmla="*/ 14 w 314"/>
                <a:gd name="T51" fmla="*/ 66 h 342"/>
                <a:gd name="T52" fmla="*/ 8 w 314"/>
                <a:gd name="T53" fmla="*/ 46 h 342"/>
                <a:gd name="T54" fmla="*/ 8 w 314"/>
                <a:gd name="T55" fmla="*/ 36 h 342"/>
                <a:gd name="T56" fmla="*/ 10 w 314"/>
                <a:gd name="T57" fmla="*/ 26 h 342"/>
                <a:gd name="T58" fmla="*/ 14 w 314"/>
                <a:gd name="T59" fmla="*/ 20 h 342"/>
                <a:gd name="T60" fmla="*/ 27 w 314"/>
                <a:gd name="T61" fmla="*/ 11 h 342"/>
                <a:gd name="T62" fmla="*/ 34 w 314"/>
                <a:gd name="T63" fmla="*/ 7 h 342"/>
                <a:gd name="T64" fmla="*/ 45 w 314"/>
                <a:gd name="T65" fmla="*/ 6 h 342"/>
                <a:gd name="T66" fmla="*/ 61 w 314"/>
                <a:gd name="T67" fmla="*/ 17 h 342"/>
                <a:gd name="T68" fmla="*/ 73 w 314"/>
                <a:gd name="T69" fmla="*/ 31 h 342"/>
                <a:gd name="T70" fmla="*/ 79 w 314"/>
                <a:gd name="T71" fmla="*/ 41 h 342"/>
                <a:gd name="T72" fmla="*/ 92 w 314"/>
                <a:gd name="T73" fmla="*/ 52 h 342"/>
                <a:gd name="T74" fmla="*/ 115 w 314"/>
                <a:gd name="T75" fmla="*/ 80 h 342"/>
                <a:gd name="T76" fmla="*/ 131 w 314"/>
                <a:gd name="T77" fmla="*/ 103 h 342"/>
                <a:gd name="T78" fmla="*/ 143 w 314"/>
                <a:gd name="T79" fmla="*/ 120 h 342"/>
                <a:gd name="T80" fmla="*/ 157 w 314"/>
                <a:gd name="T81" fmla="*/ 133 h 342"/>
                <a:gd name="T82" fmla="*/ 157 w 314"/>
                <a:gd name="T83" fmla="*/ 133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4"/>
                <a:gd name="T127" fmla="*/ 0 h 342"/>
                <a:gd name="T128" fmla="*/ 314 w 314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4" h="342">
                  <a:moveTo>
                    <a:pt x="314" y="266"/>
                  </a:moveTo>
                  <a:lnTo>
                    <a:pt x="280" y="217"/>
                  </a:lnTo>
                  <a:lnTo>
                    <a:pt x="249" y="169"/>
                  </a:lnTo>
                  <a:lnTo>
                    <a:pt x="181" y="84"/>
                  </a:lnTo>
                  <a:lnTo>
                    <a:pt x="164" y="69"/>
                  </a:lnTo>
                  <a:lnTo>
                    <a:pt x="113" y="4"/>
                  </a:lnTo>
                  <a:lnTo>
                    <a:pt x="95" y="0"/>
                  </a:lnTo>
                  <a:lnTo>
                    <a:pt x="61" y="2"/>
                  </a:lnTo>
                  <a:lnTo>
                    <a:pt x="25" y="29"/>
                  </a:lnTo>
                  <a:lnTo>
                    <a:pt x="6" y="46"/>
                  </a:lnTo>
                  <a:lnTo>
                    <a:pt x="0" y="74"/>
                  </a:lnTo>
                  <a:lnTo>
                    <a:pt x="8" y="118"/>
                  </a:lnTo>
                  <a:lnTo>
                    <a:pt x="40" y="186"/>
                  </a:lnTo>
                  <a:lnTo>
                    <a:pt x="50" y="226"/>
                  </a:lnTo>
                  <a:lnTo>
                    <a:pt x="82" y="222"/>
                  </a:lnTo>
                  <a:lnTo>
                    <a:pt x="80" y="253"/>
                  </a:lnTo>
                  <a:lnTo>
                    <a:pt x="109" y="272"/>
                  </a:lnTo>
                  <a:lnTo>
                    <a:pt x="137" y="314"/>
                  </a:lnTo>
                  <a:lnTo>
                    <a:pt x="160" y="342"/>
                  </a:lnTo>
                  <a:lnTo>
                    <a:pt x="151" y="323"/>
                  </a:lnTo>
                  <a:lnTo>
                    <a:pt x="143" y="297"/>
                  </a:lnTo>
                  <a:lnTo>
                    <a:pt x="137" y="276"/>
                  </a:lnTo>
                  <a:lnTo>
                    <a:pt x="133" y="260"/>
                  </a:lnTo>
                  <a:lnTo>
                    <a:pt x="101" y="238"/>
                  </a:lnTo>
                  <a:lnTo>
                    <a:pt x="90" y="198"/>
                  </a:lnTo>
                  <a:lnTo>
                    <a:pt x="29" y="131"/>
                  </a:lnTo>
                  <a:lnTo>
                    <a:pt x="16" y="93"/>
                  </a:lnTo>
                  <a:lnTo>
                    <a:pt x="16" y="72"/>
                  </a:lnTo>
                  <a:lnTo>
                    <a:pt x="19" y="53"/>
                  </a:lnTo>
                  <a:lnTo>
                    <a:pt x="29" y="40"/>
                  </a:lnTo>
                  <a:lnTo>
                    <a:pt x="55" y="23"/>
                  </a:lnTo>
                  <a:lnTo>
                    <a:pt x="67" y="14"/>
                  </a:lnTo>
                  <a:lnTo>
                    <a:pt x="90" y="12"/>
                  </a:lnTo>
                  <a:lnTo>
                    <a:pt x="122" y="33"/>
                  </a:lnTo>
                  <a:lnTo>
                    <a:pt x="145" y="63"/>
                  </a:lnTo>
                  <a:lnTo>
                    <a:pt x="158" y="82"/>
                  </a:lnTo>
                  <a:lnTo>
                    <a:pt x="185" y="105"/>
                  </a:lnTo>
                  <a:lnTo>
                    <a:pt x="230" y="160"/>
                  </a:lnTo>
                  <a:lnTo>
                    <a:pt x="261" y="207"/>
                  </a:lnTo>
                  <a:lnTo>
                    <a:pt x="286" y="241"/>
                  </a:lnTo>
                  <a:lnTo>
                    <a:pt x="314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7" name="Freeform 238"/>
            <p:cNvSpPr>
              <a:spLocks/>
            </p:cNvSpPr>
            <p:nvPr/>
          </p:nvSpPr>
          <p:spPr bwMode="auto">
            <a:xfrm>
              <a:off x="3123" y="3607"/>
              <a:ext cx="53" cy="54"/>
            </a:xfrm>
            <a:custGeom>
              <a:avLst/>
              <a:gdLst>
                <a:gd name="T0" fmla="*/ 27 w 106"/>
                <a:gd name="T1" fmla="*/ 0 h 108"/>
                <a:gd name="T2" fmla="*/ 46 w 106"/>
                <a:gd name="T3" fmla="*/ 25 h 108"/>
                <a:gd name="T4" fmla="*/ 50 w 106"/>
                <a:gd name="T5" fmla="*/ 38 h 108"/>
                <a:gd name="T6" fmla="*/ 48 w 106"/>
                <a:gd name="T7" fmla="*/ 48 h 108"/>
                <a:gd name="T8" fmla="*/ 42 w 106"/>
                <a:gd name="T9" fmla="*/ 51 h 108"/>
                <a:gd name="T10" fmla="*/ 33 w 106"/>
                <a:gd name="T11" fmla="*/ 52 h 108"/>
                <a:gd name="T12" fmla="*/ 23 w 106"/>
                <a:gd name="T13" fmla="*/ 48 h 108"/>
                <a:gd name="T14" fmla="*/ 3 w 106"/>
                <a:gd name="T15" fmla="*/ 29 h 108"/>
                <a:gd name="T16" fmla="*/ 2 w 106"/>
                <a:gd name="T17" fmla="*/ 16 h 108"/>
                <a:gd name="T18" fmla="*/ 0 w 106"/>
                <a:gd name="T19" fmla="*/ 26 h 108"/>
                <a:gd name="T20" fmla="*/ 5 w 106"/>
                <a:gd name="T21" fmla="*/ 36 h 108"/>
                <a:gd name="T22" fmla="*/ 17 w 106"/>
                <a:gd name="T23" fmla="*/ 47 h 108"/>
                <a:gd name="T24" fmla="*/ 21 w 106"/>
                <a:gd name="T25" fmla="*/ 50 h 108"/>
                <a:gd name="T26" fmla="*/ 27 w 106"/>
                <a:gd name="T27" fmla="*/ 53 h 108"/>
                <a:gd name="T28" fmla="*/ 41 w 106"/>
                <a:gd name="T29" fmla="*/ 54 h 108"/>
                <a:gd name="T30" fmla="*/ 50 w 106"/>
                <a:gd name="T31" fmla="*/ 51 h 108"/>
                <a:gd name="T32" fmla="*/ 51 w 106"/>
                <a:gd name="T33" fmla="*/ 45 h 108"/>
                <a:gd name="T34" fmla="*/ 53 w 106"/>
                <a:gd name="T35" fmla="*/ 38 h 108"/>
                <a:gd name="T36" fmla="*/ 50 w 106"/>
                <a:gd name="T37" fmla="*/ 26 h 108"/>
                <a:gd name="T38" fmla="*/ 49 w 106"/>
                <a:gd name="T39" fmla="*/ 20 h 108"/>
                <a:gd name="T40" fmla="*/ 45 w 106"/>
                <a:gd name="T41" fmla="*/ 15 h 108"/>
                <a:gd name="T42" fmla="*/ 38 w 106"/>
                <a:gd name="T43" fmla="*/ 9 h 108"/>
                <a:gd name="T44" fmla="*/ 27 w 106"/>
                <a:gd name="T45" fmla="*/ 0 h 108"/>
                <a:gd name="T46" fmla="*/ 27 w 106"/>
                <a:gd name="T47" fmla="*/ 0 h 1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6"/>
                <a:gd name="T73" fmla="*/ 0 h 108"/>
                <a:gd name="T74" fmla="*/ 106 w 106"/>
                <a:gd name="T75" fmla="*/ 108 h 1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6" h="108">
                  <a:moveTo>
                    <a:pt x="53" y="0"/>
                  </a:moveTo>
                  <a:lnTo>
                    <a:pt x="91" y="49"/>
                  </a:lnTo>
                  <a:lnTo>
                    <a:pt x="100" y="76"/>
                  </a:lnTo>
                  <a:lnTo>
                    <a:pt x="95" y="95"/>
                  </a:lnTo>
                  <a:lnTo>
                    <a:pt x="83" y="101"/>
                  </a:lnTo>
                  <a:lnTo>
                    <a:pt x="66" y="103"/>
                  </a:lnTo>
                  <a:lnTo>
                    <a:pt x="45" y="95"/>
                  </a:lnTo>
                  <a:lnTo>
                    <a:pt x="5" y="59"/>
                  </a:lnTo>
                  <a:lnTo>
                    <a:pt x="3" y="32"/>
                  </a:lnTo>
                  <a:lnTo>
                    <a:pt x="0" y="51"/>
                  </a:lnTo>
                  <a:lnTo>
                    <a:pt x="9" y="72"/>
                  </a:lnTo>
                  <a:lnTo>
                    <a:pt x="34" y="93"/>
                  </a:lnTo>
                  <a:lnTo>
                    <a:pt x="41" y="99"/>
                  </a:lnTo>
                  <a:lnTo>
                    <a:pt x="55" y="106"/>
                  </a:lnTo>
                  <a:lnTo>
                    <a:pt x="81" y="108"/>
                  </a:lnTo>
                  <a:lnTo>
                    <a:pt x="100" y="101"/>
                  </a:lnTo>
                  <a:lnTo>
                    <a:pt x="102" y="89"/>
                  </a:lnTo>
                  <a:lnTo>
                    <a:pt x="106" y="76"/>
                  </a:lnTo>
                  <a:lnTo>
                    <a:pt x="100" y="51"/>
                  </a:lnTo>
                  <a:lnTo>
                    <a:pt x="97" y="40"/>
                  </a:lnTo>
                  <a:lnTo>
                    <a:pt x="89" y="30"/>
                  </a:lnTo>
                  <a:lnTo>
                    <a:pt x="76" y="1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8" name="Freeform 239"/>
            <p:cNvSpPr>
              <a:spLocks/>
            </p:cNvSpPr>
            <p:nvPr/>
          </p:nvSpPr>
          <p:spPr bwMode="auto">
            <a:xfrm>
              <a:off x="3059" y="3615"/>
              <a:ext cx="39" cy="49"/>
            </a:xfrm>
            <a:custGeom>
              <a:avLst/>
              <a:gdLst>
                <a:gd name="T0" fmla="*/ 18 w 78"/>
                <a:gd name="T1" fmla="*/ 0 h 99"/>
                <a:gd name="T2" fmla="*/ 36 w 78"/>
                <a:gd name="T3" fmla="*/ 32 h 99"/>
                <a:gd name="T4" fmla="*/ 36 w 78"/>
                <a:gd name="T5" fmla="*/ 40 h 99"/>
                <a:gd name="T6" fmla="*/ 30 w 78"/>
                <a:gd name="T7" fmla="*/ 44 h 99"/>
                <a:gd name="T8" fmla="*/ 26 w 78"/>
                <a:gd name="T9" fmla="*/ 46 h 99"/>
                <a:gd name="T10" fmla="*/ 14 w 78"/>
                <a:gd name="T11" fmla="*/ 45 h 99"/>
                <a:gd name="T12" fmla="*/ 9 w 78"/>
                <a:gd name="T13" fmla="*/ 36 h 99"/>
                <a:gd name="T14" fmla="*/ 2 w 78"/>
                <a:gd name="T15" fmla="*/ 24 h 99"/>
                <a:gd name="T16" fmla="*/ 2 w 78"/>
                <a:gd name="T17" fmla="*/ 14 h 99"/>
                <a:gd name="T18" fmla="*/ 0 w 78"/>
                <a:gd name="T19" fmla="*/ 22 h 99"/>
                <a:gd name="T20" fmla="*/ 5 w 78"/>
                <a:gd name="T21" fmla="*/ 39 h 99"/>
                <a:gd name="T22" fmla="*/ 7 w 78"/>
                <a:gd name="T23" fmla="*/ 44 h 99"/>
                <a:gd name="T24" fmla="*/ 10 w 78"/>
                <a:gd name="T25" fmla="*/ 49 h 99"/>
                <a:gd name="T26" fmla="*/ 27 w 78"/>
                <a:gd name="T27" fmla="*/ 49 h 99"/>
                <a:gd name="T28" fmla="*/ 38 w 78"/>
                <a:gd name="T29" fmla="*/ 42 h 99"/>
                <a:gd name="T30" fmla="*/ 39 w 78"/>
                <a:gd name="T31" fmla="*/ 30 h 99"/>
                <a:gd name="T32" fmla="*/ 33 w 78"/>
                <a:gd name="T33" fmla="*/ 21 h 99"/>
                <a:gd name="T34" fmla="*/ 18 w 78"/>
                <a:gd name="T35" fmla="*/ 0 h 99"/>
                <a:gd name="T36" fmla="*/ 18 w 78"/>
                <a:gd name="T37" fmla="*/ 0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"/>
                <a:gd name="T58" fmla="*/ 0 h 99"/>
                <a:gd name="T59" fmla="*/ 78 w 78"/>
                <a:gd name="T60" fmla="*/ 99 h 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" h="99">
                  <a:moveTo>
                    <a:pt x="35" y="0"/>
                  </a:moveTo>
                  <a:lnTo>
                    <a:pt x="71" y="65"/>
                  </a:lnTo>
                  <a:lnTo>
                    <a:pt x="71" y="80"/>
                  </a:lnTo>
                  <a:lnTo>
                    <a:pt x="61" y="88"/>
                  </a:lnTo>
                  <a:lnTo>
                    <a:pt x="52" y="93"/>
                  </a:lnTo>
                  <a:lnTo>
                    <a:pt x="29" y="91"/>
                  </a:lnTo>
                  <a:lnTo>
                    <a:pt x="17" y="72"/>
                  </a:lnTo>
                  <a:lnTo>
                    <a:pt x="4" y="48"/>
                  </a:lnTo>
                  <a:lnTo>
                    <a:pt x="4" y="29"/>
                  </a:lnTo>
                  <a:lnTo>
                    <a:pt x="0" y="44"/>
                  </a:lnTo>
                  <a:lnTo>
                    <a:pt x="10" y="78"/>
                  </a:lnTo>
                  <a:lnTo>
                    <a:pt x="14" y="88"/>
                  </a:lnTo>
                  <a:lnTo>
                    <a:pt x="21" y="99"/>
                  </a:lnTo>
                  <a:lnTo>
                    <a:pt x="54" y="99"/>
                  </a:lnTo>
                  <a:lnTo>
                    <a:pt x="76" y="84"/>
                  </a:lnTo>
                  <a:lnTo>
                    <a:pt x="78" y="61"/>
                  </a:lnTo>
                  <a:lnTo>
                    <a:pt x="65" y="4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89" name="Freeform 240"/>
            <p:cNvSpPr>
              <a:spLocks/>
            </p:cNvSpPr>
            <p:nvPr/>
          </p:nvSpPr>
          <p:spPr bwMode="auto">
            <a:xfrm>
              <a:off x="2695" y="3488"/>
              <a:ext cx="362" cy="296"/>
            </a:xfrm>
            <a:custGeom>
              <a:avLst/>
              <a:gdLst>
                <a:gd name="T0" fmla="*/ 361 w 724"/>
                <a:gd name="T1" fmla="*/ 246 h 592"/>
                <a:gd name="T2" fmla="*/ 351 w 724"/>
                <a:gd name="T3" fmla="*/ 246 h 592"/>
                <a:gd name="T4" fmla="*/ 345 w 724"/>
                <a:gd name="T5" fmla="*/ 259 h 592"/>
                <a:gd name="T6" fmla="*/ 340 w 724"/>
                <a:gd name="T7" fmla="*/ 257 h 592"/>
                <a:gd name="T8" fmla="*/ 340 w 724"/>
                <a:gd name="T9" fmla="*/ 248 h 592"/>
                <a:gd name="T10" fmla="*/ 331 w 724"/>
                <a:gd name="T11" fmla="*/ 248 h 592"/>
                <a:gd name="T12" fmla="*/ 312 w 724"/>
                <a:gd name="T13" fmla="*/ 255 h 592"/>
                <a:gd name="T14" fmla="*/ 209 w 724"/>
                <a:gd name="T15" fmla="*/ 295 h 592"/>
                <a:gd name="T16" fmla="*/ 175 w 724"/>
                <a:gd name="T17" fmla="*/ 296 h 592"/>
                <a:gd name="T18" fmla="*/ 167 w 724"/>
                <a:gd name="T19" fmla="*/ 228 h 592"/>
                <a:gd name="T20" fmla="*/ 151 w 724"/>
                <a:gd name="T21" fmla="*/ 107 h 592"/>
                <a:gd name="T22" fmla="*/ 143 w 724"/>
                <a:gd name="T23" fmla="*/ 65 h 592"/>
                <a:gd name="T24" fmla="*/ 104 w 724"/>
                <a:gd name="T25" fmla="*/ 45 h 592"/>
                <a:gd name="T26" fmla="*/ 51 w 724"/>
                <a:gd name="T27" fmla="*/ 23 h 592"/>
                <a:gd name="T28" fmla="*/ 17 w 724"/>
                <a:gd name="T29" fmla="*/ 6 h 592"/>
                <a:gd name="T30" fmla="*/ 0 w 724"/>
                <a:gd name="T31" fmla="*/ 6 h 592"/>
                <a:gd name="T32" fmla="*/ 15 w 724"/>
                <a:gd name="T33" fmla="*/ 0 h 592"/>
                <a:gd name="T34" fmla="*/ 45 w 724"/>
                <a:gd name="T35" fmla="*/ 10 h 592"/>
                <a:gd name="T36" fmla="*/ 87 w 724"/>
                <a:gd name="T37" fmla="*/ 30 h 592"/>
                <a:gd name="T38" fmla="*/ 106 w 724"/>
                <a:gd name="T39" fmla="*/ 39 h 592"/>
                <a:gd name="T40" fmla="*/ 105 w 724"/>
                <a:gd name="T41" fmla="*/ 10 h 592"/>
                <a:gd name="T42" fmla="*/ 137 w 724"/>
                <a:gd name="T43" fmla="*/ 2 h 592"/>
                <a:gd name="T44" fmla="*/ 146 w 724"/>
                <a:gd name="T45" fmla="*/ 5 h 592"/>
                <a:gd name="T46" fmla="*/ 158 w 724"/>
                <a:gd name="T47" fmla="*/ 95 h 592"/>
                <a:gd name="T48" fmla="*/ 171 w 724"/>
                <a:gd name="T49" fmla="*/ 196 h 592"/>
                <a:gd name="T50" fmla="*/ 177 w 724"/>
                <a:gd name="T51" fmla="*/ 260 h 592"/>
                <a:gd name="T52" fmla="*/ 188 w 724"/>
                <a:gd name="T53" fmla="*/ 290 h 592"/>
                <a:gd name="T54" fmla="*/ 222 w 724"/>
                <a:gd name="T55" fmla="*/ 285 h 592"/>
                <a:gd name="T56" fmla="*/ 273 w 724"/>
                <a:gd name="T57" fmla="*/ 265 h 592"/>
                <a:gd name="T58" fmla="*/ 324 w 724"/>
                <a:gd name="T59" fmla="*/ 245 h 592"/>
                <a:gd name="T60" fmla="*/ 346 w 724"/>
                <a:gd name="T61" fmla="*/ 240 h 592"/>
                <a:gd name="T62" fmla="*/ 362 w 724"/>
                <a:gd name="T63" fmla="*/ 237 h 592"/>
                <a:gd name="T64" fmla="*/ 361 w 724"/>
                <a:gd name="T65" fmla="*/ 246 h 592"/>
                <a:gd name="T66" fmla="*/ 361 w 724"/>
                <a:gd name="T67" fmla="*/ 246 h 5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4"/>
                <a:gd name="T103" fmla="*/ 0 h 592"/>
                <a:gd name="T104" fmla="*/ 724 w 724"/>
                <a:gd name="T105" fmla="*/ 592 h 5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4" h="592">
                  <a:moveTo>
                    <a:pt x="721" y="492"/>
                  </a:moveTo>
                  <a:lnTo>
                    <a:pt x="702" y="493"/>
                  </a:lnTo>
                  <a:lnTo>
                    <a:pt x="690" y="518"/>
                  </a:lnTo>
                  <a:lnTo>
                    <a:pt x="679" y="514"/>
                  </a:lnTo>
                  <a:lnTo>
                    <a:pt x="679" y="497"/>
                  </a:lnTo>
                  <a:lnTo>
                    <a:pt x="662" y="497"/>
                  </a:lnTo>
                  <a:lnTo>
                    <a:pt x="624" y="511"/>
                  </a:lnTo>
                  <a:lnTo>
                    <a:pt x="418" y="590"/>
                  </a:lnTo>
                  <a:lnTo>
                    <a:pt x="350" y="592"/>
                  </a:lnTo>
                  <a:lnTo>
                    <a:pt x="333" y="457"/>
                  </a:lnTo>
                  <a:lnTo>
                    <a:pt x="302" y="214"/>
                  </a:lnTo>
                  <a:lnTo>
                    <a:pt x="285" y="129"/>
                  </a:lnTo>
                  <a:lnTo>
                    <a:pt x="209" y="91"/>
                  </a:lnTo>
                  <a:lnTo>
                    <a:pt x="103" y="47"/>
                  </a:lnTo>
                  <a:lnTo>
                    <a:pt x="34" y="13"/>
                  </a:lnTo>
                  <a:lnTo>
                    <a:pt x="0" y="13"/>
                  </a:lnTo>
                  <a:lnTo>
                    <a:pt x="31" y="0"/>
                  </a:lnTo>
                  <a:lnTo>
                    <a:pt x="90" y="21"/>
                  </a:lnTo>
                  <a:lnTo>
                    <a:pt x="173" y="60"/>
                  </a:lnTo>
                  <a:lnTo>
                    <a:pt x="213" y="79"/>
                  </a:lnTo>
                  <a:lnTo>
                    <a:pt x="211" y="21"/>
                  </a:lnTo>
                  <a:lnTo>
                    <a:pt x="274" y="5"/>
                  </a:lnTo>
                  <a:lnTo>
                    <a:pt x="291" y="11"/>
                  </a:lnTo>
                  <a:lnTo>
                    <a:pt x="316" y="190"/>
                  </a:lnTo>
                  <a:lnTo>
                    <a:pt x="342" y="393"/>
                  </a:lnTo>
                  <a:lnTo>
                    <a:pt x="354" y="520"/>
                  </a:lnTo>
                  <a:lnTo>
                    <a:pt x="377" y="579"/>
                  </a:lnTo>
                  <a:lnTo>
                    <a:pt x="445" y="569"/>
                  </a:lnTo>
                  <a:lnTo>
                    <a:pt x="546" y="530"/>
                  </a:lnTo>
                  <a:lnTo>
                    <a:pt x="647" y="490"/>
                  </a:lnTo>
                  <a:lnTo>
                    <a:pt x="692" y="480"/>
                  </a:lnTo>
                  <a:lnTo>
                    <a:pt x="724" y="474"/>
                  </a:lnTo>
                  <a:lnTo>
                    <a:pt x="721" y="4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7290" name="Freeform 241"/>
            <p:cNvSpPr>
              <a:spLocks/>
            </p:cNvSpPr>
            <p:nvPr/>
          </p:nvSpPr>
          <p:spPr bwMode="auto">
            <a:xfrm>
              <a:off x="3239" y="3623"/>
              <a:ext cx="57" cy="51"/>
            </a:xfrm>
            <a:custGeom>
              <a:avLst/>
              <a:gdLst>
                <a:gd name="T0" fmla="*/ 31 w 114"/>
                <a:gd name="T1" fmla="*/ 0 h 103"/>
                <a:gd name="T2" fmla="*/ 44 w 114"/>
                <a:gd name="T3" fmla="*/ 11 h 103"/>
                <a:gd name="T4" fmla="*/ 52 w 114"/>
                <a:gd name="T5" fmla="*/ 23 h 103"/>
                <a:gd name="T6" fmla="*/ 54 w 114"/>
                <a:gd name="T7" fmla="*/ 32 h 103"/>
                <a:gd name="T8" fmla="*/ 50 w 114"/>
                <a:gd name="T9" fmla="*/ 45 h 103"/>
                <a:gd name="T10" fmla="*/ 39 w 114"/>
                <a:gd name="T11" fmla="*/ 47 h 103"/>
                <a:gd name="T12" fmla="*/ 29 w 114"/>
                <a:gd name="T13" fmla="*/ 45 h 103"/>
                <a:gd name="T14" fmla="*/ 15 w 114"/>
                <a:gd name="T15" fmla="*/ 36 h 103"/>
                <a:gd name="T16" fmla="*/ 7 w 114"/>
                <a:gd name="T17" fmla="*/ 30 h 103"/>
                <a:gd name="T18" fmla="*/ 3 w 114"/>
                <a:gd name="T19" fmla="*/ 20 h 103"/>
                <a:gd name="T20" fmla="*/ 2 w 114"/>
                <a:gd name="T21" fmla="*/ 11 h 103"/>
                <a:gd name="T22" fmla="*/ 0 w 114"/>
                <a:gd name="T23" fmla="*/ 20 h 103"/>
                <a:gd name="T24" fmla="*/ 5 w 114"/>
                <a:gd name="T25" fmla="*/ 31 h 103"/>
                <a:gd name="T26" fmla="*/ 12 w 114"/>
                <a:gd name="T27" fmla="*/ 38 h 103"/>
                <a:gd name="T28" fmla="*/ 19 w 114"/>
                <a:gd name="T29" fmla="*/ 43 h 103"/>
                <a:gd name="T30" fmla="*/ 36 w 114"/>
                <a:gd name="T31" fmla="*/ 51 h 103"/>
                <a:gd name="T32" fmla="*/ 45 w 114"/>
                <a:gd name="T33" fmla="*/ 49 h 103"/>
                <a:gd name="T34" fmla="*/ 53 w 114"/>
                <a:gd name="T35" fmla="*/ 46 h 103"/>
                <a:gd name="T36" fmla="*/ 56 w 114"/>
                <a:gd name="T37" fmla="*/ 36 h 103"/>
                <a:gd name="T38" fmla="*/ 57 w 114"/>
                <a:gd name="T39" fmla="*/ 28 h 103"/>
                <a:gd name="T40" fmla="*/ 55 w 114"/>
                <a:gd name="T41" fmla="*/ 20 h 103"/>
                <a:gd name="T42" fmla="*/ 42 w 114"/>
                <a:gd name="T43" fmla="*/ 6 h 103"/>
                <a:gd name="T44" fmla="*/ 31 w 114"/>
                <a:gd name="T45" fmla="*/ 0 h 103"/>
                <a:gd name="T46" fmla="*/ 31 w 114"/>
                <a:gd name="T47" fmla="*/ 0 h 1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4"/>
                <a:gd name="T73" fmla="*/ 0 h 103"/>
                <a:gd name="T74" fmla="*/ 114 w 114"/>
                <a:gd name="T75" fmla="*/ 103 h 1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4" h="103">
                  <a:moveTo>
                    <a:pt x="62" y="0"/>
                  </a:moveTo>
                  <a:lnTo>
                    <a:pt x="87" y="23"/>
                  </a:lnTo>
                  <a:lnTo>
                    <a:pt x="104" y="46"/>
                  </a:lnTo>
                  <a:lnTo>
                    <a:pt x="108" y="65"/>
                  </a:lnTo>
                  <a:lnTo>
                    <a:pt x="100" y="90"/>
                  </a:lnTo>
                  <a:lnTo>
                    <a:pt x="78" y="95"/>
                  </a:lnTo>
                  <a:lnTo>
                    <a:pt x="57" y="90"/>
                  </a:lnTo>
                  <a:lnTo>
                    <a:pt x="30" y="73"/>
                  </a:lnTo>
                  <a:lnTo>
                    <a:pt x="13" y="61"/>
                  </a:lnTo>
                  <a:lnTo>
                    <a:pt x="5" y="40"/>
                  </a:lnTo>
                  <a:lnTo>
                    <a:pt x="3" y="23"/>
                  </a:lnTo>
                  <a:lnTo>
                    <a:pt x="0" y="40"/>
                  </a:lnTo>
                  <a:lnTo>
                    <a:pt x="9" y="63"/>
                  </a:lnTo>
                  <a:lnTo>
                    <a:pt x="24" y="76"/>
                  </a:lnTo>
                  <a:lnTo>
                    <a:pt x="38" y="86"/>
                  </a:lnTo>
                  <a:lnTo>
                    <a:pt x="72" y="103"/>
                  </a:lnTo>
                  <a:lnTo>
                    <a:pt x="89" y="99"/>
                  </a:lnTo>
                  <a:lnTo>
                    <a:pt x="106" y="92"/>
                  </a:lnTo>
                  <a:lnTo>
                    <a:pt x="112" y="73"/>
                  </a:lnTo>
                  <a:lnTo>
                    <a:pt x="114" y="57"/>
                  </a:lnTo>
                  <a:lnTo>
                    <a:pt x="110" y="40"/>
                  </a:lnTo>
                  <a:lnTo>
                    <a:pt x="83" y="1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800" smtClean="0"/>
              <a:t>Anuity (Angsuran)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763905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800" dirty="0" smtClean="0"/>
              <a:t>Yang </a:t>
            </a:r>
            <a:r>
              <a:rPr lang="id-ID" sz="2800" dirty="0"/>
              <a:t>dimaksud dengan anuity adalah jumlah yang dibayar atau jumlah </a:t>
            </a:r>
            <a:r>
              <a:rPr lang="id-ID" sz="2800" dirty="0" smtClean="0"/>
              <a:t>yang </a:t>
            </a:r>
            <a:r>
              <a:rPr lang="it-IT" sz="2800" dirty="0" smtClean="0"/>
              <a:t>diterima </a:t>
            </a:r>
            <a:r>
              <a:rPr lang="it-IT" sz="2800" dirty="0"/>
              <a:t>secara berturut-turut dari suatu periode yang ada.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800" dirty="0" smtClean="0"/>
              <a:t>Anuity </a:t>
            </a:r>
            <a:r>
              <a:rPr lang="id-ID" sz="2800" dirty="0"/>
              <a:t>memiliki sifat-sifat sebagai berikut 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/>
              <a:t>angsurannya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(equal payments).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 smtClean="0"/>
              <a:t>Jarak</a:t>
            </a:r>
            <a:r>
              <a:rPr lang="en-US" sz="2800" dirty="0" smtClean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angsurannya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(equal period between payments).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800" dirty="0" smtClean="0"/>
              <a:t>Angsuran </a:t>
            </a:r>
            <a:r>
              <a:rPr lang="id-ID" sz="2800" dirty="0"/>
              <a:t>pertama pada akhir periode pertama.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381000"/>
            <a:ext cx="7696200" cy="5715000"/>
          </a:xfrm>
        </p:spPr>
        <p:txBody>
          <a:bodyPr/>
          <a:lstStyle/>
          <a:p>
            <a:pPr marL="0" indent="0" algn="just" eaLnBrk="1" hangingPunct="1">
              <a:buFont typeface="Symbol" pitchFamily="18" charset="2"/>
              <a:buNone/>
            </a:pPr>
            <a:r>
              <a:rPr lang="en-US" sz="2800" smtClean="0">
                <a:solidFill>
                  <a:schemeClr val="accent1"/>
                </a:solidFill>
              </a:rPr>
              <a:t>Contoh :</a:t>
            </a:r>
          </a:p>
          <a:p>
            <a:pPr marL="0" indent="0" algn="just" eaLnBrk="1" hangingPunct="1">
              <a:buFont typeface="Symbol" pitchFamily="18" charset="2"/>
              <a:buNone/>
            </a:pPr>
            <a:r>
              <a:rPr lang="en-US" sz="2800" smtClean="0"/>
              <a:t>Perusahaan akan membayarkan pinjaman sebesar Rp. 2.000.000,- dlm 5 tahun setiap akhir tahun scr berturut-turut dengan bunga 15%, seluruh pinjaman ini akan dibayarkan pd akhir thn ke 5. Berapakah jumlah majemuk dr uang tsb ??????</a:t>
            </a:r>
          </a:p>
          <a:p>
            <a:pPr marL="0" indent="0" algn="just" eaLnBrk="1" hangingPunct="1">
              <a:buFont typeface="Symbol" pitchFamily="18" charset="2"/>
              <a:buNone/>
            </a:pPr>
            <a:endParaRPr lang="en-US" sz="2800" smtClean="0"/>
          </a:p>
          <a:p>
            <a:pPr marL="0" indent="0" algn="just" eaLnBrk="1" hangingPunct="1">
              <a:buFont typeface="Symbol" pitchFamily="18" charset="2"/>
              <a:buNone/>
            </a:pPr>
            <a:r>
              <a:rPr lang="en-US" sz="2800" smtClean="0">
                <a:solidFill>
                  <a:schemeClr val="accent1"/>
                </a:solidFill>
              </a:rPr>
              <a:t>Jawaban :</a:t>
            </a:r>
          </a:p>
          <a:p>
            <a:pPr marL="0" indent="0" algn="just" eaLnBrk="1" hangingPunct="1">
              <a:buFont typeface="Symbol" pitchFamily="18" charset="2"/>
              <a:buNone/>
            </a:pPr>
            <a:endParaRPr lang="en-US" sz="2800" smtClean="0"/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920875" y="4267200"/>
          <a:ext cx="3505200" cy="889000"/>
        </p:xfrm>
        <a:graphic>
          <a:graphicData uri="http://schemas.openxmlformats.org/presentationml/2006/ole">
            <p:oleObj spid="_x0000_s8194" name="Equation" r:id="rId3" imgW="1752480" imgH="444240" progId="Equation.3">
              <p:embed/>
            </p:oleObj>
          </a:graphicData>
        </a:graphic>
      </p:graphicFrame>
      <p:graphicFrame>
        <p:nvGraphicFramePr>
          <p:cNvPr id="39943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1905000" y="5334000"/>
          <a:ext cx="6246813" cy="841375"/>
        </p:xfrm>
        <a:graphic>
          <a:graphicData uri="http://schemas.openxmlformats.org/presentationml/2006/ole">
            <p:oleObj spid="_x0000_s8195" name="Equation" r:id="rId4" imgW="3111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46"/>
          <p:cNvGrpSpPr>
            <a:grpSpLocks/>
          </p:cNvGrpSpPr>
          <p:nvPr/>
        </p:nvGrpSpPr>
        <p:grpSpPr bwMode="auto">
          <a:xfrm>
            <a:off x="1447800" y="1219200"/>
            <a:ext cx="5387975" cy="1016000"/>
            <a:chOff x="916" y="754"/>
            <a:chExt cx="3394" cy="640"/>
          </a:xfrm>
        </p:grpSpPr>
        <p:sp>
          <p:nvSpPr>
            <p:cNvPr id="50205" name="Line 4"/>
            <p:cNvSpPr>
              <a:spLocks noChangeShapeType="1"/>
            </p:cNvSpPr>
            <p:nvPr/>
          </p:nvSpPr>
          <p:spPr bwMode="auto">
            <a:xfrm>
              <a:off x="960" y="1056"/>
              <a:ext cx="3216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  <p:sp>
          <p:nvSpPr>
            <p:cNvPr id="50206" name="Rectangle 5"/>
            <p:cNvSpPr>
              <a:spLocks noChangeArrowheads="1"/>
            </p:cNvSpPr>
            <p:nvPr/>
          </p:nvSpPr>
          <p:spPr bwMode="auto">
            <a:xfrm>
              <a:off x="916" y="772"/>
              <a:ext cx="189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0</a:t>
              </a:r>
            </a:p>
          </p:txBody>
        </p:sp>
        <p:sp>
          <p:nvSpPr>
            <p:cNvPr id="50207" name="Rectangle 6"/>
            <p:cNvSpPr>
              <a:spLocks noChangeArrowheads="1"/>
            </p:cNvSpPr>
            <p:nvPr/>
          </p:nvSpPr>
          <p:spPr bwMode="auto">
            <a:xfrm>
              <a:off x="1432" y="772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0208" name="Rectangle 7"/>
            <p:cNvSpPr>
              <a:spLocks noChangeArrowheads="1"/>
            </p:cNvSpPr>
            <p:nvPr/>
          </p:nvSpPr>
          <p:spPr bwMode="auto">
            <a:xfrm>
              <a:off x="2008" y="754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209" name="Rectangle 8"/>
            <p:cNvSpPr>
              <a:spLocks noChangeArrowheads="1"/>
            </p:cNvSpPr>
            <p:nvPr/>
          </p:nvSpPr>
          <p:spPr bwMode="auto">
            <a:xfrm>
              <a:off x="2584" y="754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50210" name="Rectangle 9"/>
            <p:cNvSpPr>
              <a:spLocks noChangeArrowheads="1"/>
            </p:cNvSpPr>
            <p:nvPr/>
          </p:nvSpPr>
          <p:spPr bwMode="auto">
            <a:xfrm>
              <a:off x="3208" y="754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50211" name="Rectangle 10"/>
            <p:cNvSpPr>
              <a:spLocks noChangeArrowheads="1"/>
            </p:cNvSpPr>
            <p:nvPr/>
          </p:nvSpPr>
          <p:spPr bwMode="auto">
            <a:xfrm>
              <a:off x="3844" y="772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50212" name="Rectangle 11"/>
            <p:cNvSpPr>
              <a:spLocks noChangeArrowheads="1"/>
            </p:cNvSpPr>
            <p:nvPr/>
          </p:nvSpPr>
          <p:spPr bwMode="auto">
            <a:xfrm>
              <a:off x="1152" y="1192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  <p:sp>
          <p:nvSpPr>
            <p:cNvPr id="50213" name="Rectangle 12"/>
            <p:cNvSpPr>
              <a:spLocks noChangeArrowheads="1"/>
            </p:cNvSpPr>
            <p:nvPr/>
          </p:nvSpPr>
          <p:spPr bwMode="auto">
            <a:xfrm>
              <a:off x="1786" y="1190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  <p:sp>
          <p:nvSpPr>
            <p:cNvPr id="50214" name="Rectangle 13"/>
            <p:cNvSpPr>
              <a:spLocks noChangeArrowheads="1"/>
            </p:cNvSpPr>
            <p:nvPr/>
          </p:nvSpPr>
          <p:spPr bwMode="auto">
            <a:xfrm>
              <a:off x="2400" y="1190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  <p:sp>
          <p:nvSpPr>
            <p:cNvPr id="50215" name="Rectangle 14"/>
            <p:cNvSpPr>
              <a:spLocks noChangeArrowheads="1"/>
            </p:cNvSpPr>
            <p:nvPr/>
          </p:nvSpPr>
          <p:spPr bwMode="auto">
            <a:xfrm>
              <a:off x="3024" y="1180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  <p:sp>
          <p:nvSpPr>
            <p:cNvPr id="50216" name="Rectangle 15"/>
            <p:cNvSpPr>
              <a:spLocks noChangeArrowheads="1"/>
            </p:cNvSpPr>
            <p:nvPr/>
          </p:nvSpPr>
          <p:spPr bwMode="auto">
            <a:xfrm>
              <a:off x="3696" y="1180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</p:grpSp>
      <p:sp>
        <p:nvSpPr>
          <p:cNvPr id="50179" name="Line 22"/>
          <p:cNvSpPr>
            <a:spLocks noChangeShapeType="1"/>
          </p:cNvSpPr>
          <p:nvPr/>
        </p:nvSpPr>
        <p:spPr bwMode="auto">
          <a:xfrm>
            <a:off x="7239000" y="4953000"/>
            <a:ext cx="129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id-ID"/>
          </a:p>
        </p:txBody>
      </p:sp>
      <p:grpSp>
        <p:nvGrpSpPr>
          <p:cNvPr id="50180" name="Group 47"/>
          <p:cNvGrpSpPr>
            <a:grpSpLocks/>
          </p:cNvGrpSpPr>
          <p:nvPr/>
        </p:nvGrpSpPr>
        <p:grpSpPr bwMode="auto">
          <a:xfrm>
            <a:off x="2286000" y="2286000"/>
            <a:ext cx="6242050" cy="3124200"/>
            <a:chOff x="1440" y="1440"/>
            <a:chExt cx="3932" cy="1968"/>
          </a:xfrm>
        </p:grpSpPr>
        <p:sp>
          <p:nvSpPr>
            <p:cNvPr id="50183" name="Rectangle 16"/>
            <p:cNvSpPr>
              <a:spLocks noChangeArrowheads="1"/>
            </p:cNvSpPr>
            <p:nvPr/>
          </p:nvSpPr>
          <p:spPr bwMode="auto">
            <a:xfrm>
              <a:off x="4646" y="1540"/>
              <a:ext cx="692" cy="231"/>
            </a:xfrm>
            <a:prstGeom prst="rect">
              <a:avLst/>
            </a:prstGeom>
            <a:noFill/>
            <a:ln w="5715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3.496.000</a:t>
              </a:r>
            </a:p>
          </p:txBody>
        </p:sp>
        <p:sp>
          <p:nvSpPr>
            <p:cNvPr id="50184" name="Rectangle 17"/>
            <p:cNvSpPr>
              <a:spLocks noChangeArrowheads="1"/>
            </p:cNvSpPr>
            <p:nvPr/>
          </p:nvSpPr>
          <p:spPr bwMode="auto">
            <a:xfrm>
              <a:off x="4636" y="1872"/>
              <a:ext cx="692" cy="231"/>
            </a:xfrm>
            <a:prstGeom prst="rect">
              <a:avLst/>
            </a:prstGeom>
            <a:noFill/>
            <a:ln w="5715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3.042.000</a:t>
              </a:r>
            </a:p>
          </p:txBody>
        </p:sp>
        <p:sp>
          <p:nvSpPr>
            <p:cNvPr id="50185" name="Rectangle 18"/>
            <p:cNvSpPr>
              <a:spLocks noChangeArrowheads="1"/>
            </p:cNvSpPr>
            <p:nvPr/>
          </p:nvSpPr>
          <p:spPr bwMode="auto">
            <a:xfrm>
              <a:off x="4636" y="2208"/>
              <a:ext cx="692" cy="231"/>
            </a:xfrm>
            <a:prstGeom prst="rect">
              <a:avLst/>
            </a:prstGeom>
            <a:noFill/>
            <a:ln w="5715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2.644.000</a:t>
              </a:r>
            </a:p>
          </p:txBody>
        </p:sp>
        <p:sp>
          <p:nvSpPr>
            <p:cNvPr id="50186" name="Rectangle 19"/>
            <p:cNvSpPr>
              <a:spLocks noChangeArrowheads="1"/>
            </p:cNvSpPr>
            <p:nvPr/>
          </p:nvSpPr>
          <p:spPr bwMode="auto">
            <a:xfrm>
              <a:off x="4636" y="2544"/>
              <a:ext cx="692" cy="231"/>
            </a:xfrm>
            <a:prstGeom prst="rect">
              <a:avLst/>
            </a:prstGeom>
            <a:noFill/>
            <a:ln w="5715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2.300.000</a:t>
              </a:r>
            </a:p>
          </p:txBody>
        </p:sp>
        <p:sp>
          <p:nvSpPr>
            <p:cNvPr id="50187" name="Rectangle 20"/>
            <p:cNvSpPr>
              <a:spLocks noChangeArrowheads="1"/>
            </p:cNvSpPr>
            <p:nvPr/>
          </p:nvSpPr>
          <p:spPr bwMode="auto">
            <a:xfrm>
              <a:off x="4636" y="2841"/>
              <a:ext cx="692" cy="231"/>
            </a:xfrm>
            <a:prstGeom prst="rect">
              <a:avLst/>
            </a:prstGeom>
            <a:noFill/>
            <a:ln w="5715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  <p:sp>
          <p:nvSpPr>
            <p:cNvPr id="50188" name="Rectangle 21"/>
            <p:cNvSpPr>
              <a:spLocks noChangeArrowheads="1"/>
            </p:cNvSpPr>
            <p:nvPr/>
          </p:nvSpPr>
          <p:spPr bwMode="auto">
            <a:xfrm>
              <a:off x="4608" y="3177"/>
              <a:ext cx="764" cy="231"/>
            </a:xfrm>
            <a:prstGeom prst="rect">
              <a:avLst/>
            </a:prstGeom>
            <a:noFill/>
            <a:ln w="5715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13.484.000</a:t>
              </a:r>
            </a:p>
          </p:txBody>
        </p:sp>
        <p:grpSp>
          <p:nvGrpSpPr>
            <p:cNvPr id="50189" name="Group 44"/>
            <p:cNvGrpSpPr>
              <a:grpSpLocks/>
            </p:cNvGrpSpPr>
            <p:nvPr/>
          </p:nvGrpSpPr>
          <p:grpSpPr bwMode="auto">
            <a:xfrm>
              <a:off x="1440" y="1440"/>
              <a:ext cx="3120" cy="1488"/>
              <a:chOff x="1440" y="1440"/>
              <a:chExt cx="3120" cy="1488"/>
            </a:xfrm>
          </p:grpSpPr>
          <p:grpSp>
            <p:nvGrpSpPr>
              <p:cNvPr id="50190" name="Group 28"/>
              <p:cNvGrpSpPr>
                <a:grpSpLocks/>
              </p:cNvGrpSpPr>
              <p:nvPr/>
            </p:nvGrpSpPr>
            <p:grpSpPr bwMode="auto">
              <a:xfrm>
                <a:off x="1440" y="1440"/>
                <a:ext cx="3120" cy="192"/>
                <a:chOff x="1440" y="1392"/>
                <a:chExt cx="3120" cy="192"/>
              </a:xfrm>
            </p:grpSpPr>
            <p:sp>
              <p:nvSpPr>
                <p:cNvPr id="5020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1392"/>
                  <a:ext cx="0" cy="192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id-ID"/>
                </a:p>
              </p:txBody>
            </p:sp>
            <p:sp>
              <p:nvSpPr>
                <p:cNvPr id="50204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3120" cy="0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wrap="none">
                  <a:spAutoFit/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50191" name="Group 31"/>
              <p:cNvGrpSpPr>
                <a:grpSpLocks/>
              </p:cNvGrpSpPr>
              <p:nvPr/>
            </p:nvGrpSpPr>
            <p:grpSpPr bwMode="auto">
              <a:xfrm>
                <a:off x="2064" y="1468"/>
                <a:ext cx="2496" cy="528"/>
                <a:chOff x="2064" y="1468"/>
                <a:chExt cx="2496" cy="528"/>
              </a:xfrm>
            </p:grpSpPr>
            <p:sp>
              <p:nvSpPr>
                <p:cNvPr id="50201" name="Line 29"/>
                <p:cNvSpPr>
                  <a:spLocks noChangeShapeType="1"/>
                </p:cNvSpPr>
                <p:nvPr/>
              </p:nvSpPr>
              <p:spPr bwMode="auto">
                <a:xfrm>
                  <a:off x="2064" y="1468"/>
                  <a:ext cx="0" cy="528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id-ID"/>
                </a:p>
              </p:txBody>
            </p:sp>
            <p:sp>
              <p:nvSpPr>
                <p:cNvPr id="50202" name="Line 30"/>
                <p:cNvSpPr>
                  <a:spLocks noChangeShapeType="1"/>
                </p:cNvSpPr>
                <p:nvPr/>
              </p:nvSpPr>
              <p:spPr bwMode="auto">
                <a:xfrm>
                  <a:off x="2064" y="1996"/>
                  <a:ext cx="2496" cy="0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wrap="none">
                  <a:spAutoFit/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50192" name="Group 35"/>
              <p:cNvGrpSpPr>
                <a:grpSpLocks/>
              </p:cNvGrpSpPr>
              <p:nvPr/>
            </p:nvGrpSpPr>
            <p:grpSpPr bwMode="auto">
              <a:xfrm>
                <a:off x="2688" y="1440"/>
                <a:ext cx="1872" cy="874"/>
                <a:chOff x="2688" y="1440"/>
                <a:chExt cx="1872" cy="874"/>
              </a:xfrm>
            </p:grpSpPr>
            <p:sp>
              <p:nvSpPr>
                <p:cNvPr id="50199" name="Line 32"/>
                <p:cNvSpPr>
                  <a:spLocks noChangeShapeType="1"/>
                </p:cNvSpPr>
                <p:nvPr/>
              </p:nvSpPr>
              <p:spPr bwMode="auto">
                <a:xfrm>
                  <a:off x="2688" y="1440"/>
                  <a:ext cx="0" cy="864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id-ID"/>
                </a:p>
              </p:txBody>
            </p:sp>
            <p:sp>
              <p:nvSpPr>
                <p:cNvPr id="50200" name="Line 34"/>
                <p:cNvSpPr>
                  <a:spLocks noChangeShapeType="1"/>
                </p:cNvSpPr>
                <p:nvPr/>
              </p:nvSpPr>
              <p:spPr bwMode="auto">
                <a:xfrm>
                  <a:off x="2688" y="2314"/>
                  <a:ext cx="1872" cy="0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>
                  <a:spAutoFit/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50193" name="Group 39"/>
              <p:cNvGrpSpPr>
                <a:grpSpLocks/>
              </p:cNvGrpSpPr>
              <p:nvPr/>
            </p:nvGrpSpPr>
            <p:grpSpPr bwMode="auto">
              <a:xfrm>
                <a:off x="3264" y="1440"/>
                <a:ext cx="1296" cy="1200"/>
                <a:chOff x="3264" y="1440"/>
                <a:chExt cx="1296" cy="1200"/>
              </a:xfrm>
            </p:grpSpPr>
            <p:sp>
              <p:nvSpPr>
                <p:cNvPr id="50197" name="Line 37"/>
                <p:cNvSpPr>
                  <a:spLocks noChangeShapeType="1"/>
                </p:cNvSpPr>
                <p:nvPr/>
              </p:nvSpPr>
              <p:spPr bwMode="auto">
                <a:xfrm>
                  <a:off x="3264" y="1440"/>
                  <a:ext cx="0" cy="1200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id-ID"/>
                </a:p>
              </p:txBody>
            </p:sp>
            <p:sp>
              <p:nvSpPr>
                <p:cNvPr id="50198" name="Line 38"/>
                <p:cNvSpPr>
                  <a:spLocks noChangeShapeType="1"/>
                </p:cNvSpPr>
                <p:nvPr/>
              </p:nvSpPr>
              <p:spPr bwMode="auto">
                <a:xfrm>
                  <a:off x="3264" y="2640"/>
                  <a:ext cx="1296" cy="0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wrap="none">
                  <a:spAutoFit/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50194" name="Group 43"/>
              <p:cNvGrpSpPr>
                <a:grpSpLocks/>
              </p:cNvGrpSpPr>
              <p:nvPr/>
            </p:nvGrpSpPr>
            <p:grpSpPr bwMode="auto">
              <a:xfrm>
                <a:off x="3936" y="1440"/>
                <a:ext cx="624" cy="1488"/>
                <a:chOff x="3936" y="1440"/>
                <a:chExt cx="624" cy="1488"/>
              </a:xfrm>
            </p:grpSpPr>
            <p:sp>
              <p:nvSpPr>
                <p:cNvPr id="50195" name="Line 41"/>
                <p:cNvSpPr>
                  <a:spLocks noChangeShapeType="1"/>
                </p:cNvSpPr>
                <p:nvPr/>
              </p:nvSpPr>
              <p:spPr bwMode="auto">
                <a:xfrm>
                  <a:off x="3936" y="1440"/>
                  <a:ext cx="0" cy="1488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id-ID"/>
                </a:p>
              </p:txBody>
            </p:sp>
            <p:sp>
              <p:nvSpPr>
                <p:cNvPr id="50196" name="Line 42"/>
                <p:cNvSpPr>
                  <a:spLocks noChangeShapeType="1"/>
                </p:cNvSpPr>
                <p:nvPr/>
              </p:nvSpPr>
              <p:spPr bwMode="auto">
                <a:xfrm>
                  <a:off x="3936" y="2928"/>
                  <a:ext cx="624" cy="0"/>
                </a:xfrm>
                <a:prstGeom prst="line">
                  <a:avLst/>
                </a:prstGeom>
                <a:noFill/>
                <a:ln w="57150" cap="sq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wrap="none">
                  <a:spAutoFit/>
                </a:bodyPr>
                <a:lstStyle/>
                <a:p>
                  <a:endParaRPr lang="id-ID"/>
                </a:p>
              </p:txBody>
            </p:sp>
          </p:grpSp>
        </p:grpSp>
      </p:grpSp>
      <p:sp>
        <p:nvSpPr>
          <p:cNvPr id="50181" name="Rectangle 45"/>
          <p:cNvSpPr>
            <a:spLocks noChangeArrowheads="1"/>
          </p:cNvSpPr>
          <p:nvPr/>
        </p:nvSpPr>
        <p:spPr bwMode="auto">
          <a:xfrm>
            <a:off x="1295400" y="2819400"/>
            <a:ext cx="143827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Pembayaran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pinjaman</a:t>
            </a:r>
          </a:p>
        </p:txBody>
      </p:sp>
      <p:pic>
        <p:nvPicPr>
          <p:cNvPr id="50182" name="Picture 4" descr="safari_man_with_a_map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3962400"/>
            <a:ext cx="18621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Nilai Sekarang dari “</a:t>
            </a:r>
            <a:r>
              <a:rPr lang="en-US" i="1" smtClean="0"/>
              <a:t>Annuity</a:t>
            </a:r>
            <a:r>
              <a:rPr lang="en-US" smtClean="0"/>
              <a:t>”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52600"/>
            <a:ext cx="76962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Perhitungan nilai sekarang dari suatu annuity adalah kebalikan dari perhitungan jml majemuk suatu anuity.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Formula :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400" smtClean="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	= jml semua penerimaan dinilai sekarang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A	= penerimaan setiap saat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I	= tingkat bunga</a:t>
            </a:r>
          </a:p>
          <a:p>
            <a:pPr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smtClean="0"/>
              <a:t>n	= jumlah tahun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219200" y="4495800"/>
          <a:ext cx="381000" cy="457200"/>
        </p:xfrm>
        <a:graphic>
          <a:graphicData uri="http://schemas.openxmlformats.org/presentationml/2006/ole">
            <p:oleObj spid="_x0000_s9218" name="Equation" r:id="rId3" imgW="190440" imgH="228600" progId="Equation.3">
              <p:embed/>
            </p:oleObj>
          </a:graphicData>
        </a:graphic>
      </p:graphicFrame>
      <p:graphicFrame>
        <p:nvGraphicFramePr>
          <p:cNvPr id="9219" name="Object 3" descr="Parchment"/>
          <p:cNvGraphicFramePr>
            <a:graphicFrameLocks noChangeAspect="1"/>
          </p:cNvGraphicFramePr>
          <p:nvPr>
            <p:ph sz="quarter" idx="3"/>
          </p:nvPr>
        </p:nvGraphicFramePr>
        <p:xfrm>
          <a:off x="2895600" y="3027363"/>
          <a:ext cx="2800350" cy="1169987"/>
        </p:xfrm>
        <a:graphic>
          <a:graphicData uri="http://schemas.openxmlformats.org/presentationml/2006/ole">
            <p:oleObj spid="_x0000_s9219" name="Equation" r:id="rId4" imgW="1155600" imgH="482400" progId="Equation.3">
              <p:embed/>
            </p:oleObj>
          </a:graphicData>
        </a:graphic>
      </p:graphicFrame>
      <p:grpSp>
        <p:nvGrpSpPr>
          <p:cNvPr id="9222" name="Group 126"/>
          <p:cNvGrpSpPr>
            <a:grpSpLocks/>
          </p:cNvGrpSpPr>
          <p:nvPr/>
        </p:nvGrpSpPr>
        <p:grpSpPr bwMode="auto">
          <a:xfrm>
            <a:off x="6553200" y="4510088"/>
            <a:ext cx="2514600" cy="2347912"/>
            <a:chOff x="960" y="2352"/>
            <a:chExt cx="2088" cy="1719"/>
          </a:xfrm>
        </p:grpSpPr>
        <p:sp>
          <p:nvSpPr>
            <p:cNvPr id="9223" name="Freeform 127"/>
            <p:cNvSpPr>
              <a:spLocks/>
            </p:cNvSpPr>
            <p:nvPr/>
          </p:nvSpPr>
          <p:spPr bwMode="auto">
            <a:xfrm>
              <a:off x="1980" y="3223"/>
              <a:ext cx="1032" cy="846"/>
            </a:xfrm>
            <a:custGeom>
              <a:avLst/>
              <a:gdLst>
                <a:gd name="T0" fmla="*/ 354 w 8259"/>
                <a:gd name="T1" fmla="*/ 0 h 6772"/>
                <a:gd name="T2" fmla="*/ 185 w 8259"/>
                <a:gd name="T3" fmla="*/ 311 h 6772"/>
                <a:gd name="T4" fmla="*/ 0 w 8259"/>
                <a:gd name="T5" fmla="*/ 463 h 6772"/>
                <a:gd name="T6" fmla="*/ 38 w 8259"/>
                <a:gd name="T7" fmla="*/ 846 h 6772"/>
                <a:gd name="T8" fmla="*/ 1032 w 8259"/>
                <a:gd name="T9" fmla="*/ 846 h 6772"/>
                <a:gd name="T10" fmla="*/ 1024 w 8259"/>
                <a:gd name="T11" fmla="*/ 538 h 6772"/>
                <a:gd name="T12" fmla="*/ 997 w 8259"/>
                <a:gd name="T13" fmla="*/ 501 h 6772"/>
                <a:gd name="T14" fmla="*/ 917 w 8259"/>
                <a:gd name="T15" fmla="*/ 428 h 6772"/>
                <a:gd name="T16" fmla="*/ 783 w 8259"/>
                <a:gd name="T17" fmla="*/ 332 h 6772"/>
                <a:gd name="T18" fmla="*/ 421 w 8259"/>
                <a:gd name="T19" fmla="*/ 177 h 6772"/>
                <a:gd name="T20" fmla="*/ 405 w 8259"/>
                <a:gd name="T21" fmla="*/ 35 h 6772"/>
                <a:gd name="T22" fmla="*/ 354 w 8259"/>
                <a:gd name="T23" fmla="*/ 0 h 67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59"/>
                <a:gd name="T37" fmla="*/ 0 h 6772"/>
                <a:gd name="T38" fmla="*/ 8259 w 8259"/>
                <a:gd name="T39" fmla="*/ 6772 h 67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59" h="6772">
                  <a:moveTo>
                    <a:pt x="2832" y="0"/>
                  </a:moveTo>
                  <a:lnTo>
                    <a:pt x="1480" y="2487"/>
                  </a:lnTo>
                  <a:lnTo>
                    <a:pt x="0" y="3710"/>
                  </a:lnTo>
                  <a:lnTo>
                    <a:pt x="301" y="6772"/>
                  </a:lnTo>
                  <a:lnTo>
                    <a:pt x="8259" y="6772"/>
                  </a:lnTo>
                  <a:lnTo>
                    <a:pt x="8195" y="4310"/>
                  </a:lnTo>
                  <a:lnTo>
                    <a:pt x="7981" y="4009"/>
                  </a:lnTo>
                  <a:lnTo>
                    <a:pt x="7338" y="3430"/>
                  </a:lnTo>
                  <a:lnTo>
                    <a:pt x="6264" y="2658"/>
                  </a:lnTo>
                  <a:lnTo>
                    <a:pt x="3368" y="1416"/>
                  </a:lnTo>
                  <a:lnTo>
                    <a:pt x="3239" y="27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24" name="Freeform 128"/>
            <p:cNvSpPr>
              <a:spLocks/>
            </p:cNvSpPr>
            <p:nvPr/>
          </p:nvSpPr>
          <p:spPr bwMode="auto">
            <a:xfrm>
              <a:off x="2426" y="3624"/>
              <a:ext cx="412" cy="445"/>
            </a:xfrm>
            <a:custGeom>
              <a:avLst/>
              <a:gdLst>
                <a:gd name="T0" fmla="*/ 0 w 3297"/>
                <a:gd name="T1" fmla="*/ 93 h 3564"/>
                <a:gd name="T2" fmla="*/ 87 w 3297"/>
                <a:gd name="T3" fmla="*/ 20 h 3564"/>
                <a:gd name="T4" fmla="*/ 183 w 3297"/>
                <a:gd name="T5" fmla="*/ 0 h 3564"/>
                <a:gd name="T6" fmla="*/ 277 w 3297"/>
                <a:gd name="T7" fmla="*/ 25 h 3564"/>
                <a:gd name="T8" fmla="*/ 378 w 3297"/>
                <a:gd name="T9" fmla="*/ 138 h 3564"/>
                <a:gd name="T10" fmla="*/ 399 w 3297"/>
                <a:gd name="T11" fmla="*/ 161 h 3564"/>
                <a:gd name="T12" fmla="*/ 412 w 3297"/>
                <a:gd name="T13" fmla="*/ 203 h 3564"/>
                <a:gd name="T14" fmla="*/ 399 w 3297"/>
                <a:gd name="T15" fmla="*/ 445 h 3564"/>
                <a:gd name="T16" fmla="*/ 154 w 3297"/>
                <a:gd name="T17" fmla="*/ 445 h 3564"/>
                <a:gd name="T18" fmla="*/ 138 w 3297"/>
                <a:gd name="T19" fmla="*/ 297 h 3564"/>
                <a:gd name="T20" fmla="*/ 90 w 3297"/>
                <a:gd name="T21" fmla="*/ 100 h 3564"/>
                <a:gd name="T22" fmla="*/ 46 w 3297"/>
                <a:gd name="T23" fmla="*/ 123 h 3564"/>
                <a:gd name="T24" fmla="*/ 9 w 3297"/>
                <a:gd name="T25" fmla="*/ 119 h 3564"/>
                <a:gd name="T26" fmla="*/ 0 w 3297"/>
                <a:gd name="T27" fmla="*/ 93 h 3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97"/>
                <a:gd name="T43" fmla="*/ 0 h 3564"/>
                <a:gd name="T44" fmla="*/ 3297 w 3297"/>
                <a:gd name="T45" fmla="*/ 3564 h 35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97" h="3564">
                  <a:moveTo>
                    <a:pt x="0" y="741"/>
                  </a:moveTo>
                  <a:lnTo>
                    <a:pt x="695" y="159"/>
                  </a:lnTo>
                  <a:lnTo>
                    <a:pt x="1465" y="0"/>
                  </a:lnTo>
                  <a:lnTo>
                    <a:pt x="2217" y="197"/>
                  </a:lnTo>
                  <a:lnTo>
                    <a:pt x="3025" y="1108"/>
                  </a:lnTo>
                  <a:lnTo>
                    <a:pt x="3194" y="1286"/>
                  </a:lnTo>
                  <a:lnTo>
                    <a:pt x="3297" y="1624"/>
                  </a:lnTo>
                  <a:lnTo>
                    <a:pt x="3194" y="3564"/>
                  </a:lnTo>
                  <a:lnTo>
                    <a:pt x="1231" y="3564"/>
                  </a:lnTo>
                  <a:lnTo>
                    <a:pt x="1108" y="2375"/>
                  </a:lnTo>
                  <a:lnTo>
                    <a:pt x="723" y="798"/>
                  </a:lnTo>
                  <a:lnTo>
                    <a:pt x="365" y="985"/>
                  </a:lnTo>
                  <a:lnTo>
                    <a:pt x="75" y="957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25" name="Freeform 129"/>
            <p:cNvSpPr>
              <a:spLocks/>
            </p:cNvSpPr>
            <p:nvPr/>
          </p:nvSpPr>
          <p:spPr bwMode="auto">
            <a:xfrm>
              <a:off x="1367" y="3620"/>
              <a:ext cx="455" cy="449"/>
            </a:xfrm>
            <a:custGeom>
              <a:avLst/>
              <a:gdLst>
                <a:gd name="T0" fmla="*/ 0 w 3645"/>
                <a:gd name="T1" fmla="*/ 449 h 3592"/>
                <a:gd name="T2" fmla="*/ 97 w 3645"/>
                <a:gd name="T3" fmla="*/ 72 h 3592"/>
                <a:gd name="T4" fmla="*/ 230 w 3645"/>
                <a:gd name="T5" fmla="*/ 11 h 3592"/>
                <a:gd name="T6" fmla="*/ 278 w 3645"/>
                <a:gd name="T7" fmla="*/ 0 h 3592"/>
                <a:gd name="T8" fmla="*/ 307 w 3645"/>
                <a:gd name="T9" fmla="*/ 2 h 3592"/>
                <a:gd name="T10" fmla="*/ 434 w 3645"/>
                <a:gd name="T11" fmla="*/ 62 h 3592"/>
                <a:gd name="T12" fmla="*/ 455 w 3645"/>
                <a:gd name="T13" fmla="*/ 168 h 3592"/>
                <a:gd name="T14" fmla="*/ 395 w 3645"/>
                <a:gd name="T15" fmla="*/ 333 h 3592"/>
                <a:gd name="T16" fmla="*/ 298 w 3645"/>
                <a:gd name="T17" fmla="*/ 326 h 3592"/>
                <a:gd name="T18" fmla="*/ 265 w 3645"/>
                <a:gd name="T19" fmla="*/ 449 h 3592"/>
                <a:gd name="T20" fmla="*/ 0 w 3645"/>
                <a:gd name="T21" fmla="*/ 449 h 35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5"/>
                <a:gd name="T34" fmla="*/ 0 h 3592"/>
                <a:gd name="T35" fmla="*/ 3645 w 3645"/>
                <a:gd name="T36" fmla="*/ 3592 h 35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5" h="3592">
                  <a:moveTo>
                    <a:pt x="0" y="3592"/>
                  </a:moveTo>
                  <a:lnTo>
                    <a:pt x="779" y="572"/>
                  </a:lnTo>
                  <a:lnTo>
                    <a:pt x="1841" y="84"/>
                  </a:lnTo>
                  <a:lnTo>
                    <a:pt x="2226" y="0"/>
                  </a:lnTo>
                  <a:lnTo>
                    <a:pt x="2461" y="18"/>
                  </a:lnTo>
                  <a:lnTo>
                    <a:pt x="3476" y="497"/>
                  </a:lnTo>
                  <a:lnTo>
                    <a:pt x="3645" y="1342"/>
                  </a:lnTo>
                  <a:lnTo>
                    <a:pt x="3166" y="2666"/>
                  </a:lnTo>
                  <a:lnTo>
                    <a:pt x="2386" y="2608"/>
                  </a:lnTo>
                  <a:lnTo>
                    <a:pt x="2123" y="3592"/>
                  </a:lnTo>
                  <a:lnTo>
                    <a:pt x="0" y="3592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26" name="Freeform 130"/>
            <p:cNvSpPr>
              <a:spLocks/>
            </p:cNvSpPr>
            <p:nvPr/>
          </p:nvSpPr>
          <p:spPr bwMode="auto">
            <a:xfrm>
              <a:off x="1295" y="2869"/>
              <a:ext cx="456" cy="890"/>
            </a:xfrm>
            <a:custGeom>
              <a:avLst/>
              <a:gdLst>
                <a:gd name="T0" fmla="*/ 0 w 3651"/>
                <a:gd name="T1" fmla="*/ 33 h 7114"/>
                <a:gd name="T2" fmla="*/ 372 w 3651"/>
                <a:gd name="T3" fmla="*/ 0 h 7114"/>
                <a:gd name="T4" fmla="*/ 456 w 3651"/>
                <a:gd name="T5" fmla="*/ 791 h 7114"/>
                <a:gd name="T6" fmla="*/ 362 w 3651"/>
                <a:gd name="T7" fmla="*/ 753 h 7114"/>
                <a:gd name="T8" fmla="*/ 319 w 3651"/>
                <a:gd name="T9" fmla="*/ 755 h 7114"/>
                <a:gd name="T10" fmla="*/ 166 w 3651"/>
                <a:gd name="T11" fmla="*/ 827 h 7114"/>
                <a:gd name="T12" fmla="*/ 143 w 3651"/>
                <a:gd name="T13" fmla="*/ 890 h 7114"/>
                <a:gd name="T14" fmla="*/ 76 w 3651"/>
                <a:gd name="T15" fmla="*/ 890 h 7114"/>
                <a:gd name="T16" fmla="*/ 0 w 3651"/>
                <a:gd name="T17" fmla="*/ 33 h 7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51"/>
                <a:gd name="T28" fmla="*/ 0 h 7114"/>
                <a:gd name="T29" fmla="*/ 3651 w 3651"/>
                <a:gd name="T30" fmla="*/ 7114 h 7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51" h="7114">
                  <a:moveTo>
                    <a:pt x="0" y="263"/>
                  </a:moveTo>
                  <a:lnTo>
                    <a:pt x="2975" y="0"/>
                  </a:lnTo>
                  <a:lnTo>
                    <a:pt x="3651" y="6323"/>
                  </a:lnTo>
                  <a:lnTo>
                    <a:pt x="2896" y="6015"/>
                  </a:lnTo>
                  <a:lnTo>
                    <a:pt x="2552" y="6038"/>
                  </a:lnTo>
                  <a:lnTo>
                    <a:pt x="1328" y="6610"/>
                  </a:lnTo>
                  <a:lnTo>
                    <a:pt x="1145" y="7114"/>
                  </a:lnTo>
                  <a:lnTo>
                    <a:pt x="606" y="7114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FFEE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27" name="Freeform 131"/>
            <p:cNvSpPr>
              <a:spLocks/>
            </p:cNvSpPr>
            <p:nvPr/>
          </p:nvSpPr>
          <p:spPr bwMode="auto">
            <a:xfrm>
              <a:off x="2607" y="3898"/>
              <a:ext cx="107" cy="171"/>
            </a:xfrm>
            <a:custGeom>
              <a:avLst/>
              <a:gdLst>
                <a:gd name="T0" fmla="*/ 13 w 854"/>
                <a:gd name="T1" fmla="*/ 7 h 1364"/>
                <a:gd name="T2" fmla="*/ 53 w 854"/>
                <a:gd name="T3" fmla="*/ 8 h 1364"/>
                <a:gd name="T4" fmla="*/ 107 w 854"/>
                <a:gd name="T5" fmla="*/ 3 h 1364"/>
                <a:gd name="T6" fmla="*/ 82 w 854"/>
                <a:gd name="T7" fmla="*/ 32 h 1364"/>
                <a:gd name="T8" fmla="*/ 77 w 854"/>
                <a:gd name="T9" fmla="*/ 75 h 1364"/>
                <a:gd name="T10" fmla="*/ 90 w 854"/>
                <a:gd name="T11" fmla="*/ 171 h 1364"/>
                <a:gd name="T12" fmla="*/ 50 w 854"/>
                <a:gd name="T13" fmla="*/ 167 h 1364"/>
                <a:gd name="T14" fmla="*/ 41 w 854"/>
                <a:gd name="T15" fmla="*/ 75 h 1364"/>
                <a:gd name="T16" fmla="*/ 0 w 854"/>
                <a:gd name="T17" fmla="*/ 80 h 1364"/>
                <a:gd name="T18" fmla="*/ 20 w 854"/>
                <a:gd name="T19" fmla="*/ 69 h 1364"/>
                <a:gd name="T20" fmla="*/ 27 w 854"/>
                <a:gd name="T21" fmla="*/ 60 h 1364"/>
                <a:gd name="T22" fmla="*/ 27 w 854"/>
                <a:gd name="T23" fmla="*/ 52 h 1364"/>
                <a:gd name="T24" fmla="*/ 17 w 854"/>
                <a:gd name="T25" fmla="*/ 39 h 1364"/>
                <a:gd name="T26" fmla="*/ 3 w 854"/>
                <a:gd name="T27" fmla="*/ 39 h 1364"/>
                <a:gd name="T28" fmla="*/ 8 w 854"/>
                <a:gd name="T29" fmla="*/ 23 h 1364"/>
                <a:gd name="T30" fmla="*/ 0 w 854"/>
                <a:gd name="T31" fmla="*/ 0 h 1364"/>
                <a:gd name="T32" fmla="*/ 13 w 854"/>
                <a:gd name="T33" fmla="*/ 7 h 13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4"/>
                <a:gd name="T52" fmla="*/ 0 h 1364"/>
                <a:gd name="T53" fmla="*/ 854 w 854"/>
                <a:gd name="T54" fmla="*/ 1364 h 13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4" h="1364">
                  <a:moveTo>
                    <a:pt x="106" y="53"/>
                  </a:moveTo>
                  <a:lnTo>
                    <a:pt x="424" y="66"/>
                  </a:lnTo>
                  <a:lnTo>
                    <a:pt x="854" y="20"/>
                  </a:lnTo>
                  <a:lnTo>
                    <a:pt x="655" y="252"/>
                  </a:lnTo>
                  <a:lnTo>
                    <a:pt x="615" y="596"/>
                  </a:lnTo>
                  <a:lnTo>
                    <a:pt x="716" y="1364"/>
                  </a:lnTo>
                  <a:lnTo>
                    <a:pt x="397" y="1330"/>
                  </a:lnTo>
                  <a:lnTo>
                    <a:pt x="331" y="602"/>
                  </a:lnTo>
                  <a:lnTo>
                    <a:pt x="0" y="635"/>
                  </a:lnTo>
                  <a:lnTo>
                    <a:pt x="159" y="549"/>
                  </a:lnTo>
                  <a:lnTo>
                    <a:pt x="219" y="477"/>
                  </a:lnTo>
                  <a:lnTo>
                    <a:pt x="219" y="417"/>
                  </a:lnTo>
                  <a:lnTo>
                    <a:pt x="133" y="311"/>
                  </a:lnTo>
                  <a:lnTo>
                    <a:pt x="20" y="311"/>
                  </a:lnTo>
                  <a:lnTo>
                    <a:pt x="60" y="186"/>
                  </a:lnTo>
                  <a:lnTo>
                    <a:pt x="0" y="0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28" name="Freeform 132"/>
            <p:cNvSpPr>
              <a:spLocks/>
            </p:cNvSpPr>
            <p:nvPr/>
          </p:nvSpPr>
          <p:spPr bwMode="auto">
            <a:xfrm>
              <a:off x="2510" y="3660"/>
              <a:ext cx="204" cy="317"/>
            </a:xfrm>
            <a:custGeom>
              <a:avLst/>
              <a:gdLst>
                <a:gd name="T0" fmla="*/ 107 w 1636"/>
                <a:gd name="T1" fmla="*/ 0 h 2536"/>
                <a:gd name="T2" fmla="*/ 93 w 1636"/>
                <a:gd name="T3" fmla="*/ 0 h 2536"/>
                <a:gd name="T4" fmla="*/ 79 w 1636"/>
                <a:gd name="T5" fmla="*/ 7 h 2536"/>
                <a:gd name="T6" fmla="*/ 54 w 1636"/>
                <a:gd name="T7" fmla="*/ 32 h 2536"/>
                <a:gd name="T8" fmla="*/ 17 w 1636"/>
                <a:gd name="T9" fmla="*/ 73 h 2536"/>
                <a:gd name="T10" fmla="*/ 23 w 1636"/>
                <a:gd name="T11" fmla="*/ 150 h 2536"/>
                <a:gd name="T12" fmla="*/ 0 w 1636"/>
                <a:gd name="T13" fmla="*/ 216 h 2536"/>
                <a:gd name="T14" fmla="*/ 32 w 1636"/>
                <a:gd name="T15" fmla="*/ 296 h 2536"/>
                <a:gd name="T16" fmla="*/ 68 w 1636"/>
                <a:gd name="T17" fmla="*/ 317 h 2536"/>
                <a:gd name="T18" fmla="*/ 61 w 1636"/>
                <a:gd name="T19" fmla="*/ 285 h 2536"/>
                <a:gd name="T20" fmla="*/ 79 w 1636"/>
                <a:gd name="T21" fmla="*/ 226 h 2536"/>
                <a:gd name="T22" fmla="*/ 79 w 1636"/>
                <a:gd name="T23" fmla="*/ 212 h 2536"/>
                <a:gd name="T24" fmla="*/ 91 w 1636"/>
                <a:gd name="T25" fmla="*/ 202 h 2536"/>
                <a:gd name="T26" fmla="*/ 134 w 1636"/>
                <a:gd name="T27" fmla="*/ 190 h 2536"/>
                <a:gd name="T28" fmla="*/ 204 w 1636"/>
                <a:gd name="T29" fmla="*/ 189 h 2536"/>
                <a:gd name="T30" fmla="*/ 159 w 1636"/>
                <a:gd name="T31" fmla="*/ 169 h 2536"/>
                <a:gd name="T32" fmla="*/ 93 w 1636"/>
                <a:gd name="T33" fmla="*/ 153 h 2536"/>
                <a:gd name="T34" fmla="*/ 70 w 1636"/>
                <a:gd name="T35" fmla="*/ 143 h 2536"/>
                <a:gd name="T36" fmla="*/ 69 w 1636"/>
                <a:gd name="T37" fmla="*/ 118 h 2536"/>
                <a:gd name="T38" fmla="*/ 79 w 1636"/>
                <a:gd name="T39" fmla="*/ 89 h 2536"/>
                <a:gd name="T40" fmla="*/ 95 w 1636"/>
                <a:gd name="T41" fmla="*/ 73 h 2536"/>
                <a:gd name="T42" fmla="*/ 74 w 1636"/>
                <a:gd name="T43" fmla="*/ 62 h 2536"/>
                <a:gd name="T44" fmla="*/ 73 w 1636"/>
                <a:gd name="T45" fmla="*/ 44 h 2536"/>
                <a:gd name="T46" fmla="*/ 79 w 1636"/>
                <a:gd name="T47" fmla="*/ 21 h 2536"/>
                <a:gd name="T48" fmla="*/ 93 w 1636"/>
                <a:gd name="T49" fmla="*/ 9 h 2536"/>
                <a:gd name="T50" fmla="*/ 107 w 1636"/>
                <a:gd name="T51" fmla="*/ 0 h 2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36"/>
                <a:gd name="T79" fmla="*/ 0 h 2536"/>
                <a:gd name="T80" fmla="*/ 1636 w 1636"/>
                <a:gd name="T81" fmla="*/ 2536 h 2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36" h="2536">
                  <a:moveTo>
                    <a:pt x="855" y="0"/>
                  </a:moveTo>
                  <a:lnTo>
                    <a:pt x="742" y="0"/>
                  </a:lnTo>
                  <a:lnTo>
                    <a:pt x="636" y="60"/>
                  </a:lnTo>
                  <a:lnTo>
                    <a:pt x="431" y="258"/>
                  </a:lnTo>
                  <a:lnTo>
                    <a:pt x="140" y="584"/>
                  </a:lnTo>
                  <a:lnTo>
                    <a:pt x="186" y="1199"/>
                  </a:lnTo>
                  <a:lnTo>
                    <a:pt x="0" y="1728"/>
                  </a:lnTo>
                  <a:lnTo>
                    <a:pt x="259" y="2370"/>
                  </a:lnTo>
                  <a:lnTo>
                    <a:pt x="544" y="2536"/>
                  </a:lnTo>
                  <a:lnTo>
                    <a:pt x="491" y="2278"/>
                  </a:lnTo>
                  <a:lnTo>
                    <a:pt x="636" y="1808"/>
                  </a:lnTo>
                  <a:lnTo>
                    <a:pt x="636" y="1695"/>
                  </a:lnTo>
                  <a:lnTo>
                    <a:pt x="729" y="1616"/>
                  </a:lnTo>
                  <a:lnTo>
                    <a:pt x="1073" y="1517"/>
                  </a:lnTo>
                  <a:lnTo>
                    <a:pt x="1636" y="1509"/>
                  </a:lnTo>
                  <a:lnTo>
                    <a:pt x="1278" y="1350"/>
                  </a:lnTo>
                  <a:lnTo>
                    <a:pt x="749" y="1226"/>
                  </a:lnTo>
                  <a:lnTo>
                    <a:pt x="564" y="1146"/>
                  </a:lnTo>
                  <a:lnTo>
                    <a:pt x="550" y="947"/>
                  </a:lnTo>
                  <a:lnTo>
                    <a:pt x="636" y="715"/>
                  </a:lnTo>
                  <a:lnTo>
                    <a:pt x="762" y="584"/>
                  </a:lnTo>
                  <a:lnTo>
                    <a:pt x="596" y="497"/>
                  </a:lnTo>
                  <a:lnTo>
                    <a:pt x="583" y="351"/>
                  </a:lnTo>
                  <a:lnTo>
                    <a:pt x="636" y="165"/>
                  </a:lnTo>
                  <a:lnTo>
                    <a:pt x="742" y="73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29" name="Freeform 133"/>
            <p:cNvSpPr>
              <a:spLocks/>
            </p:cNvSpPr>
            <p:nvPr/>
          </p:nvSpPr>
          <p:spPr bwMode="auto">
            <a:xfrm>
              <a:off x="2419" y="3619"/>
              <a:ext cx="248" cy="128"/>
            </a:xfrm>
            <a:custGeom>
              <a:avLst/>
              <a:gdLst>
                <a:gd name="T0" fmla="*/ 248 w 1987"/>
                <a:gd name="T1" fmla="*/ 21 h 1019"/>
                <a:gd name="T2" fmla="*/ 190 w 1987"/>
                <a:gd name="T3" fmla="*/ 16 h 1019"/>
                <a:gd name="T4" fmla="*/ 97 w 1987"/>
                <a:gd name="T5" fmla="*/ 36 h 1019"/>
                <a:gd name="T6" fmla="*/ 83 w 1987"/>
                <a:gd name="T7" fmla="*/ 50 h 1019"/>
                <a:gd name="T8" fmla="*/ 79 w 1987"/>
                <a:gd name="T9" fmla="*/ 77 h 1019"/>
                <a:gd name="T10" fmla="*/ 25 w 1987"/>
                <a:gd name="T11" fmla="*/ 128 h 1019"/>
                <a:gd name="T12" fmla="*/ 0 w 1987"/>
                <a:gd name="T13" fmla="*/ 96 h 1019"/>
                <a:gd name="T14" fmla="*/ 68 w 1987"/>
                <a:gd name="T15" fmla="*/ 22 h 1019"/>
                <a:gd name="T16" fmla="*/ 186 w 1987"/>
                <a:gd name="T17" fmla="*/ 0 h 1019"/>
                <a:gd name="T18" fmla="*/ 248 w 1987"/>
                <a:gd name="T19" fmla="*/ 21 h 10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7"/>
                <a:gd name="T31" fmla="*/ 0 h 1019"/>
                <a:gd name="T32" fmla="*/ 1987 w 1987"/>
                <a:gd name="T33" fmla="*/ 1019 h 10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7" h="1019">
                  <a:moveTo>
                    <a:pt x="1987" y="166"/>
                  </a:moveTo>
                  <a:lnTo>
                    <a:pt x="1522" y="125"/>
                  </a:lnTo>
                  <a:lnTo>
                    <a:pt x="781" y="290"/>
                  </a:lnTo>
                  <a:lnTo>
                    <a:pt x="669" y="397"/>
                  </a:lnTo>
                  <a:lnTo>
                    <a:pt x="636" y="615"/>
                  </a:lnTo>
                  <a:lnTo>
                    <a:pt x="198" y="1019"/>
                  </a:lnTo>
                  <a:lnTo>
                    <a:pt x="0" y="762"/>
                  </a:lnTo>
                  <a:lnTo>
                    <a:pt x="544" y="179"/>
                  </a:lnTo>
                  <a:lnTo>
                    <a:pt x="1490" y="0"/>
                  </a:lnTo>
                  <a:lnTo>
                    <a:pt x="1987" y="166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0" name="Freeform 134"/>
            <p:cNvSpPr>
              <a:spLocks/>
            </p:cNvSpPr>
            <p:nvPr/>
          </p:nvSpPr>
          <p:spPr bwMode="auto">
            <a:xfrm>
              <a:off x="1564" y="3829"/>
              <a:ext cx="207" cy="89"/>
            </a:xfrm>
            <a:custGeom>
              <a:avLst/>
              <a:gdLst>
                <a:gd name="T0" fmla="*/ 0 w 1657"/>
                <a:gd name="T1" fmla="*/ 8 h 710"/>
                <a:gd name="T2" fmla="*/ 53 w 1657"/>
                <a:gd name="T3" fmla="*/ 3 h 710"/>
                <a:gd name="T4" fmla="*/ 144 w 1657"/>
                <a:gd name="T5" fmla="*/ 0 h 710"/>
                <a:gd name="T6" fmla="*/ 168 w 1657"/>
                <a:gd name="T7" fmla="*/ 8 h 710"/>
                <a:gd name="T8" fmla="*/ 203 w 1657"/>
                <a:gd name="T9" fmla="*/ 61 h 710"/>
                <a:gd name="T10" fmla="*/ 207 w 1657"/>
                <a:gd name="T11" fmla="*/ 82 h 710"/>
                <a:gd name="T12" fmla="*/ 184 w 1657"/>
                <a:gd name="T13" fmla="*/ 89 h 710"/>
                <a:gd name="T14" fmla="*/ 150 w 1657"/>
                <a:gd name="T15" fmla="*/ 78 h 710"/>
                <a:gd name="T16" fmla="*/ 159 w 1657"/>
                <a:gd name="T17" fmla="*/ 58 h 710"/>
                <a:gd name="T18" fmla="*/ 156 w 1657"/>
                <a:gd name="T19" fmla="*/ 34 h 710"/>
                <a:gd name="T20" fmla="*/ 151 w 1657"/>
                <a:gd name="T21" fmla="*/ 51 h 710"/>
                <a:gd name="T22" fmla="*/ 135 w 1657"/>
                <a:gd name="T23" fmla="*/ 67 h 710"/>
                <a:gd name="T24" fmla="*/ 141 w 1657"/>
                <a:gd name="T25" fmla="*/ 47 h 710"/>
                <a:gd name="T26" fmla="*/ 128 w 1657"/>
                <a:gd name="T27" fmla="*/ 30 h 710"/>
                <a:gd name="T28" fmla="*/ 104 w 1657"/>
                <a:gd name="T29" fmla="*/ 34 h 710"/>
                <a:gd name="T30" fmla="*/ 40 w 1657"/>
                <a:gd name="T31" fmla="*/ 23 h 710"/>
                <a:gd name="T32" fmla="*/ 9 w 1657"/>
                <a:gd name="T33" fmla="*/ 23 h 710"/>
                <a:gd name="T34" fmla="*/ 0 w 1657"/>
                <a:gd name="T35" fmla="*/ 8 h 7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57"/>
                <a:gd name="T55" fmla="*/ 0 h 710"/>
                <a:gd name="T56" fmla="*/ 1657 w 1657"/>
                <a:gd name="T57" fmla="*/ 710 h 7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57" h="710">
                  <a:moveTo>
                    <a:pt x="0" y="65"/>
                  </a:moveTo>
                  <a:lnTo>
                    <a:pt x="421" y="21"/>
                  </a:lnTo>
                  <a:lnTo>
                    <a:pt x="1151" y="0"/>
                  </a:lnTo>
                  <a:lnTo>
                    <a:pt x="1346" y="65"/>
                  </a:lnTo>
                  <a:lnTo>
                    <a:pt x="1626" y="489"/>
                  </a:lnTo>
                  <a:lnTo>
                    <a:pt x="1657" y="657"/>
                  </a:lnTo>
                  <a:lnTo>
                    <a:pt x="1469" y="710"/>
                  </a:lnTo>
                  <a:lnTo>
                    <a:pt x="1200" y="624"/>
                  </a:lnTo>
                  <a:lnTo>
                    <a:pt x="1270" y="463"/>
                  </a:lnTo>
                  <a:lnTo>
                    <a:pt x="1248" y="270"/>
                  </a:lnTo>
                  <a:lnTo>
                    <a:pt x="1211" y="404"/>
                  </a:lnTo>
                  <a:lnTo>
                    <a:pt x="1082" y="532"/>
                  </a:lnTo>
                  <a:lnTo>
                    <a:pt x="1125" y="377"/>
                  </a:lnTo>
                  <a:lnTo>
                    <a:pt x="1023" y="242"/>
                  </a:lnTo>
                  <a:lnTo>
                    <a:pt x="835" y="270"/>
                  </a:lnTo>
                  <a:lnTo>
                    <a:pt x="324" y="183"/>
                  </a:lnTo>
                  <a:lnTo>
                    <a:pt x="75" y="18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1" name="Freeform 135"/>
            <p:cNvSpPr>
              <a:spLocks/>
            </p:cNvSpPr>
            <p:nvPr/>
          </p:nvSpPr>
          <p:spPr bwMode="auto">
            <a:xfrm>
              <a:off x="1526" y="3730"/>
              <a:ext cx="214" cy="52"/>
            </a:xfrm>
            <a:custGeom>
              <a:avLst/>
              <a:gdLst>
                <a:gd name="T0" fmla="*/ 214 w 1717"/>
                <a:gd name="T1" fmla="*/ 30 h 414"/>
                <a:gd name="T2" fmla="*/ 199 w 1717"/>
                <a:gd name="T3" fmla="*/ 11 h 414"/>
                <a:gd name="T4" fmla="*/ 172 w 1717"/>
                <a:gd name="T5" fmla="*/ 2 h 414"/>
                <a:gd name="T6" fmla="*/ 123 w 1717"/>
                <a:gd name="T7" fmla="*/ 0 h 414"/>
                <a:gd name="T8" fmla="*/ 28 w 1717"/>
                <a:gd name="T9" fmla="*/ 21 h 414"/>
                <a:gd name="T10" fmla="*/ 0 w 1717"/>
                <a:gd name="T11" fmla="*/ 34 h 414"/>
                <a:gd name="T12" fmla="*/ 30 w 1717"/>
                <a:gd name="T13" fmla="*/ 52 h 414"/>
                <a:gd name="T14" fmla="*/ 79 w 1717"/>
                <a:gd name="T15" fmla="*/ 39 h 414"/>
                <a:gd name="T16" fmla="*/ 141 w 1717"/>
                <a:gd name="T17" fmla="*/ 41 h 414"/>
                <a:gd name="T18" fmla="*/ 151 w 1717"/>
                <a:gd name="T19" fmla="*/ 26 h 414"/>
                <a:gd name="T20" fmla="*/ 174 w 1717"/>
                <a:gd name="T21" fmla="*/ 15 h 414"/>
                <a:gd name="T22" fmla="*/ 192 w 1717"/>
                <a:gd name="T23" fmla="*/ 20 h 414"/>
                <a:gd name="T24" fmla="*/ 214 w 1717"/>
                <a:gd name="T25" fmla="*/ 30 h 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7"/>
                <a:gd name="T40" fmla="*/ 0 h 414"/>
                <a:gd name="T41" fmla="*/ 1717 w 1717"/>
                <a:gd name="T42" fmla="*/ 414 h 4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7" h="414">
                  <a:moveTo>
                    <a:pt x="1717" y="236"/>
                  </a:moveTo>
                  <a:lnTo>
                    <a:pt x="1598" y="91"/>
                  </a:lnTo>
                  <a:lnTo>
                    <a:pt x="1377" y="16"/>
                  </a:lnTo>
                  <a:lnTo>
                    <a:pt x="989" y="0"/>
                  </a:lnTo>
                  <a:lnTo>
                    <a:pt x="221" y="167"/>
                  </a:lnTo>
                  <a:lnTo>
                    <a:pt x="0" y="269"/>
                  </a:lnTo>
                  <a:lnTo>
                    <a:pt x="237" y="414"/>
                  </a:lnTo>
                  <a:lnTo>
                    <a:pt x="630" y="312"/>
                  </a:lnTo>
                  <a:lnTo>
                    <a:pt x="1135" y="323"/>
                  </a:lnTo>
                  <a:lnTo>
                    <a:pt x="1211" y="209"/>
                  </a:lnTo>
                  <a:lnTo>
                    <a:pt x="1398" y="118"/>
                  </a:lnTo>
                  <a:lnTo>
                    <a:pt x="1539" y="161"/>
                  </a:lnTo>
                  <a:lnTo>
                    <a:pt x="1717" y="236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2" name="Freeform 136"/>
            <p:cNvSpPr>
              <a:spLocks/>
            </p:cNvSpPr>
            <p:nvPr/>
          </p:nvSpPr>
          <p:spPr bwMode="auto">
            <a:xfrm>
              <a:off x="1509" y="3663"/>
              <a:ext cx="255" cy="62"/>
            </a:xfrm>
            <a:custGeom>
              <a:avLst/>
              <a:gdLst>
                <a:gd name="T0" fmla="*/ 0 w 2043"/>
                <a:gd name="T1" fmla="*/ 45 h 489"/>
                <a:gd name="T2" fmla="*/ 105 w 2043"/>
                <a:gd name="T3" fmla="*/ 7 h 489"/>
                <a:gd name="T4" fmla="*/ 161 w 2043"/>
                <a:gd name="T5" fmla="*/ 0 h 489"/>
                <a:gd name="T6" fmla="*/ 197 w 2043"/>
                <a:gd name="T7" fmla="*/ 18 h 489"/>
                <a:gd name="T8" fmla="*/ 233 w 2043"/>
                <a:gd name="T9" fmla="*/ 41 h 489"/>
                <a:gd name="T10" fmla="*/ 255 w 2043"/>
                <a:gd name="T11" fmla="*/ 62 h 489"/>
                <a:gd name="T12" fmla="*/ 190 w 2043"/>
                <a:gd name="T13" fmla="*/ 30 h 489"/>
                <a:gd name="T14" fmla="*/ 152 w 2043"/>
                <a:gd name="T15" fmla="*/ 25 h 489"/>
                <a:gd name="T16" fmla="*/ 93 w 2043"/>
                <a:gd name="T17" fmla="*/ 33 h 489"/>
                <a:gd name="T18" fmla="*/ 22 w 2043"/>
                <a:gd name="T19" fmla="*/ 56 h 489"/>
                <a:gd name="T20" fmla="*/ 0 w 2043"/>
                <a:gd name="T21" fmla="*/ 45 h 4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3"/>
                <a:gd name="T34" fmla="*/ 0 h 489"/>
                <a:gd name="T35" fmla="*/ 2043 w 2043"/>
                <a:gd name="T36" fmla="*/ 489 h 4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3" h="489">
                  <a:moveTo>
                    <a:pt x="0" y="355"/>
                  </a:moveTo>
                  <a:lnTo>
                    <a:pt x="839" y="59"/>
                  </a:lnTo>
                  <a:lnTo>
                    <a:pt x="1286" y="0"/>
                  </a:lnTo>
                  <a:lnTo>
                    <a:pt x="1581" y="144"/>
                  </a:lnTo>
                  <a:lnTo>
                    <a:pt x="1866" y="322"/>
                  </a:lnTo>
                  <a:lnTo>
                    <a:pt x="2043" y="489"/>
                  </a:lnTo>
                  <a:lnTo>
                    <a:pt x="1522" y="237"/>
                  </a:lnTo>
                  <a:lnTo>
                    <a:pt x="1215" y="194"/>
                  </a:lnTo>
                  <a:lnTo>
                    <a:pt x="742" y="262"/>
                  </a:lnTo>
                  <a:lnTo>
                    <a:pt x="177" y="441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3" name="Freeform 137"/>
            <p:cNvSpPr>
              <a:spLocks/>
            </p:cNvSpPr>
            <p:nvPr/>
          </p:nvSpPr>
          <p:spPr bwMode="auto">
            <a:xfrm>
              <a:off x="1350" y="3625"/>
              <a:ext cx="274" cy="442"/>
            </a:xfrm>
            <a:custGeom>
              <a:avLst/>
              <a:gdLst>
                <a:gd name="T0" fmla="*/ 274 w 2200"/>
                <a:gd name="T1" fmla="*/ 0 h 3537"/>
                <a:gd name="T2" fmla="*/ 220 w 2200"/>
                <a:gd name="T3" fmla="*/ 23 h 3537"/>
                <a:gd name="T4" fmla="*/ 136 w 2200"/>
                <a:gd name="T5" fmla="*/ 79 h 3537"/>
                <a:gd name="T6" fmla="*/ 136 w 2200"/>
                <a:gd name="T7" fmla="*/ 91 h 3537"/>
                <a:gd name="T8" fmla="*/ 142 w 2200"/>
                <a:gd name="T9" fmla="*/ 105 h 3537"/>
                <a:gd name="T10" fmla="*/ 135 w 2200"/>
                <a:gd name="T11" fmla="*/ 127 h 3537"/>
                <a:gd name="T12" fmla="*/ 139 w 2200"/>
                <a:gd name="T13" fmla="*/ 149 h 3537"/>
                <a:gd name="T14" fmla="*/ 158 w 2200"/>
                <a:gd name="T15" fmla="*/ 162 h 3537"/>
                <a:gd name="T16" fmla="*/ 159 w 2200"/>
                <a:gd name="T17" fmla="*/ 197 h 3537"/>
                <a:gd name="T18" fmla="*/ 164 w 2200"/>
                <a:gd name="T19" fmla="*/ 216 h 3537"/>
                <a:gd name="T20" fmla="*/ 127 w 2200"/>
                <a:gd name="T21" fmla="*/ 192 h 3537"/>
                <a:gd name="T22" fmla="*/ 114 w 2200"/>
                <a:gd name="T23" fmla="*/ 181 h 3537"/>
                <a:gd name="T24" fmla="*/ 92 w 2200"/>
                <a:gd name="T25" fmla="*/ 214 h 3537"/>
                <a:gd name="T26" fmla="*/ 40 w 2200"/>
                <a:gd name="T27" fmla="*/ 442 h 3537"/>
                <a:gd name="T28" fmla="*/ 0 w 2200"/>
                <a:gd name="T29" fmla="*/ 441 h 3537"/>
                <a:gd name="T30" fmla="*/ 74 w 2200"/>
                <a:gd name="T31" fmla="*/ 142 h 3537"/>
                <a:gd name="T32" fmla="*/ 113 w 2200"/>
                <a:gd name="T33" fmla="*/ 75 h 3537"/>
                <a:gd name="T34" fmla="*/ 178 w 2200"/>
                <a:gd name="T35" fmla="*/ 35 h 3537"/>
                <a:gd name="T36" fmla="*/ 237 w 2200"/>
                <a:gd name="T37" fmla="*/ 7 h 3537"/>
                <a:gd name="T38" fmla="*/ 274 w 2200"/>
                <a:gd name="T39" fmla="*/ 0 h 35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0"/>
                <a:gd name="T61" fmla="*/ 0 h 3537"/>
                <a:gd name="T62" fmla="*/ 2200 w 2200"/>
                <a:gd name="T63" fmla="*/ 3537 h 35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0" h="3537">
                  <a:moveTo>
                    <a:pt x="2200" y="0"/>
                  </a:moveTo>
                  <a:lnTo>
                    <a:pt x="1769" y="188"/>
                  </a:lnTo>
                  <a:lnTo>
                    <a:pt x="1093" y="635"/>
                  </a:lnTo>
                  <a:lnTo>
                    <a:pt x="1093" y="731"/>
                  </a:lnTo>
                  <a:lnTo>
                    <a:pt x="1140" y="839"/>
                  </a:lnTo>
                  <a:lnTo>
                    <a:pt x="1082" y="1016"/>
                  </a:lnTo>
                  <a:lnTo>
                    <a:pt x="1119" y="1193"/>
                  </a:lnTo>
                  <a:lnTo>
                    <a:pt x="1270" y="1297"/>
                  </a:lnTo>
                  <a:lnTo>
                    <a:pt x="1280" y="1576"/>
                  </a:lnTo>
                  <a:lnTo>
                    <a:pt x="1318" y="1726"/>
                  </a:lnTo>
                  <a:lnTo>
                    <a:pt x="1016" y="1537"/>
                  </a:lnTo>
                  <a:lnTo>
                    <a:pt x="914" y="1446"/>
                  </a:lnTo>
                  <a:lnTo>
                    <a:pt x="736" y="1715"/>
                  </a:lnTo>
                  <a:lnTo>
                    <a:pt x="322" y="3537"/>
                  </a:lnTo>
                  <a:lnTo>
                    <a:pt x="0" y="3532"/>
                  </a:lnTo>
                  <a:lnTo>
                    <a:pt x="592" y="1134"/>
                  </a:lnTo>
                  <a:lnTo>
                    <a:pt x="904" y="602"/>
                  </a:lnTo>
                  <a:lnTo>
                    <a:pt x="1430" y="280"/>
                  </a:lnTo>
                  <a:lnTo>
                    <a:pt x="1904" y="59"/>
                  </a:lnTo>
                  <a:lnTo>
                    <a:pt x="220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4" name="Freeform 138"/>
            <p:cNvSpPr>
              <a:spLocks/>
            </p:cNvSpPr>
            <p:nvPr/>
          </p:nvSpPr>
          <p:spPr bwMode="auto">
            <a:xfrm>
              <a:off x="1739" y="2352"/>
              <a:ext cx="697" cy="258"/>
            </a:xfrm>
            <a:custGeom>
              <a:avLst/>
              <a:gdLst>
                <a:gd name="T0" fmla="*/ 0 w 5577"/>
                <a:gd name="T1" fmla="*/ 126 h 2061"/>
                <a:gd name="T2" fmla="*/ 40 w 5577"/>
                <a:gd name="T3" fmla="*/ 87 h 2061"/>
                <a:gd name="T4" fmla="*/ 300 w 5577"/>
                <a:gd name="T5" fmla="*/ 5 h 2061"/>
                <a:gd name="T6" fmla="*/ 409 w 5577"/>
                <a:gd name="T7" fmla="*/ 0 h 2061"/>
                <a:gd name="T8" fmla="*/ 560 w 5577"/>
                <a:gd name="T9" fmla="*/ 22 h 2061"/>
                <a:gd name="T10" fmla="*/ 613 w 5577"/>
                <a:gd name="T11" fmla="*/ 82 h 2061"/>
                <a:gd name="T12" fmla="*/ 641 w 5577"/>
                <a:gd name="T13" fmla="*/ 132 h 2061"/>
                <a:gd name="T14" fmla="*/ 670 w 5577"/>
                <a:gd name="T15" fmla="*/ 163 h 2061"/>
                <a:gd name="T16" fmla="*/ 697 w 5577"/>
                <a:gd name="T17" fmla="*/ 226 h 2061"/>
                <a:gd name="T18" fmla="*/ 687 w 5577"/>
                <a:gd name="T19" fmla="*/ 258 h 2061"/>
                <a:gd name="T20" fmla="*/ 553 w 5577"/>
                <a:gd name="T21" fmla="*/ 137 h 2061"/>
                <a:gd name="T22" fmla="*/ 64 w 5577"/>
                <a:gd name="T23" fmla="*/ 197 h 2061"/>
                <a:gd name="T24" fmla="*/ 0 w 5577"/>
                <a:gd name="T25" fmla="*/ 126 h 20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77"/>
                <a:gd name="T40" fmla="*/ 0 h 2061"/>
                <a:gd name="T41" fmla="*/ 5577 w 5577"/>
                <a:gd name="T42" fmla="*/ 2061 h 20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77" h="2061">
                  <a:moveTo>
                    <a:pt x="0" y="1007"/>
                  </a:moveTo>
                  <a:lnTo>
                    <a:pt x="324" y="691"/>
                  </a:lnTo>
                  <a:lnTo>
                    <a:pt x="2401" y="43"/>
                  </a:lnTo>
                  <a:lnTo>
                    <a:pt x="3274" y="0"/>
                  </a:lnTo>
                  <a:lnTo>
                    <a:pt x="4479" y="175"/>
                  </a:lnTo>
                  <a:lnTo>
                    <a:pt x="4903" y="657"/>
                  </a:lnTo>
                  <a:lnTo>
                    <a:pt x="5128" y="1055"/>
                  </a:lnTo>
                  <a:lnTo>
                    <a:pt x="5360" y="1305"/>
                  </a:lnTo>
                  <a:lnTo>
                    <a:pt x="5577" y="1804"/>
                  </a:lnTo>
                  <a:lnTo>
                    <a:pt x="5493" y="2061"/>
                  </a:lnTo>
                  <a:lnTo>
                    <a:pt x="4422" y="1098"/>
                  </a:lnTo>
                  <a:lnTo>
                    <a:pt x="515" y="1571"/>
                  </a:lnTo>
                  <a:lnTo>
                    <a:pt x="0" y="1007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5" name="Freeform 139"/>
            <p:cNvSpPr>
              <a:spLocks/>
            </p:cNvSpPr>
            <p:nvPr/>
          </p:nvSpPr>
          <p:spPr bwMode="auto">
            <a:xfrm>
              <a:off x="1702" y="2555"/>
              <a:ext cx="715" cy="1080"/>
            </a:xfrm>
            <a:custGeom>
              <a:avLst/>
              <a:gdLst>
                <a:gd name="T0" fmla="*/ 305 w 5718"/>
                <a:gd name="T1" fmla="*/ 16 h 8644"/>
                <a:gd name="T2" fmla="*/ 174 w 5718"/>
                <a:gd name="T3" fmla="*/ 147 h 8644"/>
                <a:gd name="T4" fmla="*/ 0 w 5718"/>
                <a:gd name="T5" fmla="*/ 268 h 8644"/>
                <a:gd name="T6" fmla="*/ 6 w 5718"/>
                <a:gd name="T7" fmla="*/ 395 h 8644"/>
                <a:gd name="T8" fmla="*/ 27 w 5718"/>
                <a:gd name="T9" fmla="*/ 495 h 8644"/>
                <a:gd name="T10" fmla="*/ 96 w 5718"/>
                <a:gd name="T11" fmla="*/ 530 h 8644"/>
                <a:gd name="T12" fmla="*/ 135 w 5718"/>
                <a:gd name="T13" fmla="*/ 530 h 8644"/>
                <a:gd name="T14" fmla="*/ 123 w 5718"/>
                <a:gd name="T15" fmla="*/ 759 h 8644"/>
                <a:gd name="T16" fmla="*/ 322 w 5718"/>
                <a:gd name="T17" fmla="*/ 1080 h 8644"/>
                <a:gd name="T18" fmla="*/ 467 w 5718"/>
                <a:gd name="T19" fmla="*/ 1002 h 8644"/>
                <a:gd name="T20" fmla="*/ 500 w 5718"/>
                <a:gd name="T21" fmla="*/ 929 h 8644"/>
                <a:gd name="T22" fmla="*/ 590 w 5718"/>
                <a:gd name="T23" fmla="*/ 777 h 8644"/>
                <a:gd name="T24" fmla="*/ 658 w 5718"/>
                <a:gd name="T25" fmla="*/ 585 h 8644"/>
                <a:gd name="T26" fmla="*/ 711 w 5718"/>
                <a:gd name="T27" fmla="*/ 438 h 8644"/>
                <a:gd name="T28" fmla="*/ 715 w 5718"/>
                <a:gd name="T29" fmla="*/ 370 h 8644"/>
                <a:gd name="T30" fmla="*/ 692 w 5718"/>
                <a:gd name="T31" fmla="*/ 231 h 8644"/>
                <a:gd name="T32" fmla="*/ 674 w 5718"/>
                <a:gd name="T33" fmla="*/ 49 h 8644"/>
                <a:gd name="T34" fmla="*/ 557 w 5718"/>
                <a:gd name="T35" fmla="*/ 0 h 8644"/>
                <a:gd name="T36" fmla="*/ 305 w 5718"/>
                <a:gd name="T37" fmla="*/ 16 h 86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18"/>
                <a:gd name="T58" fmla="*/ 0 h 8644"/>
                <a:gd name="T59" fmla="*/ 5718 w 5718"/>
                <a:gd name="T60" fmla="*/ 8644 h 86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18" h="8644">
                  <a:moveTo>
                    <a:pt x="2442" y="130"/>
                  </a:moveTo>
                  <a:lnTo>
                    <a:pt x="1393" y="1179"/>
                  </a:lnTo>
                  <a:lnTo>
                    <a:pt x="0" y="2145"/>
                  </a:lnTo>
                  <a:lnTo>
                    <a:pt x="50" y="3160"/>
                  </a:lnTo>
                  <a:lnTo>
                    <a:pt x="214" y="3962"/>
                  </a:lnTo>
                  <a:lnTo>
                    <a:pt x="771" y="4239"/>
                  </a:lnTo>
                  <a:lnTo>
                    <a:pt x="1081" y="4239"/>
                  </a:lnTo>
                  <a:lnTo>
                    <a:pt x="983" y="6074"/>
                  </a:lnTo>
                  <a:lnTo>
                    <a:pt x="2572" y="8644"/>
                  </a:lnTo>
                  <a:lnTo>
                    <a:pt x="3735" y="8022"/>
                  </a:lnTo>
                  <a:lnTo>
                    <a:pt x="3997" y="7433"/>
                  </a:lnTo>
                  <a:lnTo>
                    <a:pt x="4719" y="6221"/>
                  </a:lnTo>
                  <a:lnTo>
                    <a:pt x="5259" y="4682"/>
                  </a:lnTo>
                  <a:lnTo>
                    <a:pt x="5685" y="3503"/>
                  </a:lnTo>
                  <a:lnTo>
                    <a:pt x="5718" y="2963"/>
                  </a:lnTo>
                  <a:lnTo>
                    <a:pt x="5537" y="1849"/>
                  </a:lnTo>
                  <a:lnTo>
                    <a:pt x="5390" y="393"/>
                  </a:lnTo>
                  <a:lnTo>
                    <a:pt x="4457" y="0"/>
                  </a:lnTo>
                  <a:lnTo>
                    <a:pt x="2442" y="13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6" name="Freeform 140"/>
            <p:cNvSpPr>
              <a:spLocks/>
            </p:cNvSpPr>
            <p:nvPr/>
          </p:nvSpPr>
          <p:spPr bwMode="auto">
            <a:xfrm>
              <a:off x="1900" y="3232"/>
              <a:ext cx="314" cy="417"/>
            </a:xfrm>
            <a:custGeom>
              <a:avLst/>
              <a:gdLst>
                <a:gd name="T0" fmla="*/ 18 w 2514"/>
                <a:gd name="T1" fmla="*/ 0 h 3330"/>
                <a:gd name="T2" fmla="*/ 61 w 2514"/>
                <a:gd name="T3" fmla="*/ 97 h 3330"/>
                <a:gd name="T4" fmla="*/ 75 w 2514"/>
                <a:gd name="T5" fmla="*/ 157 h 3330"/>
                <a:gd name="T6" fmla="*/ 93 w 2514"/>
                <a:gd name="T7" fmla="*/ 237 h 3330"/>
                <a:gd name="T8" fmla="*/ 129 w 2514"/>
                <a:gd name="T9" fmla="*/ 304 h 3330"/>
                <a:gd name="T10" fmla="*/ 160 w 2514"/>
                <a:gd name="T11" fmla="*/ 349 h 3330"/>
                <a:gd name="T12" fmla="*/ 211 w 2514"/>
                <a:gd name="T13" fmla="*/ 318 h 3330"/>
                <a:gd name="T14" fmla="*/ 314 w 2514"/>
                <a:gd name="T15" fmla="*/ 231 h 3330"/>
                <a:gd name="T16" fmla="*/ 228 w 2514"/>
                <a:gd name="T17" fmla="*/ 369 h 3330"/>
                <a:gd name="T18" fmla="*/ 121 w 2514"/>
                <a:gd name="T19" fmla="*/ 417 h 3330"/>
                <a:gd name="T20" fmla="*/ 14 w 2514"/>
                <a:gd name="T21" fmla="*/ 239 h 3330"/>
                <a:gd name="T22" fmla="*/ 0 w 2514"/>
                <a:gd name="T23" fmla="*/ 174 h 3330"/>
                <a:gd name="T24" fmla="*/ 18 w 2514"/>
                <a:gd name="T25" fmla="*/ 0 h 3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14"/>
                <a:gd name="T40" fmla="*/ 0 h 3330"/>
                <a:gd name="T41" fmla="*/ 2514 w 2514"/>
                <a:gd name="T42" fmla="*/ 3330 h 33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14" h="3330">
                  <a:moveTo>
                    <a:pt x="148" y="0"/>
                  </a:moveTo>
                  <a:lnTo>
                    <a:pt x="491" y="777"/>
                  </a:lnTo>
                  <a:lnTo>
                    <a:pt x="597" y="1252"/>
                  </a:lnTo>
                  <a:lnTo>
                    <a:pt x="746" y="1890"/>
                  </a:lnTo>
                  <a:lnTo>
                    <a:pt x="1031" y="2430"/>
                  </a:lnTo>
                  <a:lnTo>
                    <a:pt x="1278" y="2783"/>
                  </a:lnTo>
                  <a:lnTo>
                    <a:pt x="1687" y="2536"/>
                  </a:lnTo>
                  <a:lnTo>
                    <a:pt x="2514" y="1842"/>
                  </a:lnTo>
                  <a:lnTo>
                    <a:pt x="1826" y="2947"/>
                  </a:lnTo>
                  <a:lnTo>
                    <a:pt x="966" y="3330"/>
                  </a:lnTo>
                  <a:lnTo>
                    <a:pt x="114" y="1907"/>
                  </a:lnTo>
                  <a:lnTo>
                    <a:pt x="0" y="1391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7" name="Freeform 141"/>
            <p:cNvSpPr>
              <a:spLocks/>
            </p:cNvSpPr>
            <p:nvPr/>
          </p:nvSpPr>
          <p:spPr bwMode="auto">
            <a:xfrm>
              <a:off x="2209" y="2675"/>
              <a:ext cx="144" cy="64"/>
            </a:xfrm>
            <a:custGeom>
              <a:avLst/>
              <a:gdLst>
                <a:gd name="T0" fmla="*/ 11 w 1148"/>
                <a:gd name="T1" fmla="*/ 6 h 518"/>
                <a:gd name="T2" fmla="*/ 42 w 1148"/>
                <a:gd name="T3" fmla="*/ 0 h 518"/>
                <a:gd name="T4" fmla="*/ 60 w 1148"/>
                <a:gd name="T5" fmla="*/ 5 h 518"/>
                <a:gd name="T6" fmla="*/ 76 w 1148"/>
                <a:gd name="T7" fmla="*/ 2 h 518"/>
                <a:gd name="T8" fmla="*/ 115 w 1148"/>
                <a:gd name="T9" fmla="*/ 19 h 518"/>
                <a:gd name="T10" fmla="*/ 136 w 1148"/>
                <a:gd name="T11" fmla="*/ 25 h 518"/>
                <a:gd name="T12" fmla="*/ 144 w 1148"/>
                <a:gd name="T13" fmla="*/ 60 h 518"/>
                <a:gd name="T14" fmla="*/ 117 w 1148"/>
                <a:gd name="T15" fmla="*/ 55 h 518"/>
                <a:gd name="T16" fmla="*/ 110 w 1148"/>
                <a:gd name="T17" fmla="*/ 64 h 518"/>
                <a:gd name="T18" fmla="*/ 84 w 1148"/>
                <a:gd name="T19" fmla="*/ 56 h 518"/>
                <a:gd name="T20" fmla="*/ 61 w 1148"/>
                <a:gd name="T21" fmla="*/ 35 h 518"/>
                <a:gd name="T22" fmla="*/ 32 w 1148"/>
                <a:gd name="T23" fmla="*/ 29 h 518"/>
                <a:gd name="T24" fmla="*/ 19 w 1148"/>
                <a:gd name="T25" fmla="*/ 18 h 518"/>
                <a:gd name="T26" fmla="*/ 25 w 1148"/>
                <a:gd name="T27" fmla="*/ 31 h 518"/>
                <a:gd name="T28" fmla="*/ 0 w 1148"/>
                <a:gd name="T29" fmla="*/ 38 h 518"/>
                <a:gd name="T30" fmla="*/ 1 w 1148"/>
                <a:gd name="T31" fmla="*/ 19 h 518"/>
                <a:gd name="T32" fmla="*/ 11 w 1148"/>
                <a:gd name="T33" fmla="*/ 6 h 5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8"/>
                <a:gd name="T52" fmla="*/ 0 h 518"/>
                <a:gd name="T53" fmla="*/ 1148 w 1148"/>
                <a:gd name="T54" fmla="*/ 518 h 5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8" h="518">
                  <a:moveTo>
                    <a:pt x="89" y="52"/>
                  </a:moveTo>
                  <a:lnTo>
                    <a:pt x="334" y="0"/>
                  </a:lnTo>
                  <a:lnTo>
                    <a:pt x="476" y="38"/>
                  </a:lnTo>
                  <a:lnTo>
                    <a:pt x="602" y="14"/>
                  </a:lnTo>
                  <a:lnTo>
                    <a:pt x="917" y="156"/>
                  </a:lnTo>
                  <a:lnTo>
                    <a:pt x="1082" y="206"/>
                  </a:lnTo>
                  <a:lnTo>
                    <a:pt x="1148" y="488"/>
                  </a:lnTo>
                  <a:lnTo>
                    <a:pt x="932" y="442"/>
                  </a:lnTo>
                  <a:lnTo>
                    <a:pt x="880" y="518"/>
                  </a:lnTo>
                  <a:lnTo>
                    <a:pt x="673" y="456"/>
                  </a:lnTo>
                  <a:lnTo>
                    <a:pt x="490" y="287"/>
                  </a:lnTo>
                  <a:lnTo>
                    <a:pt x="259" y="235"/>
                  </a:lnTo>
                  <a:lnTo>
                    <a:pt x="155" y="147"/>
                  </a:lnTo>
                  <a:lnTo>
                    <a:pt x="203" y="249"/>
                  </a:lnTo>
                  <a:lnTo>
                    <a:pt x="0" y="311"/>
                  </a:lnTo>
                  <a:lnTo>
                    <a:pt x="10" y="156"/>
                  </a:lnTo>
                  <a:lnTo>
                    <a:pt x="89" y="52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8" name="Freeform 142"/>
            <p:cNvSpPr>
              <a:spLocks/>
            </p:cNvSpPr>
            <p:nvPr/>
          </p:nvSpPr>
          <p:spPr bwMode="auto">
            <a:xfrm>
              <a:off x="2201" y="2634"/>
              <a:ext cx="154" cy="52"/>
            </a:xfrm>
            <a:custGeom>
              <a:avLst/>
              <a:gdLst>
                <a:gd name="T0" fmla="*/ 0 w 1232"/>
                <a:gd name="T1" fmla="*/ 0 h 413"/>
                <a:gd name="T2" fmla="*/ 82 w 1232"/>
                <a:gd name="T3" fmla="*/ 3 h 413"/>
                <a:gd name="T4" fmla="*/ 125 w 1232"/>
                <a:gd name="T5" fmla="*/ 15 h 413"/>
                <a:gd name="T6" fmla="*/ 154 w 1232"/>
                <a:gd name="T7" fmla="*/ 52 h 413"/>
                <a:gd name="T8" fmla="*/ 88 w 1232"/>
                <a:gd name="T9" fmla="*/ 34 h 413"/>
                <a:gd name="T10" fmla="*/ 50 w 1232"/>
                <a:gd name="T11" fmla="*/ 28 h 413"/>
                <a:gd name="T12" fmla="*/ 0 w 1232"/>
                <a:gd name="T13" fmla="*/ 0 h 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413"/>
                <a:gd name="T23" fmla="*/ 1232 w 1232"/>
                <a:gd name="T24" fmla="*/ 413 h 4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413">
                  <a:moveTo>
                    <a:pt x="0" y="0"/>
                  </a:moveTo>
                  <a:lnTo>
                    <a:pt x="654" y="23"/>
                  </a:lnTo>
                  <a:lnTo>
                    <a:pt x="997" y="118"/>
                  </a:lnTo>
                  <a:lnTo>
                    <a:pt x="1232" y="413"/>
                  </a:lnTo>
                  <a:lnTo>
                    <a:pt x="706" y="273"/>
                  </a:lnTo>
                  <a:lnTo>
                    <a:pt x="404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39" name="Freeform 143"/>
            <p:cNvSpPr>
              <a:spLocks/>
            </p:cNvSpPr>
            <p:nvPr/>
          </p:nvSpPr>
          <p:spPr bwMode="auto">
            <a:xfrm>
              <a:off x="2191" y="2717"/>
              <a:ext cx="142" cy="110"/>
            </a:xfrm>
            <a:custGeom>
              <a:avLst/>
              <a:gdLst>
                <a:gd name="T0" fmla="*/ 18 w 1137"/>
                <a:gd name="T1" fmla="*/ 110 h 878"/>
                <a:gd name="T2" fmla="*/ 0 w 1137"/>
                <a:gd name="T3" fmla="*/ 81 h 878"/>
                <a:gd name="T4" fmla="*/ 0 w 1137"/>
                <a:gd name="T5" fmla="*/ 58 h 878"/>
                <a:gd name="T6" fmla="*/ 11 w 1137"/>
                <a:gd name="T7" fmla="*/ 31 h 878"/>
                <a:gd name="T8" fmla="*/ 27 w 1137"/>
                <a:gd name="T9" fmla="*/ 13 h 878"/>
                <a:gd name="T10" fmla="*/ 50 w 1137"/>
                <a:gd name="T11" fmla="*/ 0 h 878"/>
                <a:gd name="T12" fmla="*/ 56 w 1137"/>
                <a:gd name="T13" fmla="*/ 22 h 878"/>
                <a:gd name="T14" fmla="*/ 69 w 1137"/>
                <a:gd name="T15" fmla="*/ 34 h 878"/>
                <a:gd name="T16" fmla="*/ 87 w 1137"/>
                <a:gd name="T17" fmla="*/ 39 h 878"/>
                <a:gd name="T18" fmla="*/ 65 w 1137"/>
                <a:gd name="T19" fmla="*/ 46 h 878"/>
                <a:gd name="T20" fmla="*/ 79 w 1137"/>
                <a:gd name="T21" fmla="*/ 60 h 878"/>
                <a:gd name="T22" fmla="*/ 106 w 1137"/>
                <a:gd name="T23" fmla="*/ 63 h 878"/>
                <a:gd name="T24" fmla="*/ 131 w 1137"/>
                <a:gd name="T25" fmla="*/ 72 h 878"/>
                <a:gd name="T26" fmla="*/ 142 w 1137"/>
                <a:gd name="T27" fmla="*/ 88 h 878"/>
                <a:gd name="T28" fmla="*/ 92 w 1137"/>
                <a:gd name="T29" fmla="*/ 73 h 878"/>
                <a:gd name="T30" fmla="*/ 44 w 1137"/>
                <a:gd name="T31" fmla="*/ 85 h 878"/>
                <a:gd name="T32" fmla="*/ 18 w 1137"/>
                <a:gd name="T33" fmla="*/ 110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7"/>
                <a:gd name="T52" fmla="*/ 0 h 878"/>
                <a:gd name="T53" fmla="*/ 1137 w 1137"/>
                <a:gd name="T54" fmla="*/ 878 h 8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7" h="878">
                  <a:moveTo>
                    <a:pt x="145" y="878"/>
                  </a:moveTo>
                  <a:lnTo>
                    <a:pt x="0" y="644"/>
                  </a:lnTo>
                  <a:lnTo>
                    <a:pt x="0" y="464"/>
                  </a:lnTo>
                  <a:lnTo>
                    <a:pt x="89" y="245"/>
                  </a:lnTo>
                  <a:lnTo>
                    <a:pt x="220" y="103"/>
                  </a:lnTo>
                  <a:lnTo>
                    <a:pt x="399" y="0"/>
                  </a:lnTo>
                  <a:lnTo>
                    <a:pt x="451" y="179"/>
                  </a:lnTo>
                  <a:lnTo>
                    <a:pt x="555" y="269"/>
                  </a:lnTo>
                  <a:lnTo>
                    <a:pt x="695" y="310"/>
                  </a:lnTo>
                  <a:lnTo>
                    <a:pt x="522" y="371"/>
                  </a:lnTo>
                  <a:lnTo>
                    <a:pt x="635" y="475"/>
                  </a:lnTo>
                  <a:lnTo>
                    <a:pt x="852" y="502"/>
                  </a:lnTo>
                  <a:lnTo>
                    <a:pt x="1047" y="578"/>
                  </a:lnTo>
                  <a:lnTo>
                    <a:pt x="1137" y="705"/>
                  </a:lnTo>
                  <a:lnTo>
                    <a:pt x="738" y="583"/>
                  </a:lnTo>
                  <a:lnTo>
                    <a:pt x="352" y="682"/>
                  </a:lnTo>
                  <a:lnTo>
                    <a:pt x="145" y="878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0" name="Freeform 144"/>
            <p:cNvSpPr>
              <a:spLocks/>
            </p:cNvSpPr>
            <p:nvPr/>
          </p:nvSpPr>
          <p:spPr bwMode="auto">
            <a:xfrm>
              <a:off x="1939" y="2807"/>
              <a:ext cx="74" cy="67"/>
            </a:xfrm>
            <a:custGeom>
              <a:avLst/>
              <a:gdLst>
                <a:gd name="T0" fmla="*/ 16 w 595"/>
                <a:gd name="T1" fmla="*/ 0 h 534"/>
                <a:gd name="T2" fmla="*/ 27 w 595"/>
                <a:gd name="T3" fmla="*/ 23 h 534"/>
                <a:gd name="T4" fmla="*/ 46 w 595"/>
                <a:gd name="T5" fmla="*/ 31 h 534"/>
                <a:gd name="T6" fmla="*/ 74 w 595"/>
                <a:gd name="T7" fmla="*/ 40 h 534"/>
                <a:gd name="T8" fmla="*/ 23 w 595"/>
                <a:gd name="T9" fmla="*/ 67 h 534"/>
                <a:gd name="T10" fmla="*/ 20 w 595"/>
                <a:gd name="T11" fmla="*/ 45 h 534"/>
                <a:gd name="T12" fmla="*/ 0 w 595"/>
                <a:gd name="T13" fmla="*/ 14 h 534"/>
                <a:gd name="T14" fmla="*/ 16 w 595"/>
                <a:gd name="T15" fmla="*/ 0 h 5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5"/>
                <a:gd name="T25" fmla="*/ 0 h 534"/>
                <a:gd name="T26" fmla="*/ 595 w 595"/>
                <a:gd name="T27" fmla="*/ 534 h 5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5" h="534">
                  <a:moveTo>
                    <a:pt x="129" y="0"/>
                  </a:moveTo>
                  <a:lnTo>
                    <a:pt x="218" y="187"/>
                  </a:lnTo>
                  <a:lnTo>
                    <a:pt x="366" y="247"/>
                  </a:lnTo>
                  <a:lnTo>
                    <a:pt x="595" y="317"/>
                  </a:lnTo>
                  <a:lnTo>
                    <a:pt x="187" y="534"/>
                  </a:lnTo>
                  <a:lnTo>
                    <a:pt x="158" y="356"/>
                  </a:lnTo>
                  <a:lnTo>
                    <a:pt x="0" y="10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1" name="Freeform 145"/>
            <p:cNvSpPr>
              <a:spLocks/>
            </p:cNvSpPr>
            <p:nvPr/>
          </p:nvSpPr>
          <p:spPr bwMode="auto">
            <a:xfrm>
              <a:off x="2196" y="2796"/>
              <a:ext cx="189" cy="297"/>
            </a:xfrm>
            <a:custGeom>
              <a:avLst/>
              <a:gdLst>
                <a:gd name="T0" fmla="*/ 0 w 1505"/>
                <a:gd name="T1" fmla="*/ 0 h 2377"/>
                <a:gd name="T2" fmla="*/ 41 w 1505"/>
                <a:gd name="T3" fmla="*/ 21 h 2377"/>
                <a:gd name="T4" fmla="*/ 78 w 1505"/>
                <a:gd name="T5" fmla="*/ 28 h 2377"/>
                <a:gd name="T6" fmla="*/ 86 w 1505"/>
                <a:gd name="T7" fmla="*/ 51 h 2377"/>
                <a:gd name="T8" fmla="*/ 113 w 1505"/>
                <a:gd name="T9" fmla="*/ 66 h 2377"/>
                <a:gd name="T10" fmla="*/ 93 w 1505"/>
                <a:gd name="T11" fmla="*/ 89 h 2377"/>
                <a:gd name="T12" fmla="*/ 45 w 1505"/>
                <a:gd name="T13" fmla="*/ 96 h 2377"/>
                <a:gd name="T14" fmla="*/ 75 w 1505"/>
                <a:gd name="T15" fmla="*/ 122 h 2377"/>
                <a:gd name="T16" fmla="*/ 119 w 1505"/>
                <a:gd name="T17" fmla="*/ 140 h 2377"/>
                <a:gd name="T18" fmla="*/ 172 w 1505"/>
                <a:gd name="T19" fmla="*/ 157 h 2377"/>
                <a:gd name="T20" fmla="*/ 189 w 1505"/>
                <a:gd name="T21" fmla="*/ 177 h 2377"/>
                <a:gd name="T22" fmla="*/ 168 w 1505"/>
                <a:gd name="T23" fmla="*/ 206 h 2377"/>
                <a:gd name="T24" fmla="*/ 174 w 1505"/>
                <a:gd name="T25" fmla="*/ 239 h 2377"/>
                <a:gd name="T26" fmla="*/ 138 w 1505"/>
                <a:gd name="T27" fmla="*/ 297 h 2377"/>
                <a:gd name="T28" fmla="*/ 124 w 1505"/>
                <a:gd name="T29" fmla="*/ 243 h 2377"/>
                <a:gd name="T30" fmla="*/ 103 w 1505"/>
                <a:gd name="T31" fmla="*/ 209 h 2377"/>
                <a:gd name="T32" fmla="*/ 83 w 1505"/>
                <a:gd name="T33" fmla="*/ 157 h 2377"/>
                <a:gd name="T34" fmla="*/ 56 w 1505"/>
                <a:gd name="T35" fmla="*/ 130 h 2377"/>
                <a:gd name="T36" fmla="*/ 25 w 1505"/>
                <a:gd name="T37" fmla="*/ 73 h 2377"/>
                <a:gd name="T38" fmla="*/ 0 w 1505"/>
                <a:gd name="T39" fmla="*/ 0 h 23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5"/>
                <a:gd name="T61" fmla="*/ 0 h 2377"/>
                <a:gd name="T62" fmla="*/ 1505 w 1505"/>
                <a:gd name="T63" fmla="*/ 2377 h 23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5" h="2377">
                  <a:moveTo>
                    <a:pt x="0" y="0"/>
                  </a:moveTo>
                  <a:lnTo>
                    <a:pt x="326" y="168"/>
                  </a:lnTo>
                  <a:lnTo>
                    <a:pt x="624" y="228"/>
                  </a:lnTo>
                  <a:lnTo>
                    <a:pt x="683" y="407"/>
                  </a:lnTo>
                  <a:lnTo>
                    <a:pt x="901" y="525"/>
                  </a:lnTo>
                  <a:lnTo>
                    <a:pt x="743" y="713"/>
                  </a:lnTo>
                  <a:lnTo>
                    <a:pt x="355" y="772"/>
                  </a:lnTo>
                  <a:lnTo>
                    <a:pt x="594" y="980"/>
                  </a:lnTo>
                  <a:lnTo>
                    <a:pt x="950" y="1119"/>
                  </a:lnTo>
                  <a:lnTo>
                    <a:pt x="1367" y="1258"/>
                  </a:lnTo>
                  <a:lnTo>
                    <a:pt x="1505" y="1417"/>
                  </a:lnTo>
                  <a:lnTo>
                    <a:pt x="1337" y="1645"/>
                  </a:lnTo>
                  <a:lnTo>
                    <a:pt x="1386" y="1911"/>
                  </a:lnTo>
                  <a:lnTo>
                    <a:pt x="1099" y="2377"/>
                  </a:lnTo>
                  <a:lnTo>
                    <a:pt x="991" y="1941"/>
                  </a:lnTo>
                  <a:lnTo>
                    <a:pt x="821" y="1674"/>
                  </a:lnTo>
                  <a:lnTo>
                    <a:pt x="663" y="1258"/>
                  </a:lnTo>
                  <a:lnTo>
                    <a:pt x="445" y="1040"/>
                  </a:lnTo>
                  <a:lnTo>
                    <a:pt x="198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2" name="Freeform 146"/>
            <p:cNvSpPr>
              <a:spLocks/>
            </p:cNvSpPr>
            <p:nvPr/>
          </p:nvSpPr>
          <p:spPr bwMode="auto">
            <a:xfrm>
              <a:off x="2177" y="3133"/>
              <a:ext cx="91" cy="49"/>
            </a:xfrm>
            <a:custGeom>
              <a:avLst/>
              <a:gdLst>
                <a:gd name="T0" fmla="*/ 0 w 732"/>
                <a:gd name="T1" fmla="*/ 48 h 397"/>
                <a:gd name="T2" fmla="*/ 16 w 732"/>
                <a:gd name="T3" fmla="*/ 28 h 397"/>
                <a:gd name="T4" fmla="*/ 50 w 732"/>
                <a:gd name="T5" fmla="*/ 9 h 397"/>
                <a:gd name="T6" fmla="*/ 91 w 732"/>
                <a:gd name="T7" fmla="*/ 0 h 397"/>
                <a:gd name="T8" fmla="*/ 89 w 732"/>
                <a:gd name="T9" fmla="*/ 27 h 397"/>
                <a:gd name="T10" fmla="*/ 74 w 732"/>
                <a:gd name="T11" fmla="*/ 48 h 397"/>
                <a:gd name="T12" fmla="*/ 48 w 732"/>
                <a:gd name="T13" fmla="*/ 49 h 397"/>
                <a:gd name="T14" fmla="*/ 0 w 732"/>
                <a:gd name="T15" fmla="*/ 48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2"/>
                <a:gd name="T25" fmla="*/ 0 h 397"/>
                <a:gd name="T26" fmla="*/ 732 w 732"/>
                <a:gd name="T27" fmla="*/ 397 h 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2" h="397">
                  <a:moveTo>
                    <a:pt x="0" y="387"/>
                  </a:moveTo>
                  <a:lnTo>
                    <a:pt x="128" y="228"/>
                  </a:lnTo>
                  <a:lnTo>
                    <a:pt x="406" y="70"/>
                  </a:lnTo>
                  <a:lnTo>
                    <a:pt x="732" y="0"/>
                  </a:lnTo>
                  <a:lnTo>
                    <a:pt x="713" y="218"/>
                  </a:lnTo>
                  <a:lnTo>
                    <a:pt x="594" y="387"/>
                  </a:lnTo>
                  <a:lnTo>
                    <a:pt x="386" y="397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3" name="Freeform 147"/>
            <p:cNvSpPr>
              <a:spLocks/>
            </p:cNvSpPr>
            <p:nvPr/>
          </p:nvSpPr>
          <p:spPr bwMode="auto">
            <a:xfrm>
              <a:off x="1998" y="3076"/>
              <a:ext cx="245" cy="125"/>
            </a:xfrm>
            <a:custGeom>
              <a:avLst/>
              <a:gdLst>
                <a:gd name="T0" fmla="*/ 17 w 1962"/>
                <a:gd name="T1" fmla="*/ 0 h 1000"/>
                <a:gd name="T2" fmla="*/ 0 w 1962"/>
                <a:gd name="T3" fmla="*/ 7 h 1000"/>
                <a:gd name="T4" fmla="*/ 17 w 1962"/>
                <a:gd name="T5" fmla="*/ 20 h 1000"/>
                <a:gd name="T6" fmla="*/ 17 w 1962"/>
                <a:gd name="T7" fmla="*/ 41 h 1000"/>
                <a:gd name="T8" fmla="*/ 9 w 1962"/>
                <a:gd name="T9" fmla="*/ 61 h 1000"/>
                <a:gd name="T10" fmla="*/ 31 w 1962"/>
                <a:gd name="T11" fmla="*/ 88 h 1000"/>
                <a:gd name="T12" fmla="*/ 52 w 1962"/>
                <a:gd name="T13" fmla="*/ 98 h 1000"/>
                <a:gd name="T14" fmla="*/ 85 w 1962"/>
                <a:gd name="T15" fmla="*/ 116 h 1000"/>
                <a:gd name="T16" fmla="*/ 134 w 1962"/>
                <a:gd name="T17" fmla="*/ 125 h 1000"/>
                <a:gd name="T18" fmla="*/ 126 w 1962"/>
                <a:gd name="T19" fmla="*/ 99 h 1000"/>
                <a:gd name="T20" fmla="*/ 110 w 1962"/>
                <a:gd name="T21" fmla="*/ 79 h 1000"/>
                <a:gd name="T22" fmla="*/ 120 w 1962"/>
                <a:gd name="T23" fmla="*/ 62 h 1000"/>
                <a:gd name="T24" fmla="*/ 140 w 1962"/>
                <a:gd name="T25" fmla="*/ 61 h 1000"/>
                <a:gd name="T26" fmla="*/ 188 w 1962"/>
                <a:gd name="T27" fmla="*/ 58 h 1000"/>
                <a:gd name="T28" fmla="*/ 231 w 1962"/>
                <a:gd name="T29" fmla="*/ 35 h 1000"/>
                <a:gd name="T30" fmla="*/ 245 w 1962"/>
                <a:gd name="T31" fmla="*/ 25 h 1000"/>
                <a:gd name="T32" fmla="*/ 196 w 1962"/>
                <a:gd name="T33" fmla="*/ 38 h 1000"/>
                <a:gd name="T34" fmla="*/ 141 w 1962"/>
                <a:gd name="T35" fmla="*/ 41 h 1000"/>
                <a:gd name="T36" fmla="*/ 75 w 1962"/>
                <a:gd name="T37" fmla="*/ 35 h 1000"/>
                <a:gd name="T38" fmla="*/ 39 w 1962"/>
                <a:gd name="T39" fmla="*/ 0 h 1000"/>
                <a:gd name="T40" fmla="*/ 17 w 1962"/>
                <a:gd name="T41" fmla="*/ 0 h 1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2"/>
                <a:gd name="T64" fmla="*/ 0 h 1000"/>
                <a:gd name="T65" fmla="*/ 1962 w 1962"/>
                <a:gd name="T66" fmla="*/ 1000 h 1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2" h="1000">
                  <a:moveTo>
                    <a:pt x="139" y="0"/>
                  </a:moveTo>
                  <a:lnTo>
                    <a:pt x="0" y="59"/>
                  </a:lnTo>
                  <a:lnTo>
                    <a:pt x="139" y="157"/>
                  </a:lnTo>
                  <a:lnTo>
                    <a:pt x="139" y="327"/>
                  </a:lnTo>
                  <a:lnTo>
                    <a:pt x="69" y="484"/>
                  </a:lnTo>
                  <a:lnTo>
                    <a:pt x="248" y="702"/>
                  </a:lnTo>
                  <a:lnTo>
                    <a:pt x="417" y="782"/>
                  </a:lnTo>
                  <a:lnTo>
                    <a:pt x="684" y="931"/>
                  </a:lnTo>
                  <a:lnTo>
                    <a:pt x="1070" y="1000"/>
                  </a:lnTo>
                  <a:lnTo>
                    <a:pt x="1012" y="791"/>
                  </a:lnTo>
                  <a:lnTo>
                    <a:pt x="882" y="634"/>
                  </a:lnTo>
                  <a:lnTo>
                    <a:pt x="961" y="494"/>
                  </a:lnTo>
                  <a:lnTo>
                    <a:pt x="1121" y="484"/>
                  </a:lnTo>
                  <a:lnTo>
                    <a:pt x="1507" y="465"/>
                  </a:lnTo>
                  <a:lnTo>
                    <a:pt x="1853" y="276"/>
                  </a:lnTo>
                  <a:lnTo>
                    <a:pt x="1962" y="197"/>
                  </a:lnTo>
                  <a:lnTo>
                    <a:pt x="1566" y="307"/>
                  </a:lnTo>
                  <a:lnTo>
                    <a:pt x="1130" y="327"/>
                  </a:lnTo>
                  <a:lnTo>
                    <a:pt x="604" y="276"/>
                  </a:lnTo>
                  <a:lnTo>
                    <a:pt x="30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4" name="Freeform 148"/>
            <p:cNvSpPr>
              <a:spLocks/>
            </p:cNvSpPr>
            <p:nvPr/>
          </p:nvSpPr>
          <p:spPr bwMode="auto">
            <a:xfrm>
              <a:off x="1941" y="2932"/>
              <a:ext cx="234" cy="171"/>
            </a:xfrm>
            <a:custGeom>
              <a:avLst/>
              <a:gdLst>
                <a:gd name="T0" fmla="*/ 150 w 1873"/>
                <a:gd name="T1" fmla="*/ 0 h 1367"/>
                <a:gd name="T2" fmla="*/ 115 w 1873"/>
                <a:gd name="T3" fmla="*/ 11 h 1367"/>
                <a:gd name="T4" fmla="*/ 95 w 1873"/>
                <a:gd name="T5" fmla="*/ 31 h 1367"/>
                <a:gd name="T6" fmla="*/ 64 w 1873"/>
                <a:gd name="T7" fmla="*/ 45 h 1367"/>
                <a:gd name="T8" fmla="*/ 33 w 1873"/>
                <a:gd name="T9" fmla="*/ 56 h 1367"/>
                <a:gd name="T10" fmla="*/ 17 w 1873"/>
                <a:gd name="T11" fmla="*/ 75 h 1367"/>
                <a:gd name="T12" fmla="*/ 0 w 1873"/>
                <a:gd name="T13" fmla="*/ 106 h 1367"/>
                <a:gd name="T14" fmla="*/ 51 w 1873"/>
                <a:gd name="T15" fmla="*/ 171 h 1367"/>
                <a:gd name="T16" fmla="*/ 82 w 1873"/>
                <a:gd name="T17" fmla="*/ 140 h 1367"/>
                <a:gd name="T18" fmla="*/ 119 w 1873"/>
                <a:gd name="T19" fmla="*/ 130 h 1367"/>
                <a:gd name="T20" fmla="*/ 170 w 1873"/>
                <a:gd name="T21" fmla="*/ 136 h 1367"/>
                <a:gd name="T22" fmla="*/ 163 w 1873"/>
                <a:gd name="T23" fmla="*/ 116 h 1367"/>
                <a:gd name="T24" fmla="*/ 173 w 1873"/>
                <a:gd name="T25" fmla="*/ 100 h 1367"/>
                <a:gd name="T26" fmla="*/ 234 w 1873"/>
                <a:gd name="T27" fmla="*/ 69 h 1367"/>
                <a:gd name="T28" fmla="*/ 185 w 1873"/>
                <a:gd name="T29" fmla="*/ 35 h 1367"/>
                <a:gd name="T30" fmla="*/ 156 w 1873"/>
                <a:gd name="T31" fmla="*/ 32 h 1367"/>
                <a:gd name="T32" fmla="*/ 147 w 1873"/>
                <a:gd name="T33" fmla="*/ 21 h 1367"/>
                <a:gd name="T34" fmla="*/ 150 w 1873"/>
                <a:gd name="T35" fmla="*/ 0 h 1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73"/>
                <a:gd name="T55" fmla="*/ 0 h 1367"/>
                <a:gd name="T56" fmla="*/ 1873 w 1873"/>
                <a:gd name="T57" fmla="*/ 1367 h 1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73" h="1367">
                  <a:moveTo>
                    <a:pt x="1198" y="0"/>
                  </a:moveTo>
                  <a:lnTo>
                    <a:pt x="921" y="88"/>
                  </a:lnTo>
                  <a:lnTo>
                    <a:pt x="764" y="247"/>
                  </a:lnTo>
                  <a:lnTo>
                    <a:pt x="515" y="356"/>
                  </a:lnTo>
                  <a:lnTo>
                    <a:pt x="267" y="446"/>
                  </a:lnTo>
                  <a:lnTo>
                    <a:pt x="138" y="603"/>
                  </a:lnTo>
                  <a:lnTo>
                    <a:pt x="0" y="851"/>
                  </a:lnTo>
                  <a:lnTo>
                    <a:pt x="406" y="1367"/>
                  </a:lnTo>
                  <a:lnTo>
                    <a:pt x="654" y="1119"/>
                  </a:lnTo>
                  <a:lnTo>
                    <a:pt x="950" y="1040"/>
                  </a:lnTo>
                  <a:lnTo>
                    <a:pt x="1358" y="1089"/>
                  </a:lnTo>
                  <a:lnTo>
                    <a:pt x="1307" y="930"/>
                  </a:lnTo>
                  <a:lnTo>
                    <a:pt x="1387" y="802"/>
                  </a:lnTo>
                  <a:lnTo>
                    <a:pt x="1873" y="555"/>
                  </a:lnTo>
                  <a:lnTo>
                    <a:pt x="1477" y="276"/>
                  </a:lnTo>
                  <a:lnTo>
                    <a:pt x="1248" y="257"/>
                  </a:lnTo>
                  <a:lnTo>
                    <a:pt x="1179" y="168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5" name="Freeform 149"/>
            <p:cNvSpPr>
              <a:spLocks/>
            </p:cNvSpPr>
            <p:nvPr/>
          </p:nvSpPr>
          <p:spPr bwMode="auto">
            <a:xfrm>
              <a:off x="2033" y="2770"/>
              <a:ext cx="229" cy="235"/>
            </a:xfrm>
            <a:custGeom>
              <a:avLst/>
              <a:gdLst>
                <a:gd name="T0" fmla="*/ 73 w 1834"/>
                <a:gd name="T1" fmla="*/ 0 h 1882"/>
                <a:gd name="T2" fmla="*/ 104 w 1834"/>
                <a:gd name="T3" fmla="*/ 7 h 1882"/>
                <a:gd name="T4" fmla="*/ 130 w 1834"/>
                <a:gd name="T5" fmla="*/ 33 h 1882"/>
                <a:gd name="T6" fmla="*/ 127 w 1834"/>
                <a:gd name="T7" fmla="*/ 64 h 1882"/>
                <a:gd name="T8" fmla="*/ 130 w 1834"/>
                <a:gd name="T9" fmla="*/ 88 h 1882"/>
                <a:gd name="T10" fmla="*/ 150 w 1834"/>
                <a:gd name="T11" fmla="*/ 111 h 1882"/>
                <a:gd name="T12" fmla="*/ 150 w 1834"/>
                <a:gd name="T13" fmla="*/ 150 h 1882"/>
                <a:gd name="T14" fmla="*/ 150 w 1834"/>
                <a:gd name="T15" fmla="*/ 187 h 1882"/>
                <a:gd name="T16" fmla="*/ 167 w 1834"/>
                <a:gd name="T17" fmla="*/ 204 h 1882"/>
                <a:gd name="T18" fmla="*/ 199 w 1834"/>
                <a:gd name="T19" fmla="*/ 210 h 1882"/>
                <a:gd name="T20" fmla="*/ 229 w 1834"/>
                <a:gd name="T21" fmla="*/ 210 h 1882"/>
                <a:gd name="T22" fmla="*/ 188 w 1834"/>
                <a:gd name="T23" fmla="*/ 231 h 1882"/>
                <a:gd name="T24" fmla="*/ 118 w 1834"/>
                <a:gd name="T25" fmla="*/ 221 h 1882"/>
                <a:gd name="T26" fmla="*/ 52 w 1834"/>
                <a:gd name="T27" fmla="*/ 235 h 1882"/>
                <a:gd name="T28" fmla="*/ 46 w 1834"/>
                <a:gd name="T29" fmla="*/ 198 h 1882"/>
                <a:gd name="T30" fmla="*/ 72 w 1834"/>
                <a:gd name="T31" fmla="*/ 200 h 1882"/>
                <a:gd name="T32" fmla="*/ 99 w 1834"/>
                <a:gd name="T33" fmla="*/ 191 h 1882"/>
                <a:gd name="T34" fmla="*/ 100 w 1834"/>
                <a:gd name="T35" fmla="*/ 175 h 1882"/>
                <a:gd name="T36" fmla="*/ 89 w 1834"/>
                <a:gd name="T37" fmla="*/ 153 h 1882"/>
                <a:gd name="T38" fmla="*/ 59 w 1834"/>
                <a:gd name="T39" fmla="*/ 163 h 1882"/>
                <a:gd name="T40" fmla="*/ 68 w 1834"/>
                <a:gd name="T41" fmla="*/ 136 h 1882"/>
                <a:gd name="T42" fmla="*/ 66 w 1834"/>
                <a:gd name="T43" fmla="*/ 116 h 1882"/>
                <a:gd name="T44" fmla="*/ 0 w 1834"/>
                <a:gd name="T45" fmla="*/ 120 h 1882"/>
                <a:gd name="T46" fmla="*/ 31 w 1834"/>
                <a:gd name="T47" fmla="*/ 103 h 1882"/>
                <a:gd name="T48" fmla="*/ 58 w 1834"/>
                <a:gd name="T49" fmla="*/ 82 h 1882"/>
                <a:gd name="T50" fmla="*/ 73 w 1834"/>
                <a:gd name="T51" fmla="*/ 62 h 1882"/>
                <a:gd name="T52" fmla="*/ 79 w 1834"/>
                <a:gd name="T53" fmla="*/ 41 h 1882"/>
                <a:gd name="T54" fmla="*/ 73 w 1834"/>
                <a:gd name="T55" fmla="*/ 0 h 18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34"/>
                <a:gd name="T85" fmla="*/ 0 h 1882"/>
                <a:gd name="T86" fmla="*/ 1834 w 1834"/>
                <a:gd name="T87" fmla="*/ 1882 h 18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34" h="1882">
                  <a:moveTo>
                    <a:pt x="585" y="0"/>
                  </a:moveTo>
                  <a:lnTo>
                    <a:pt x="833" y="60"/>
                  </a:lnTo>
                  <a:lnTo>
                    <a:pt x="1041" y="266"/>
                  </a:lnTo>
                  <a:lnTo>
                    <a:pt x="1021" y="515"/>
                  </a:lnTo>
                  <a:lnTo>
                    <a:pt x="1041" y="703"/>
                  </a:lnTo>
                  <a:lnTo>
                    <a:pt x="1199" y="892"/>
                  </a:lnTo>
                  <a:lnTo>
                    <a:pt x="1199" y="1199"/>
                  </a:lnTo>
                  <a:lnTo>
                    <a:pt x="1199" y="1495"/>
                  </a:lnTo>
                  <a:lnTo>
                    <a:pt x="1338" y="1635"/>
                  </a:lnTo>
                  <a:lnTo>
                    <a:pt x="1595" y="1683"/>
                  </a:lnTo>
                  <a:lnTo>
                    <a:pt x="1834" y="1683"/>
                  </a:lnTo>
                  <a:lnTo>
                    <a:pt x="1507" y="1853"/>
                  </a:lnTo>
                  <a:lnTo>
                    <a:pt x="942" y="1773"/>
                  </a:lnTo>
                  <a:lnTo>
                    <a:pt x="416" y="1882"/>
                  </a:lnTo>
                  <a:lnTo>
                    <a:pt x="367" y="1584"/>
                  </a:lnTo>
                  <a:lnTo>
                    <a:pt x="574" y="1604"/>
                  </a:lnTo>
                  <a:lnTo>
                    <a:pt x="792" y="1526"/>
                  </a:lnTo>
                  <a:lnTo>
                    <a:pt x="802" y="1398"/>
                  </a:lnTo>
                  <a:lnTo>
                    <a:pt x="713" y="1228"/>
                  </a:lnTo>
                  <a:lnTo>
                    <a:pt x="476" y="1308"/>
                  </a:lnTo>
                  <a:lnTo>
                    <a:pt x="545" y="1090"/>
                  </a:lnTo>
                  <a:lnTo>
                    <a:pt x="526" y="931"/>
                  </a:lnTo>
                  <a:lnTo>
                    <a:pt x="0" y="961"/>
                  </a:lnTo>
                  <a:lnTo>
                    <a:pt x="248" y="822"/>
                  </a:lnTo>
                  <a:lnTo>
                    <a:pt x="465" y="654"/>
                  </a:lnTo>
                  <a:lnTo>
                    <a:pt x="585" y="495"/>
                  </a:lnTo>
                  <a:lnTo>
                    <a:pt x="635" y="327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6" name="Freeform 150"/>
            <p:cNvSpPr>
              <a:spLocks/>
            </p:cNvSpPr>
            <p:nvPr/>
          </p:nvSpPr>
          <p:spPr bwMode="auto">
            <a:xfrm>
              <a:off x="1803" y="2516"/>
              <a:ext cx="613" cy="940"/>
            </a:xfrm>
            <a:custGeom>
              <a:avLst/>
              <a:gdLst>
                <a:gd name="T0" fmla="*/ 67 w 4906"/>
                <a:gd name="T1" fmla="*/ 20 h 7518"/>
                <a:gd name="T2" fmla="*/ 0 w 4906"/>
                <a:gd name="T3" fmla="*/ 315 h 7518"/>
                <a:gd name="T4" fmla="*/ 18 w 4906"/>
                <a:gd name="T5" fmla="*/ 488 h 7518"/>
                <a:gd name="T6" fmla="*/ 37 w 4906"/>
                <a:gd name="T7" fmla="*/ 682 h 7518"/>
                <a:gd name="T8" fmla="*/ 115 w 4906"/>
                <a:gd name="T9" fmla="*/ 940 h 7518"/>
                <a:gd name="T10" fmla="*/ 88 w 4906"/>
                <a:gd name="T11" fmla="*/ 852 h 7518"/>
                <a:gd name="T12" fmla="*/ 59 w 4906"/>
                <a:gd name="T13" fmla="*/ 743 h 7518"/>
                <a:gd name="T14" fmla="*/ 100 w 4906"/>
                <a:gd name="T15" fmla="*/ 726 h 7518"/>
                <a:gd name="T16" fmla="*/ 87 w 4906"/>
                <a:gd name="T17" fmla="*/ 597 h 7518"/>
                <a:gd name="T18" fmla="*/ 104 w 4906"/>
                <a:gd name="T19" fmla="*/ 552 h 7518"/>
                <a:gd name="T20" fmla="*/ 131 w 4906"/>
                <a:gd name="T21" fmla="*/ 685 h 7518"/>
                <a:gd name="T22" fmla="*/ 237 w 4906"/>
                <a:gd name="T23" fmla="*/ 798 h 7518"/>
                <a:gd name="T24" fmla="*/ 373 w 4906"/>
                <a:gd name="T25" fmla="*/ 821 h 7518"/>
                <a:gd name="T26" fmla="*/ 473 w 4906"/>
                <a:gd name="T27" fmla="*/ 805 h 7518"/>
                <a:gd name="T28" fmla="*/ 608 w 4906"/>
                <a:gd name="T29" fmla="*/ 525 h 7518"/>
                <a:gd name="T30" fmla="*/ 602 w 4906"/>
                <a:gd name="T31" fmla="*/ 474 h 7518"/>
                <a:gd name="T32" fmla="*/ 571 w 4906"/>
                <a:gd name="T33" fmla="*/ 525 h 7518"/>
                <a:gd name="T34" fmla="*/ 540 w 4906"/>
                <a:gd name="T35" fmla="*/ 607 h 7518"/>
                <a:gd name="T36" fmla="*/ 493 w 4906"/>
                <a:gd name="T37" fmla="*/ 685 h 7518"/>
                <a:gd name="T38" fmla="*/ 482 w 4906"/>
                <a:gd name="T39" fmla="*/ 727 h 7518"/>
                <a:gd name="T40" fmla="*/ 409 w 4906"/>
                <a:gd name="T41" fmla="*/ 776 h 7518"/>
                <a:gd name="T42" fmla="*/ 340 w 4906"/>
                <a:gd name="T43" fmla="*/ 770 h 7518"/>
                <a:gd name="T44" fmla="*/ 281 w 4906"/>
                <a:gd name="T45" fmla="*/ 729 h 7518"/>
                <a:gd name="T46" fmla="*/ 213 w 4906"/>
                <a:gd name="T47" fmla="*/ 677 h 7518"/>
                <a:gd name="T48" fmla="*/ 201 w 4906"/>
                <a:gd name="T49" fmla="*/ 700 h 7518"/>
                <a:gd name="T50" fmla="*/ 166 w 4906"/>
                <a:gd name="T51" fmla="*/ 604 h 7518"/>
                <a:gd name="T52" fmla="*/ 125 w 4906"/>
                <a:gd name="T53" fmla="*/ 543 h 7518"/>
                <a:gd name="T54" fmla="*/ 131 w 4906"/>
                <a:gd name="T55" fmla="*/ 447 h 7518"/>
                <a:gd name="T56" fmla="*/ 131 w 4906"/>
                <a:gd name="T57" fmla="*/ 359 h 7518"/>
                <a:gd name="T58" fmla="*/ 114 w 4906"/>
                <a:gd name="T59" fmla="*/ 334 h 7518"/>
                <a:gd name="T60" fmla="*/ 154 w 4906"/>
                <a:gd name="T61" fmla="*/ 305 h 7518"/>
                <a:gd name="T62" fmla="*/ 156 w 4906"/>
                <a:gd name="T63" fmla="*/ 259 h 7518"/>
                <a:gd name="T64" fmla="*/ 203 w 4906"/>
                <a:gd name="T65" fmla="*/ 197 h 7518"/>
                <a:gd name="T66" fmla="*/ 214 w 4906"/>
                <a:gd name="T67" fmla="*/ 164 h 7518"/>
                <a:gd name="T68" fmla="*/ 154 w 4906"/>
                <a:gd name="T69" fmla="*/ 177 h 7518"/>
                <a:gd name="T70" fmla="*/ 142 w 4906"/>
                <a:gd name="T71" fmla="*/ 170 h 7518"/>
                <a:gd name="T72" fmla="*/ 220 w 4906"/>
                <a:gd name="T73" fmla="*/ 139 h 7518"/>
                <a:gd name="T74" fmla="*/ 198 w 4906"/>
                <a:gd name="T75" fmla="*/ 125 h 7518"/>
                <a:gd name="T76" fmla="*/ 180 w 4906"/>
                <a:gd name="T77" fmla="*/ 105 h 7518"/>
                <a:gd name="T78" fmla="*/ 306 w 4906"/>
                <a:gd name="T79" fmla="*/ 77 h 7518"/>
                <a:gd name="T80" fmla="*/ 436 w 4906"/>
                <a:gd name="T81" fmla="*/ 57 h 7518"/>
                <a:gd name="T82" fmla="*/ 514 w 4906"/>
                <a:gd name="T83" fmla="*/ 87 h 7518"/>
                <a:gd name="T84" fmla="*/ 568 w 4906"/>
                <a:gd name="T85" fmla="*/ 162 h 7518"/>
                <a:gd name="T86" fmla="*/ 514 w 4906"/>
                <a:gd name="T87" fmla="*/ 0 h 7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06"/>
                <a:gd name="T133" fmla="*/ 0 h 7518"/>
                <a:gd name="T134" fmla="*/ 4906 w 4906"/>
                <a:gd name="T135" fmla="*/ 7518 h 75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06" h="7518">
                  <a:moveTo>
                    <a:pt x="3260" y="11"/>
                  </a:moveTo>
                  <a:lnTo>
                    <a:pt x="535" y="159"/>
                  </a:lnTo>
                  <a:lnTo>
                    <a:pt x="69" y="1248"/>
                  </a:lnTo>
                  <a:lnTo>
                    <a:pt x="0" y="2516"/>
                  </a:lnTo>
                  <a:lnTo>
                    <a:pt x="217" y="3339"/>
                  </a:lnTo>
                  <a:lnTo>
                    <a:pt x="148" y="3903"/>
                  </a:lnTo>
                  <a:lnTo>
                    <a:pt x="129" y="4675"/>
                  </a:lnTo>
                  <a:lnTo>
                    <a:pt x="296" y="5458"/>
                  </a:lnTo>
                  <a:lnTo>
                    <a:pt x="178" y="6221"/>
                  </a:lnTo>
                  <a:lnTo>
                    <a:pt x="922" y="7518"/>
                  </a:lnTo>
                  <a:lnTo>
                    <a:pt x="981" y="7142"/>
                  </a:lnTo>
                  <a:lnTo>
                    <a:pt x="703" y="6815"/>
                  </a:lnTo>
                  <a:lnTo>
                    <a:pt x="514" y="6379"/>
                  </a:lnTo>
                  <a:lnTo>
                    <a:pt x="475" y="5943"/>
                  </a:lnTo>
                  <a:lnTo>
                    <a:pt x="504" y="5596"/>
                  </a:lnTo>
                  <a:lnTo>
                    <a:pt x="802" y="5804"/>
                  </a:lnTo>
                  <a:lnTo>
                    <a:pt x="842" y="5378"/>
                  </a:lnTo>
                  <a:lnTo>
                    <a:pt x="693" y="4774"/>
                  </a:lnTo>
                  <a:lnTo>
                    <a:pt x="723" y="4507"/>
                  </a:lnTo>
                  <a:lnTo>
                    <a:pt x="832" y="4418"/>
                  </a:lnTo>
                  <a:lnTo>
                    <a:pt x="872" y="4853"/>
                  </a:lnTo>
                  <a:lnTo>
                    <a:pt x="1050" y="5478"/>
                  </a:lnTo>
                  <a:lnTo>
                    <a:pt x="1487" y="6052"/>
                  </a:lnTo>
                  <a:lnTo>
                    <a:pt x="1893" y="6379"/>
                  </a:lnTo>
                  <a:lnTo>
                    <a:pt x="2388" y="6517"/>
                  </a:lnTo>
                  <a:lnTo>
                    <a:pt x="2983" y="6568"/>
                  </a:lnTo>
                  <a:lnTo>
                    <a:pt x="3449" y="6360"/>
                  </a:lnTo>
                  <a:lnTo>
                    <a:pt x="3786" y="6438"/>
                  </a:lnTo>
                  <a:lnTo>
                    <a:pt x="4399" y="5398"/>
                  </a:lnTo>
                  <a:lnTo>
                    <a:pt x="4865" y="4200"/>
                  </a:lnTo>
                  <a:lnTo>
                    <a:pt x="4906" y="3438"/>
                  </a:lnTo>
                  <a:lnTo>
                    <a:pt x="4817" y="3794"/>
                  </a:lnTo>
                  <a:lnTo>
                    <a:pt x="4708" y="4041"/>
                  </a:lnTo>
                  <a:lnTo>
                    <a:pt x="4569" y="4200"/>
                  </a:lnTo>
                  <a:lnTo>
                    <a:pt x="4469" y="4526"/>
                  </a:lnTo>
                  <a:lnTo>
                    <a:pt x="4321" y="4853"/>
                  </a:lnTo>
                  <a:lnTo>
                    <a:pt x="4162" y="5092"/>
                  </a:lnTo>
                  <a:lnTo>
                    <a:pt x="3944" y="5478"/>
                  </a:lnTo>
                  <a:lnTo>
                    <a:pt x="4162" y="5398"/>
                  </a:lnTo>
                  <a:lnTo>
                    <a:pt x="3855" y="5814"/>
                  </a:lnTo>
                  <a:lnTo>
                    <a:pt x="3587" y="6052"/>
                  </a:lnTo>
                  <a:lnTo>
                    <a:pt x="3270" y="6210"/>
                  </a:lnTo>
                  <a:lnTo>
                    <a:pt x="2874" y="6221"/>
                  </a:lnTo>
                  <a:lnTo>
                    <a:pt x="2725" y="6161"/>
                  </a:lnTo>
                  <a:lnTo>
                    <a:pt x="2587" y="6052"/>
                  </a:lnTo>
                  <a:lnTo>
                    <a:pt x="2249" y="5834"/>
                  </a:lnTo>
                  <a:lnTo>
                    <a:pt x="2002" y="5596"/>
                  </a:lnTo>
                  <a:lnTo>
                    <a:pt x="1704" y="5418"/>
                  </a:lnTo>
                  <a:lnTo>
                    <a:pt x="1784" y="5695"/>
                  </a:lnTo>
                  <a:lnTo>
                    <a:pt x="1605" y="5596"/>
                  </a:lnTo>
                  <a:lnTo>
                    <a:pt x="1466" y="5378"/>
                  </a:lnTo>
                  <a:lnTo>
                    <a:pt x="1328" y="4834"/>
                  </a:lnTo>
                  <a:lnTo>
                    <a:pt x="1198" y="4557"/>
                  </a:lnTo>
                  <a:lnTo>
                    <a:pt x="1000" y="4339"/>
                  </a:lnTo>
                  <a:lnTo>
                    <a:pt x="951" y="4041"/>
                  </a:lnTo>
                  <a:lnTo>
                    <a:pt x="1050" y="3576"/>
                  </a:lnTo>
                  <a:lnTo>
                    <a:pt x="1000" y="3160"/>
                  </a:lnTo>
                  <a:lnTo>
                    <a:pt x="1050" y="2873"/>
                  </a:lnTo>
                  <a:lnTo>
                    <a:pt x="1110" y="2675"/>
                  </a:lnTo>
                  <a:lnTo>
                    <a:pt x="912" y="2675"/>
                  </a:lnTo>
                  <a:lnTo>
                    <a:pt x="1050" y="2486"/>
                  </a:lnTo>
                  <a:lnTo>
                    <a:pt x="1229" y="2438"/>
                  </a:lnTo>
                  <a:lnTo>
                    <a:pt x="1437" y="2200"/>
                  </a:lnTo>
                  <a:lnTo>
                    <a:pt x="1248" y="2070"/>
                  </a:lnTo>
                  <a:lnTo>
                    <a:pt x="1417" y="1765"/>
                  </a:lnTo>
                  <a:lnTo>
                    <a:pt x="1625" y="1576"/>
                  </a:lnTo>
                  <a:lnTo>
                    <a:pt x="2021" y="1387"/>
                  </a:lnTo>
                  <a:lnTo>
                    <a:pt x="1714" y="1308"/>
                  </a:lnTo>
                  <a:lnTo>
                    <a:pt x="1496" y="1417"/>
                  </a:lnTo>
                  <a:lnTo>
                    <a:pt x="1229" y="1417"/>
                  </a:lnTo>
                  <a:lnTo>
                    <a:pt x="1090" y="1526"/>
                  </a:lnTo>
                  <a:lnTo>
                    <a:pt x="1139" y="1358"/>
                  </a:lnTo>
                  <a:lnTo>
                    <a:pt x="1417" y="1219"/>
                  </a:lnTo>
                  <a:lnTo>
                    <a:pt x="1764" y="1110"/>
                  </a:lnTo>
                  <a:lnTo>
                    <a:pt x="2012" y="1001"/>
                  </a:lnTo>
                  <a:lnTo>
                    <a:pt x="1586" y="1001"/>
                  </a:lnTo>
                  <a:lnTo>
                    <a:pt x="1169" y="1021"/>
                  </a:lnTo>
                  <a:lnTo>
                    <a:pt x="1437" y="843"/>
                  </a:lnTo>
                  <a:lnTo>
                    <a:pt x="1903" y="674"/>
                  </a:lnTo>
                  <a:lnTo>
                    <a:pt x="2447" y="614"/>
                  </a:lnTo>
                  <a:lnTo>
                    <a:pt x="2933" y="515"/>
                  </a:lnTo>
                  <a:lnTo>
                    <a:pt x="3488" y="457"/>
                  </a:lnTo>
                  <a:lnTo>
                    <a:pt x="3835" y="546"/>
                  </a:lnTo>
                  <a:lnTo>
                    <a:pt x="4112" y="694"/>
                  </a:lnTo>
                  <a:lnTo>
                    <a:pt x="4351" y="952"/>
                  </a:lnTo>
                  <a:lnTo>
                    <a:pt x="4549" y="1298"/>
                  </a:lnTo>
                  <a:lnTo>
                    <a:pt x="4607" y="764"/>
                  </a:lnTo>
                  <a:lnTo>
                    <a:pt x="4112" y="0"/>
                  </a:lnTo>
                  <a:lnTo>
                    <a:pt x="3260" y="1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7" name="Freeform 151"/>
            <p:cNvSpPr>
              <a:spLocks/>
            </p:cNvSpPr>
            <p:nvPr/>
          </p:nvSpPr>
          <p:spPr bwMode="auto">
            <a:xfrm>
              <a:off x="1734" y="2863"/>
              <a:ext cx="91" cy="132"/>
            </a:xfrm>
            <a:custGeom>
              <a:avLst/>
              <a:gdLst>
                <a:gd name="T0" fmla="*/ 6 w 723"/>
                <a:gd name="T1" fmla="*/ 6 h 1059"/>
                <a:gd name="T2" fmla="*/ 0 w 723"/>
                <a:gd name="T3" fmla="*/ 43 h 1059"/>
                <a:gd name="T4" fmla="*/ 0 w 723"/>
                <a:gd name="T5" fmla="*/ 88 h 1059"/>
                <a:gd name="T6" fmla="*/ 22 w 723"/>
                <a:gd name="T7" fmla="*/ 117 h 1059"/>
                <a:gd name="T8" fmla="*/ 54 w 723"/>
                <a:gd name="T9" fmla="*/ 132 h 1059"/>
                <a:gd name="T10" fmla="*/ 54 w 723"/>
                <a:gd name="T11" fmla="*/ 101 h 1059"/>
                <a:gd name="T12" fmla="*/ 91 w 723"/>
                <a:gd name="T13" fmla="*/ 70 h 1059"/>
                <a:gd name="T14" fmla="*/ 36 w 723"/>
                <a:gd name="T15" fmla="*/ 0 h 1059"/>
                <a:gd name="T16" fmla="*/ 6 w 723"/>
                <a:gd name="T17" fmla="*/ 6 h 10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3"/>
                <a:gd name="T28" fmla="*/ 0 h 1059"/>
                <a:gd name="T29" fmla="*/ 723 w 723"/>
                <a:gd name="T30" fmla="*/ 1059 h 10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3" h="1059">
                  <a:moveTo>
                    <a:pt x="49" y="50"/>
                  </a:moveTo>
                  <a:lnTo>
                    <a:pt x="0" y="347"/>
                  </a:lnTo>
                  <a:lnTo>
                    <a:pt x="0" y="703"/>
                  </a:lnTo>
                  <a:lnTo>
                    <a:pt x="177" y="940"/>
                  </a:lnTo>
                  <a:lnTo>
                    <a:pt x="426" y="1059"/>
                  </a:lnTo>
                  <a:lnTo>
                    <a:pt x="426" y="812"/>
                  </a:lnTo>
                  <a:lnTo>
                    <a:pt x="723" y="565"/>
                  </a:lnTo>
                  <a:lnTo>
                    <a:pt x="287" y="0"/>
                  </a:lnTo>
                  <a:lnTo>
                    <a:pt x="49" y="5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8" name="Freeform 152"/>
            <p:cNvSpPr>
              <a:spLocks/>
            </p:cNvSpPr>
            <p:nvPr/>
          </p:nvSpPr>
          <p:spPr bwMode="auto">
            <a:xfrm>
              <a:off x="2038" y="3066"/>
              <a:ext cx="225" cy="56"/>
            </a:xfrm>
            <a:custGeom>
              <a:avLst/>
              <a:gdLst>
                <a:gd name="T0" fmla="*/ 7 w 1795"/>
                <a:gd name="T1" fmla="*/ 0 h 452"/>
                <a:gd name="T2" fmla="*/ 85 w 1795"/>
                <a:gd name="T3" fmla="*/ 4 h 452"/>
                <a:gd name="T4" fmla="*/ 163 w 1795"/>
                <a:gd name="T5" fmla="*/ 4 h 452"/>
                <a:gd name="T6" fmla="*/ 212 w 1795"/>
                <a:gd name="T7" fmla="*/ 0 h 452"/>
                <a:gd name="T8" fmla="*/ 225 w 1795"/>
                <a:gd name="T9" fmla="*/ 4 h 452"/>
                <a:gd name="T10" fmla="*/ 224 w 1795"/>
                <a:gd name="T11" fmla="*/ 25 h 452"/>
                <a:gd name="T12" fmla="*/ 192 w 1795"/>
                <a:gd name="T13" fmla="*/ 41 h 452"/>
                <a:gd name="T14" fmla="*/ 146 w 1795"/>
                <a:gd name="T15" fmla="*/ 56 h 452"/>
                <a:gd name="T16" fmla="*/ 72 w 1795"/>
                <a:gd name="T17" fmla="*/ 55 h 452"/>
                <a:gd name="T18" fmla="*/ 20 w 1795"/>
                <a:gd name="T19" fmla="*/ 42 h 452"/>
                <a:gd name="T20" fmla="*/ 0 w 1795"/>
                <a:gd name="T21" fmla="*/ 23 h 452"/>
                <a:gd name="T22" fmla="*/ 7 w 1795"/>
                <a:gd name="T23" fmla="*/ 0 h 4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5"/>
                <a:gd name="T37" fmla="*/ 0 h 452"/>
                <a:gd name="T38" fmla="*/ 1795 w 1795"/>
                <a:gd name="T39" fmla="*/ 452 h 4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95" h="452">
                  <a:moveTo>
                    <a:pt x="52" y="0"/>
                  </a:moveTo>
                  <a:lnTo>
                    <a:pt x="679" y="36"/>
                  </a:lnTo>
                  <a:lnTo>
                    <a:pt x="1304" y="29"/>
                  </a:lnTo>
                  <a:lnTo>
                    <a:pt x="1694" y="0"/>
                  </a:lnTo>
                  <a:lnTo>
                    <a:pt x="1795" y="29"/>
                  </a:lnTo>
                  <a:lnTo>
                    <a:pt x="1789" y="200"/>
                  </a:lnTo>
                  <a:lnTo>
                    <a:pt x="1532" y="331"/>
                  </a:lnTo>
                  <a:lnTo>
                    <a:pt x="1161" y="452"/>
                  </a:lnTo>
                  <a:lnTo>
                    <a:pt x="574" y="440"/>
                  </a:lnTo>
                  <a:lnTo>
                    <a:pt x="161" y="342"/>
                  </a:lnTo>
                  <a:lnTo>
                    <a:pt x="0" y="18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49" name="Freeform 153"/>
            <p:cNvSpPr>
              <a:spLocks/>
            </p:cNvSpPr>
            <p:nvPr/>
          </p:nvSpPr>
          <p:spPr bwMode="auto">
            <a:xfrm>
              <a:off x="2284" y="2789"/>
              <a:ext cx="27" cy="23"/>
            </a:xfrm>
            <a:custGeom>
              <a:avLst/>
              <a:gdLst>
                <a:gd name="T0" fmla="*/ 1 w 208"/>
                <a:gd name="T1" fmla="*/ 0 h 182"/>
                <a:gd name="T2" fmla="*/ 27 w 208"/>
                <a:gd name="T3" fmla="*/ 6 h 182"/>
                <a:gd name="T4" fmla="*/ 26 w 208"/>
                <a:gd name="T5" fmla="*/ 22 h 182"/>
                <a:gd name="T6" fmla="*/ 0 w 208"/>
                <a:gd name="T7" fmla="*/ 23 h 182"/>
                <a:gd name="T8" fmla="*/ 1 w 208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82"/>
                <a:gd name="T17" fmla="*/ 208 w 208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82">
                  <a:moveTo>
                    <a:pt x="11" y="0"/>
                  </a:moveTo>
                  <a:lnTo>
                    <a:pt x="208" y="51"/>
                  </a:lnTo>
                  <a:lnTo>
                    <a:pt x="201" y="172"/>
                  </a:lnTo>
                  <a:lnTo>
                    <a:pt x="0" y="18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0" name="Freeform 154"/>
            <p:cNvSpPr>
              <a:spLocks/>
            </p:cNvSpPr>
            <p:nvPr/>
          </p:nvSpPr>
          <p:spPr bwMode="auto">
            <a:xfrm>
              <a:off x="2028" y="2803"/>
              <a:ext cx="47" cy="22"/>
            </a:xfrm>
            <a:custGeom>
              <a:avLst/>
              <a:gdLst>
                <a:gd name="T0" fmla="*/ 17 w 372"/>
                <a:gd name="T1" fmla="*/ 0 h 182"/>
                <a:gd name="T2" fmla="*/ 47 w 372"/>
                <a:gd name="T3" fmla="*/ 6 h 182"/>
                <a:gd name="T4" fmla="*/ 47 w 372"/>
                <a:gd name="T5" fmla="*/ 22 h 182"/>
                <a:gd name="T6" fmla="*/ 0 w 372"/>
                <a:gd name="T7" fmla="*/ 22 h 182"/>
                <a:gd name="T8" fmla="*/ 17 w 372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182"/>
                <a:gd name="T17" fmla="*/ 372 w 37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182">
                  <a:moveTo>
                    <a:pt x="134" y="0"/>
                  </a:moveTo>
                  <a:lnTo>
                    <a:pt x="372" y="47"/>
                  </a:lnTo>
                  <a:lnTo>
                    <a:pt x="372" y="182"/>
                  </a:lnTo>
                  <a:lnTo>
                    <a:pt x="0" y="17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1" name="Freeform 155"/>
            <p:cNvSpPr>
              <a:spLocks/>
            </p:cNvSpPr>
            <p:nvPr/>
          </p:nvSpPr>
          <p:spPr bwMode="auto">
            <a:xfrm>
              <a:off x="2258" y="2790"/>
              <a:ext cx="28" cy="24"/>
            </a:xfrm>
            <a:custGeom>
              <a:avLst/>
              <a:gdLst>
                <a:gd name="T0" fmla="*/ 0 w 223"/>
                <a:gd name="T1" fmla="*/ 7 h 186"/>
                <a:gd name="T2" fmla="*/ 28 w 223"/>
                <a:gd name="T3" fmla="*/ 0 h 186"/>
                <a:gd name="T4" fmla="*/ 27 w 223"/>
                <a:gd name="T5" fmla="*/ 22 h 186"/>
                <a:gd name="T6" fmla="*/ 2 w 223"/>
                <a:gd name="T7" fmla="*/ 24 h 186"/>
                <a:gd name="T8" fmla="*/ 0 w 223"/>
                <a:gd name="T9" fmla="*/ 7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186"/>
                <a:gd name="T17" fmla="*/ 223 w 223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186">
                  <a:moveTo>
                    <a:pt x="0" y="58"/>
                  </a:moveTo>
                  <a:lnTo>
                    <a:pt x="223" y="0"/>
                  </a:lnTo>
                  <a:lnTo>
                    <a:pt x="212" y="171"/>
                  </a:lnTo>
                  <a:lnTo>
                    <a:pt x="18" y="18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7DB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2" name="Freeform 156"/>
            <p:cNvSpPr>
              <a:spLocks/>
            </p:cNvSpPr>
            <p:nvPr/>
          </p:nvSpPr>
          <p:spPr bwMode="auto">
            <a:xfrm>
              <a:off x="2016" y="2800"/>
              <a:ext cx="29" cy="32"/>
            </a:xfrm>
            <a:custGeom>
              <a:avLst/>
              <a:gdLst>
                <a:gd name="T0" fmla="*/ 8 w 231"/>
                <a:gd name="T1" fmla="*/ 0 h 252"/>
                <a:gd name="T2" fmla="*/ 29 w 231"/>
                <a:gd name="T3" fmla="*/ 2 h 252"/>
                <a:gd name="T4" fmla="*/ 28 w 231"/>
                <a:gd name="T5" fmla="*/ 18 h 252"/>
                <a:gd name="T6" fmla="*/ 10 w 231"/>
                <a:gd name="T7" fmla="*/ 32 h 252"/>
                <a:gd name="T8" fmla="*/ 0 w 231"/>
                <a:gd name="T9" fmla="*/ 20 h 252"/>
                <a:gd name="T10" fmla="*/ 8 w 231"/>
                <a:gd name="T11" fmla="*/ 0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"/>
                <a:gd name="T19" fmla="*/ 0 h 252"/>
                <a:gd name="T20" fmla="*/ 231 w 231"/>
                <a:gd name="T21" fmla="*/ 252 h 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" h="252">
                  <a:moveTo>
                    <a:pt x="62" y="0"/>
                  </a:moveTo>
                  <a:lnTo>
                    <a:pt x="231" y="18"/>
                  </a:lnTo>
                  <a:lnTo>
                    <a:pt x="223" y="145"/>
                  </a:lnTo>
                  <a:lnTo>
                    <a:pt x="80" y="252"/>
                  </a:lnTo>
                  <a:lnTo>
                    <a:pt x="0" y="15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DB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3" name="Freeform 157"/>
            <p:cNvSpPr>
              <a:spLocks/>
            </p:cNvSpPr>
            <p:nvPr/>
          </p:nvSpPr>
          <p:spPr bwMode="auto">
            <a:xfrm>
              <a:off x="1946" y="2685"/>
              <a:ext cx="126" cy="78"/>
            </a:xfrm>
            <a:custGeom>
              <a:avLst/>
              <a:gdLst>
                <a:gd name="T0" fmla="*/ 1 w 1004"/>
                <a:gd name="T1" fmla="*/ 78 h 620"/>
                <a:gd name="T2" fmla="*/ 28 w 1004"/>
                <a:gd name="T3" fmla="*/ 46 h 620"/>
                <a:gd name="T4" fmla="*/ 52 w 1004"/>
                <a:gd name="T5" fmla="*/ 45 h 620"/>
                <a:gd name="T6" fmla="*/ 81 w 1004"/>
                <a:gd name="T7" fmla="*/ 29 h 620"/>
                <a:gd name="T8" fmla="*/ 126 w 1004"/>
                <a:gd name="T9" fmla="*/ 24 h 620"/>
                <a:gd name="T10" fmla="*/ 117 w 1004"/>
                <a:gd name="T11" fmla="*/ 3 h 620"/>
                <a:gd name="T12" fmla="*/ 98 w 1004"/>
                <a:gd name="T13" fmla="*/ 0 h 620"/>
                <a:gd name="T14" fmla="*/ 69 w 1004"/>
                <a:gd name="T15" fmla="*/ 13 h 620"/>
                <a:gd name="T16" fmla="*/ 20 w 1004"/>
                <a:gd name="T17" fmla="*/ 18 h 620"/>
                <a:gd name="T18" fmla="*/ 0 w 1004"/>
                <a:gd name="T19" fmla="*/ 46 h 620"/>
                <a:gd name="T20" fmla="*/ 1 w 1004"/>
                <a:gd name="T21" fmla="*/ 78 h 6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4"/>
                <a:gd name="T34" fmla="*/ 0 h 620"/>
                <a:gd name="T35" fmla="*/ 1004 w 1004"/>
                <a:gd name="T36" fmla="*/ 620 h 6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4" h="620">
                  <a:moveTo>
                    <a:pt x="10" y="620"/>
                  </a:moveTo>
                  <a:lnTo>
                    <a:pt x="222" y="369"/>
                  </a:lnTo>
                  <a:lnTo>
                    <a:pt x="412" y="358"/>
                  </a:lnTo>
                  <a:lnTo>
                    <a:pt x="645" y="229"/>
                  </a:lnTo>
                  <a:lnTo>
                    <a:pt x="1004" y="189"/>
                  </a:lnTo>
                  <a:lnTo>
                    <a:pt x="929" y="20"/>
                  </a:lnTo>
                  <a:lnTo>
                    <a:pt x="781" y="0"/>
                  </a:lnTo>
                  <a:lnTo>
                    <a:pt x="549" y="104"/>
                  </a:lnTo>
                  <a:lnTo>
                    <a:pt x="159" y="146"/>
                  </a:lnTo>
                  <a:lnTo>
                    <a:pt x="0" y="369"/>
                  </a:lnTo>
                  <a:lnTo>
                    <a:pt x="10" y="6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4" name="Freeform 158"/>
            <p:cNvSpPr>
              <a:spLocks/>
            </p:cNvSpPr>
            <p:nvPr/>
          </p:nvSpPr>
          <p:spPr bwMode="auto">
            <a:xfrm>
              <a:off x="2231" y="2678"/>
              <a:ext cx="114" cy="57"/>
            </a:xfrm>
            <a:custGeom>
              <a:avLst/>
              <a:gdLst>
                <a:gd name="T0" fmla="*/ 0 w 909"/>
                <a:gd name="T1" fmla="*/ 5 h 453"/>
                <a:gd name="T2" fmla="*/ 21 w 909"/>
                <a:gd name="T3" fmla="*/ 0 h 453"/>
                <a:gd name="T4" fmla="*/ 36 w 909"/>
                <a:gd name="T5" fmla="*/ 5 h 453"/>
                <a:gd name="T6" fmla="*/ 55 w 909"/>
                <a:gd name="T7" fmla="*/ 5 h 453"/>
                <a:gd name="T8" fmla="*/ 82 w 909"/>
                <a:gd name="T9" fmla="*/ 18 h 453"/>
                <a:gd name="T10" fmla="*/ 104 w 909"/>
                <a:gd name="T11" fmla="*/ 25 h 453"/>
                <a:gd name="T12" fmla="*/ 114 w 909"/>
                <a:gd name="T13" fmla="*/ 48 h 453"/>
                <a:gd name="T14" fmla="*/ 92 w 909"/>
                <a:gd name="T15" fmla="*/ 45 h 453"/>
                <a:gd name="T16" fmla="*/ 84 w 909"/>
                <a:gd name="T17" fmla="*/ 57 h 453"/>
                <a:gd name="T18" fmla="*/ 62 w 909"/>
                <a:gd name="T19" fmla="*/ 49 h 453"/>
                <a:gd name="T20" fmla="*/ 44 w 909"/>
                <a:gd name="T21" fmla="*/ 29 h 453"/>
                <a:gd name="T22" fmla="*/ 20 w 909"/>
                <a:gd name="T23" fmla="*/ 24 h 453"/>
                <a:gd name="T24" fmla="*/ 0 w 909"/>
                <a:gd name="T25" fmla="*/ 5 h 4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9"/>
                <a:gd name="T40" fmla="*/ 0 h 453"/>
                <a:gd name="T41" fmla="*/ 909 w 909"/>
                <a:gd name="T42" fmla="*/ 453 h 4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9" h="453">
                  <a:moveTo>
                    <a:pt x="0" y="42"/>
                  </a:moveTo>
                  <a:lnTo>
                    <a:pt x="170" y="0"/>
                  </a:lnTo>
                  <a:lnTo>
                    <a:pt x="286" y="42"/>
                  </a:lnTo>
                  <a:lnTo>
                    <a:pt x="435" y="42"/>
                  </a:lnTo>
                  <a:lnTo>
                    <a:pt x="655" y="147"/>
                  </a:lnTo>
                  <a:lnTo>
                    <a:pt x="827" y="201"/>
                  </a:lnTo>
                  <a:lnTo>
                    <a:pt x="909" y="379"/>
                  </a:lnTo>
                  <a:lnTo>
                    <a:pt x="732" y="355"/>
                  </a:lnTo>
                  <a:lnTo>
                    <a:pt x="666" y="453"/>
                  </a:lnTo>
                  <a:lnTo>
                    <a:pt x="498" y="390"/>
                  </a:lnTo>
                  <a:lnTo>
                    <a:pt x="349" y="232"/>
                  </a:lnTo>
                  <a:lnTo>
                    <a:pt x="160" y="18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5" name="Freeform 159"/>
            <p:cNvSpPr>
              <a:spLocks/>
            </p:cNvSpPr>
            <p:nvPr/>
          </p:nvSpPr>
          <p:spPr bwMode="auto">
            <a:xfrm>
              <a:off x="1970" y="2779"/>
              <a:ext cx="129" cy="59"/>
            </a:xfrm>
            <a:custGeom>
              <a:avLst/>
              <a:gdLst>
                <a:gd name="T0" fmla="*/ 65 w 1034"/>
                <a:gd name="T1" fmla="*/ 0 h 473"/>
                <a:gd name="T2" fmla="*/ 59 w 1034"/>
                <a:gd name="T3" fmla="*/ 9 h 473"/>
                <a:gd name="T4" fmla="*/ 59 w 1034"/>
                <a:gd name="T5" fmla="*/ 18 h 473"/>
                <a:gd name="T6" fmla="*/ 86 w 1034"/>
                <a:gd name="T7" fmla="*/ 21 h 473"/>
                <a:gd name="T8" fmla="*/ 108 w 1034"/>
                <a:gd name="T9" fmla="*/ 27 h 473"/>
                <a:gd name="T10" fmla="*/ 105 w 1034"/>
                <a:gd name="T11" fmla="*/ 14 h 473"/>
                <a:gd name="T12" fmla="*/ 124 w 1034"/>
                <a:gd name="T13" fmla="*/ 24 h 473"/>
                <a:gd name="T14" fmla="*/ 129 w 1034"/>
                <a:gd name="T15" fmla="*/ 38 h 473"/>
                <a:gd name="T16" fmla="*/ 124 w 1034"/>
                <a:gd name="T17" fmla="*/ 54 h 473"/>
                <a:gd name="T18" fmla="*/ 98 w 1034"/>
                <a:gd name="T19" fmla="*/ 59 h 473"/>
                <a:gd name="T20" fmla="*/ 96 w 1034"/>
                <a:gd name="T21" fmla="*/ 50 h 473"/>
                <a:gd name="T22" fmla="*/ 80 w 1034"/>
                <a:gd name="T23" fmla="*/ 47 h 473"/>
                <a:gd name="T24" fmla="*/ 95 w 1034"/>
                <a:gd name="T25" fmla="*/ 43 h 473"/>
                <a:gd name="T26" fmla="*/ 93 w 1034"/>
                <a:gd name="T27" fmla="*/ 30 h 473"/>
                <a:gd name="T28" fmla="*/ 83 w 1034"/>
                <a:gd name="T29" fmla="*/ 27 h 473"/>
                <a:gd name="T30" fmla="*/ 58 w 1034"/>
                <a:gd name="T31" fmla="*/ 27 h 473"/>
                <a:gd name="T32" fmla="*/ 59 w 1034"/>
                <a:gd name="T33" fmla="*/ 38 h 473"/>
                <a:gd name="T34" fmla="*/ 53 w 1034"/>
                <a:gd name="T35" fmla="*/ 43 h 473"/>
                <a:gd name="T36" fmla="*/ 67 w 1034"/>
                <a:gd name="T37" fmla="*/ 46 h 473"/>
                <a:gd name="T38" fmla="*/ 58 w 1034"/>
                <a:gd name="T39" fmla="*/ 58 h 473"/>
                <a:gd name="T40" fmla="*/ 36 w 1034"/>
                <a:gd name="T41" fmla="*/ 57 h 473"/>
                <a:gd name="T42" fmla="*/ 25 w 1034"/>
                <a:gd name="T43" fmla="*/ 50 h 473"/>
                <a:gd name="T44" fmla="*/ 17 w 1034"/>
                <a:gd name="T45" fmla="*/ 43 h 473"/>
                <a:gd name="T46" fmla="*/ 5 w 1034"/>
                <a:gd name="T47" fmla="*/ 47 h 473"/>
                <a:gd name="T48" fmla="*/ 0 w 1034"/>
                <a:gd name="T49" fmla="*/ 33 h 473"/>
                <a:gd name="T50" fmla="*/ 14 w 1034"/>
                <a:gd name="T51" fmla="*/ 27 h 473"/>
                <a:gd name="T52" fmla="*/ 34 w 1034"/>
                <a:gd name="T53" fmla="*/ 14 h 473"/>
                <a:gd name="T54" fmla="*/ 51 w 1034"/>
                <a:gd name="T55" fmla="*/ 6 h 473"/>
                <a:gd name="T56" fmla="*/ 65 w 1034"/>
                <a:gd name="T57" fmla="*/ 0 h 4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4"/>
                <a:gd name="T88" fmla="*/ 0 h 473"/>
                <a:gd name="T89" fmla="*/ 1034 w 1034"/>
                <a:gd name="T90" fmla="*/ 473 h 4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4" h="473">
                  <a:moveTo>
                    <a:pt x="518" y="0"/>
                  </a:moveTo>
                  <a:lnTo>
                    <a:pt x="475" y="73"/>
                  </a:lnTo>
                  <a:lnTo>
                    <a:pt x="475" y="147"/>
                  </a:lnTo>
                  <a:lnTo>
                    <a:pt x="686" y="167"/>
                  </a:lnTo>
                  <a:lnTo>
                    <a:pt x="865" y="220"/>
                  </a:lnTo>
                  <a:lnTo>
                    <a:pt x="845" y="114"/>
                  </a:lnTo>
                  <a:lnTo>
                    <a:pt x="992" y="189"/>
                  </a:lnTo>
                  <a:lnTo>
                    <a:pt x="1034" y="305"/>
                  </a:lnTo>
                  <a:lnTo>
                    <a:pt x="992" y="431"/>
                  </a:lnTo>
                  <a:lnTo>
                    <a:pt x="782" y="473"/>
                  </a:lnTo>
                  <a:lnTo>
                    <a:pt x="771" y="400"/>
                  </a:lnTo>
                  <a:lnTo>
                    <a:pt x="644" y="379"/>
                  </a:lnTo>
                  <a:lnTo>
                    <a:pt x="761" y="347"/>
                  </a:lnTo>
                  <a:lnTo>
                    <a:pt x="749" y="241"/>
                  </a:lnTo>
                  <a:lnTo>
                    <a:pt x="665" y="220"/>
                  </a:lnTo>
                  <a:lnTo>
                    <a:pt x="465" y="220"/>
                  </a:lnTo>
                  <a:lnTo>
                    <a:pt x="475" y="305"/>
                  </a:lnTo>
                  <a:lnTo>
                    <a:pt x="423" y="347"/>
                  </a:lnTo>
                  <a:lnTo>
                    <a:pt x="538" y="368"/>
                  </a:lnTo>
                  <a:lnTo>
                    <a:pt x="465" y="463"/>
                  </a:lnTo>
                  <a:lnTo>
                    <a:pt x="285" y="453"/>
                  </a:lnTo>
                  <a:lnTo>
                    <a:pt x="200" y="400"/>
                  </a:lnTo>
                  <a:lnTo>
                    <a:pt x="137" y="347"/>
                  </a:lnTo>
                  <a:lnTo>
                    <a:pt x="43" y="379"/>
                  </a:lnTo>
                  <a:lnTo>
                    <a:pt x="0" y="263"/>
                  </a:lnTo>
                  <a:lnTo>
                    <a:pt x="116" y="220"/>
                  </a:lnTo>
                  <a:lnTo>
                    <a:pt x="275" y="114"/>
                  </a:lnTo>
                  <a:lnTo>
                    <a:pt x="412" y="5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6" name="Freeform 160"/>
            <p:cNvSpPr>
              <a:spLocks/>
            </p:cNvSpPr>
            <p:nvPr/>
          </p:nvSpPr>
          <p:spPr bwMode="auto">
            <a:xfrm>
              <a:off x="2035" y="2803"/>
              <a:ext cx="14" cy="22"/>
            </a:xfrm>
            <a:custGeom>
              <a:avLst/>
              <a:gdLst>
                <a:gd name="T0" fmla="*/ 5 w 116"/>
                <a:gd name="T1" fmla="*/ 0 h 171"/>
                <a:gd name="T2" fmla="*/ 5 w 116"/>
                <a:gd name="T3" fmla="*/ 11 h 171"/>
                <a:gd name="T4" fmla="*/ 0 w 116"/>
                <a:gd name="T5" fmla="*/ 22 h 171"/>
                <a:gd name="T6" fmla="*/ 10 w 116"/>
                <a:gd name="T7" fmla="*/ 22 h 171"/>
                <a:gd name="T8" fmla="*/ 14 w 116"/>
                <a:gd name="T9" fmla="*/ 11 h 171"/>
                <a:gd name="T10" fmla="*/ 14 w 116"/>
                <a:gd name="T11" fmla="*/ 0 h 171"/>
                <a:gd name="T12" fmla="*/ 5 w 116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171"/>
                <a:gd name="T23" fmla="*/ 116 w 116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171">
                  <a:moveTo>
                    <a:pt x="41" y="0"/>
                  </a:moveTo>
                  <a:lnTo>
                    <a:pt x="41" y="87"/>
                  </a:lnTo>
                  <a:lnTo>
                    <a:pt x="0" y="171"/>
                  </a:lnTo>
                  <a:lnTo>
                    <a:pt x="84" y="171"/>
                  </a:lnTo>
                  <a:lnTo>
                    <a:pt x="116" y="87"/>
                  </a:lnTo>
                  <a:lnTo>
                    <a:pt x="116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7" name="Freeform 161"/>
            <p:cNvSpPr>
              <a:spLocks/>
            </p:cNvSpPr>
            <p:nvPr/>
          </p:nvSpPr>
          <p:spPr bwMode="auto">
            <a:xfrm>
              <a:off x="1947" y="2821"/>
              <a:ext cx="45" cy="41"/>
            </a:xfrm>
            <a:custGeom>
              <a:avLst/>
              <a:gdLst>
                <a:gd name="T0" fmla="*/ 1 w 359"/>
                <a:gd name="T1" fmla="*/ 0 h 327"/>
                <a:gd name="T2" fmla="*/ 17 w 359"/>
                <a:gd name="T3" fmla="*/ 18 h 327"/>
                <a:gd name="T4" fmla="*/ 31 w 359"/>
                <a:gd name="T5" fmla="*/ 20 h 327"/>
                <a:gd name="T6" fmla="*/ 45 w 359"/>
                <a:gd name="T7" fmla="*/ 20 h 327"/>
                <a:gd name="T8" fmla="*/ 40 w 359"/>
                <a:gd name="T9" fmla="*/ 32 h 327"/>
                <a:gd name="T10" fmla="*/ 15 w 359"/>
                <a:gd name="T11" fmla="*/ 41 h 327"/>
                <a:gd name="T12" fmla="*/ 15 w 359"/>
                <a:gd name="T13" fmla="*/ 29 h 327"/>
                <a:gd name="T14" fmla="*/ 5 w 359"/>
                <a:gd name="T15" fmla="*/ 21 h 327"/>
                <a:gd name="T16" fmla="*/ 0 w 359"/>
                <a:gd name="T17" fmla="*/ 9 h 327"/>
                <a:gd name="T18" fmla="*/ 1 w 359"/>
                <a:gd name="T19" fmla="*/ 0 h 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9"/>
                <a:gd name="T31" fmla="*/ 0 h 327"/>
                <a:gd name="T32" fmla="*/ 359 w 359"/>
                <a:gd name="T33" fmla="*/ 327 h 3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9" h="327">
                  <a:moveTo>
                    <a:pt x="11" y="0"/>
                  </a:moveTo>
                  <a:lnTo>
                    <a:pt x="137" y="147"/>
                  </a:lnTo>
                  <a:lnTo>
                    <a:pt x="244" y="157"/>
                  </a:lnTo>
                  <a:lnTo>
                    <a:pt x="359" y="157"/>
                  </a:lnTo>
                  <a:lnTo>
                    <a:pt x="317" y="252"/>
                  </a:lnTo>
                  <a:lnTo>
                    <a:pt x="116" y="327"/>
                  </a:lnTo>
                  <a:lnTo>
                    <a:pt x="116" y="232"/>
                  </a:lnTo>
                  <a:lnTo>
                    <a:pt x="43" y="169"/>
                  </a:lnTo>
                  <a:lnTo>
                    <a:pt x="0" y="7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8" name="Freeform 162"/>
            <p:cNvSpPr>
              <a:spLocks/>
            </p:cNvSpPr>
            <p:nvPr/>
          </p:nvSpPr>
          <p:spPr bwMode="auto">
            <a:xfrm>
              <a:off x="2218" y="2776"/>
              <a:ext cx="119" cy="53"/>
            </a:xfrm>
            <a:custGeom>
              <a:avLst/>
              <a:gdLst>
                <a:gd name="T0" fmla="*/ 20 w 949"/>
                <a:gd name="T1" fmla="*/ 3 h 422"/>
                <a:gd name="T2" fmla="*/ 5 w 949"/>
                <a:gd name="T3" fmla="*/ 15 h 422"/>
                <a:gd name="T4" fmla="*/ 0 w 949"/>
                <a:gd name="T5" fmla="*/ 29 h 422"/>
                <a:gd name="T6" fmla="*/ 9 w 949"/>
                <a:gd name="T7" fmla="*/ 48 h 422"/>
                <a:gd name="T8" fmla="*/ 29 w 949"/>
                <a:gd name="T9" fmla="*/ 53 h 422"/>
                <a:gd name="T10" fmla="*/ 32 w 949"/>
                <a:gd name="T11" fmla="*/ 40 h 422"/>
                <a:gd name="T12" fmla="*/ 52 w 949"/>
                <a:gd name="T13" fmla="*/ 38 h 422"/>
                <a:gd name="T14" fmla="*/ 53 w 949"/>
                <a:gd name="T15" fmla="*/ 24 h 422"/>
                <a:gd name="T16" fmla="*/ 63 w 949"/>
                <a:gd name="T17" fmla="*/ 20 h 422"/>
                <a:gd name="T18" fmla="*/ 87 w 949"/>
                <a:gd name="T19" fmla="*/ 21 h 422"/>
                <a:gd name="T20" fmla="*/ 87 w 949"/>
                <a:gd name="T21" fmla="*/ 36 h 422"/>
                <a:gd name="T22" fmla="*/ 107 w 949"/>
                <a:gd name="T23" fmla="*/ 33 h 422"/>
                <a:gd name="T24" fmla="*/ 119 w 949"/>
                <a:gd name="T25" fmla="*/ 40 h 422"/>
                <a:gd name="T26" fmla="*/ 116 w 949"/>
                <a:gd name="T27" fmla="*/ 25 h 422"/>
                <a:gd name="T28" fmla="*/ 96 w 949"/>
                <a:gd name="T29" fmla="*/ 15 h 422"/>
                <a:gd name="T30" fmla="*/ 75 w 949"/>
                <a:gd name="T31" fmla="*/ 9 h 422"/>
                <a:gd name="T32" fmla="*/ 46 w 949"/>
                <a:gd name="T33" fmla="*/ 9 h 422"/>
                <a:gd name="T34" fmla="*/ 46 w 949"/>
                <a:gd name="T35" fmla="*/ 0 h 422"/>
                <a:gd name="T36" fmla="*/ 33 w 949"/>
                <a:gd name="T37" fmla="*/ 7 h 422"/>
                <a:gd name="T38" fmla="*/ 20 w 949"/>
                <a:gd name="T39" fmla="*/ 3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9"/>
                <a:gd name="T61" fmla="*/ 0 h 422"/>
                <a:gd name="T62" fmla="*/ 949 w 949"/>
                <a:gd name="T63" fmla="*/ 422 h 4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9" h="422">
                  <a:moveTo>
                    <a:pt x="157" y="22"/>
                  </a:moveTo>
                  <a:lnTo>
                    <a:pt x="40" y="116"/>
                  </a:lnTo>
                  <a:lnTo>
                    <a:pt x="0" y="232"/>
                  </a:lnTo>
                  <a:lnTo>
                    <a:pt x="72" y="380"/>
                  </a:lnTo>
                  <a:lnTo>
                    <a:pt x="232" y="422"/>
                  </a:lnTo>
                  <a:lnTo>
                    <a:pt x="252" y="316"/>
                  </a:lnTo>
                  <a:lnTo>
                    <a:pt x="411" y="306"/>
                  </a:lnTo>
                  <a:lnTo>
                    <a:pt x="421" y="189"/>
                  </a:lnTo>
                  <a:lnTo>
                    <a:pt x="506" y="158"/>
                  </a:lnTo>
                  <a:lnTo>
                    <a:pt x="695" y="169"/>
                  </a:lnTo>
                  <a:lnTo>
                    <a:pt x="695" y="285"/>
                  </a:lnTo>
                  <a:lnTo>
                    <a:pt x="854" y="263"/>
                  </a:lnTo>
                  <a:lnTo>
                    <a:pt x="949" y="316"/>
                  </a:lnTo>
                  <a:lnTo>
                    <a:pt x="928" y="200"/>
                  </a:lnTo>
                  <a:lnTo>
                    <a:pt x="769" y="116"/>
                  </a:lnTo>
                  <a:lnTo>
                    <a:pt x="601" y="73"/>
                  </a:lnTo>
                  <a:lnTo>
                    <a:pt x="368" y="73"/>
                  </a:lnTo>
                  <a:lnTo>
                    <a:pt x="368" y="0"/>
                  </a:lnTo>
                  <a:lnTo>
                    <a:pt x="263" y="53"/>
                  </a:lnTo>
                  <a:lnTo>
                    <a:pt x="1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59" name="Freeform 163"/>
            <p:cNvSpPr>
              <a:spLocks/>
            </p:cNvSpPr>
            <p:nvPr/>
          </p:nvSpPr>
          <p:spPr bwMode="auto">
            <a:xfrm>
              <a:off x="2268" y="2793"/>
              <a:ext cx="26" cy="21"/>
            </a:xfrm>
            <a:custGeom>
              <a:avLst/>
              <a:gdLst>
                <a:gd name="T0" fmla="*/ 12 w 212"/>
                <a:gd name="T1" fmla="*/ 0 h 170"/>
                <a:gd name="T2" fmla="*/ 12 w 212"/>
                <a:gd name="T3" fmla="*/ 16 h 170"/>
                <a:gd name="T4" fmla="*/ 0 w 212"/>
                <a:gd name="T5" fmla="*/ 21 h 170"/>
                <a:gd name="T6" fmla="*/ 26 w 212"/>
                <a:gd name="T7" fmla="*/ 18 h 170"/>
                <a:gd name="T8" fmla="*/ 20 w 212"/>
                <a:gd name="T9" fmla="*/ 13 h 170"/>
                <a:gd name="T10" fmla="*/ 21 w 212"/>
                <a:gd name="T11" fmla="*/ 0 h 170"/>
                <a:gd name="T12" fmla="*/ 12 w 212"/>
                <a:gd name="T13" fmla="*/ 0 h 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170"/>
                <a:gd name="T23" fmla="*/ 212 w 212"/>
                <a:gd name="T24" fmla="*/ 170 h 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170">
                  <a:moveTo>
                    <a:pt x="96" y="0"/>
                  </a:moveTo>
                  <a:lnTo>
                    <a:pt x="96" y="127"/>
                  </a:lnTo>
                  <a:lnTo>
                    <a:pt x="0" y="170"/>
                  </a:lnTo>
                  <a:lnTo>
                    <a:pt x="212" y="149"/>
                  </a:lnTo>
                  <a:lnTo>
                    <a:pt x="159" y="106"/>
                  </a:lnTo>
                  <a:lnTo>
                    <a:pt x="17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0" name="Freeform 164"/>
            <p:cNvSpPr>
              <a:spLocks/>
            </p:cNvSpPr>
            <p:nvPr/>
          </p:nvSpPr>
          <p:spPr bwMode="auto">
            <a:xfrm>
              <a:off x="2049" y="2776"/>
              <a:ext cx="121" cy="184"/>
            </a:xfrm>
            <a:custGeom>
              <a:avLst/>
              <a:gdLst>
                <a:gd name="T0" fmla="*/ 58 w 970"/>
                <a:gd name="T1" fmla="*/ 0 h 1475"/>
                <a:gd name="T2" fmla="*/ 68 w 970"/>
                <a:gd name="T3" fmla="*/ 16 h 1475"/>
                <a:gd name="T4" fmla="*/ 72 w 970"/>
                <a:gd name="T5" fmla="*/ 29 h 1475"/>
                <a:gd name="T6" fmla="*/ 72 w 970"/>
                <a:gd name="T7" fmla="*/ 42 h 1475"/>
                <a:gd name="T8" fmla="*/ 67 w 970"/>
                <a:gd name="T9" fmla="*/ 59 h 1475"/>
                <a:gd name="T10" fmla="*/ 50 w 970"/>
                <a:gd name="T11" fmla="*/ 80 h 1475"/>
                <a:gd name="T12" fmla="*/ 26 w 970"/>
                <a:gd name="T13" fmla="*/ 99 h 1475"/>
                <a:gd name="T14" fmla="*/ 0 w 970"/>
                <a:gd name="T15" fmla="*/ 113 h 1475"/>
                <a:gd name="T16" fmla="*/ 37 w 970"/>
                <a:gd name="T17" fmla="*/ 105 h 1475"/>
                <a:gd name="T18" fmla="*/ 58 w 970"/>
                <a:gd name="T19" fmla="*/ 95 h 1475"/>
                <a:gd name="T20" fmla="*/ 74 w 970"/>
                <a:gd name="T21" fmla="*/ 115 h 1475"/>
                <a:gd name="T22" fmla="*/ 59 w 970"/>
                <a:gd name="T23" fmla="*/ 143 h 1475"/>
                <a:gd name="T24" fmla="*/ 42 w 970"/>
                <a:gd name="T25" fmla="*/ 159 h 1475"/>
                <a:gd name="T26" fmla="*/ 67 w 970"/>
                <a:gd name="T27" fmla="*/ 151 h 1475"/>
                <a:gd name="T28" fmla="*/ 79 w 970"/>
                <a:gd name="T29" fmla="*/ 154 h 1475"/>
                <a:gd name="T30" fmla="*/ 103 w 970"/>
                <a:gd name="T31" fmla="*/ 176 h 1475"/>
                <a:gd name="T32" fmla="*/ 121 w 970"/>
                <a:gd name="T33" fmla="*/ 184 h 1475"/>
                <a:gd name="T34" fmla="*/ 116 w 970"/>
                <a:gd name="T35" fmla="*/ 169 h 1475"/>
                <a:gd name="T36" fmla="*/ 120 w 970"/>
                <a:gd name="T37" fmla="*/ 130 h 1475"/>
                <a:gd name="T38" fmla="*/ 116 w 970"/>
                <a:gd name="T39" fmla="*/ 107 h 1475"/>
                <a:gd name="T40" fmla="*/ 102 w 970"/>
                <a:gd name="T41" fmla="*/ 80 h 1475"/>
                <a:gd name="T42" fmla="*/ 97 w 970"/>
                <a:gd name="T43" fmla="*/ 58 h 1475"/>
                <a:gd name="T44" fmla="*/ 102 w 970"/>
                <a:gd name="T45" fmla="*/ 33 h 1475"/>
                <a:gd name="T46" fmla="*/ 91 w 970"/>
                <a:gd name="T47" fmla="*/ 14 h 1475"/>
                <a:gd name="T48" fmla="*/ 76 w 970"/>
                <a:gd name="T49" fmla="*/ 4 h 1475"/>
                <a:gd name="T50" fmla="*/ 58 w 970"/>
                <a:gd name="T51" fmla="*/ 0 h 14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0"/>
                <a:gd name="T79" fmla="*/ 0 h 1475"/>
                <a:gd name="T80" fmla="*/ 970 w 970"/>
                <a:gd name="T81" fmla="*/ 1475 h 14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0" h="1475">
                  <a:moveTo>
                    <a:pt x="464" y="0"/>
                  </a:moveTo>
                  <a:lnTo>
                    <a:pt x="549" y="126"/>
                  </a:lnTo>
                  <a:lnTo>
                    <a:pt x="580" y="232"/>
                  </a:lnTo>
                  <a:lnTo>
                    <a:pt x="580" y="338"/>
                  </a:lnTo>
                  <a:lnTo>
                    <a:pt x="538" y="475"/>
                  </a:lnTo>
                  <a:lnTo>
                    <a:pt x="400" y="643"/>
                  </a:lnTo>
                  <a:lnTo>
                    <a:pt x="211" y="791"/>
                  </a:lnTo>
                  <a:lnTo>
                    <a:pt x="0" y="906"/>
                  </a:lnTo>
                  <a:lnTo>
                    <a:pt x="294" y="844"/>
                  </a:lnTo>
                  <a:lnTo>
                    <a:pt x="464" y="758"/>
                  </a:lnTo>
                  <a:lnTo>
                    <a:pt x="590" y="918"/>
                  </a:lnTo>
                  <a:lnTo>
                    <a:pt x="474" y="1149"/>
                  </a:lnTo>
                  <a:lnTo>
                    <a:pt x="337" y="1276"/>
                  </a:lnTo>
                  <a:lnTo>
                    <a:pt x="538" y="1212"/>
                  </a:lnTo>
                  <a:lnTo>
                    <a:pt x="633" y="1234"/>
                  </a:lnTo>
                  <a:lnTo>
                    <a:pt x="823" y="1414"/>
                  </a:lnTo>
                  <a:lnTo>
                    <a:pt x="970" y="1475"/>
                  </a:lnTo>
                  <a:lnTo>
                    <a:pt x="929" y="1351"/>
                  </a:lnTo>
                  <a:lnTo>
                    <a:pt x="960" y="1045"/>
                  </a:lnTo>
                  <a:lnTo>
                    <a:pt x="929" y="854"/>
                  </a:lnTo>
                  <a:lnTo>
                    <a:pt x="814" y="643"/>
                  </a:lnTo>
                  <a:lnTo>
                    <a:pt x="781" y="463"/>
                  </a:lnTo>
                  <a:lnTo>
                    <a:pt x="814" y="263"/>
                  </a:lnTo>
                  <a:lnTo>
                    <a:pt x="727" y="116"/>
                  </a:lnTo>
                  <a:lnTo>
                    <a:pt x="612" y="32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1" name="Freeform 165"/>
            <p:cNvSpPr>
              <a:spLocks/>
            </p:cNvSpPr>
            <p:nvPr/>
          </p:nvSpPr>
          <p:spPr bwMode="auto">
            <a:xfrm>
              <a:off x="1996" y="2949"/>
              <a:ext cx="305" cy="179"/>
            </a:xfrm>
            <a:custGeom>
              <a:avLst/>
              <a:gdLst>
                <a:gd name="T0" fmla="*/ 86 w 2439"/>
                <a:gd name="T1" fmla="*/ 0 h 1435"/>
                <a:gd name="T2" fmla="*/ 91 w 2439"/>
                <a:gd name="T3" fmla="*/ 28 h 1435"/>
                <a:gd name="T4" fmla="*/ 102 w 2439"/>
                <a:gd name="T5" fmla="*/ 34 h 1435"/>
                <a:gd name="T6" fmla="*/ 143 w 2439"/>
                <a:gd name="T7" fmla="*/ 24 h 1435"/>
                <a:gd name="T8" fmla="*/ 176 w 2439"/>
                <a:gd name="T9" fmla="*/ 21 h 1435"/>
                <a:gd name="T10" fmla="*/ 187 w 2439"/>
                <a:gd name="T11" fmla="*/ 36 h 1435"/>
                <a:gd name="T12" fmla="*/ 215 w 2439"/>
                <a:gd name="T13" fmla="*/ 42 h 1435"/>
                <a:gd name="T14" fmla="*/ 239 w 2439"/>
                <a:gd name="T15" fmla="*/ 42 h 1435"/>
                <a:gd name="T16" fmla="*/ 261 w 2439"/>
                <a:gd name="T17" fmla="*/ 32 h 1435"/>
                <a:gd name="T18" fmla="*/ 238 w 2439"/>
                <a:gd name="T19" fmla="*/ 51 h 1435"/>
                <a:gd name="T20" fmla="*/ 212 w 2439"/>
                <a:gd name="T21" fmla="*/ 60 h 1435"/>
                <a:gd name="T22" fmla="*/ 193 w 2439"/>
                <a:gd name="T23" fmla="*/ 63 h 1435"/>
                <a:gd name="T24" fmla="*/ 172 w 2439"/>
                <a:gd name="T25" fmla="*/ 58 h 1435"/>
                <a:gd name="T26" fmla="*/ 155 w 2439"/>
                <a:gd name="T27" fmla="*/ 63 h 1435"/>
                <a:gd name="T28" fmla="*/ 124 w 2439"/>
                <a:gd name="T29" fmla="*/ 74 h 1435"/>
                <a:gd name="T30" fmla="*/ 102 w 2439"/>
                <a:gd name="T31" fmla="*/ 79 h 1435"/>
                <a:gd name="T32" fmla="*/ 96 w 2439"/>
                <a:gd name="T33" fmla="*/ 109 h 1435"/>
                <a:gd name="T34" fmla="*/ 120 w 2439"/>
                <a:gd name="T35" fmla="*/ 116 h 1435"/>
                <a:gd name="T36" fmla="*/ 161 w 2439"/>
                <a:gd name="T37" fmla="*/ 118 h 1435"/>
                <a:gd name="T38" fmla="*/ 191 w 2439"/>
                <a:gd name="T39" fmla="*/ 116 h 1435"/>
                <a:gd name="T40" fmla="*/ 232 w 2439"/>
                <a:gd name="T41" fmla="*/ 113 h 1435"/>
                <a:gd name="T42" fmla="*/ 305 w 2439"/>
                <a:gd name="T43" fmla="*/ 118 h 1435"/>
                <a:gd name="T44" fmla="*/ 293 w 2439"/>
                <a:gd name="T45" fmla="*/ 134 h 1435"/>
                <a:gd name="T46" fmla="*/ 278 w 2439"/>
                <a:gd name="T47" fmla="*/ 124 h 1435"/>
                <a:gd name="T48" fmla="*/ 235 w 2439"/>
                <a:gd name="T49" fmla="*/ 121 h 1435"/>
                <a:gd name="T50" fmla="*/ 178 w 2439"/>
                <a:gd name="T51" fmla="*/ 126 h 1435"/>
                <a:gd name="T52" fmla="*/ 139 w 2439"/>
                <a:gd name="T53" fmla="*/ 126 h 1435"/>
                <a:gd name="T54" fmla="*/ 100 w 2439"/>
                <a:gd name="T55" fmla="*/ 124 h 1435"/>
                <a:gd name="T56" fmla="*/ 91 w 2439"/>
                <a:gd name="T57" fmla="*/ 134 h 1435"/>
                <a:gd name="T58" fmla="*/ 85 w 2439"/>
                <a:gd name="T59" fmla="*/ 124 h 1435"/>
                <a:gd name="T60" fmla="*/ 75 w 2439"/>
                <a:gd name="T61" fmla="*/ 124 h 1435"/>
                <a:gd name="T62" fmla="*/ 69 w 2439"/>
                <a:gd name="T63" fmla="*/ 134 h 1435"/>
                <a:gd name="T64" fmla="*/ 63 w 2439"/>
                <a:gd name="T65" fmla="*/ 124 h 1435"/>
                <a:gd name="T66" fmla="*/ 55 w 2439"/>
                <a:gd name="T67" fmla="*/ 129 h 1435"/>
                <a:gd name="T68" fmla="*/ 58 w 2439"/>
                <a:gd name="T69" fmla="*/ 138 h 1435"/>
                <a:gd name="T70" fmla="*/ 69 w 2439"/>
                <a:gd name="T71" fmla="*/ 142 h 1435"/>
                <a:gd name="T72" fmla="*/ 73 w 2439"/>
                <a:gd name="T73" fmla="*/ 153 h 1435"/>
                <a:gd name="T74" fmla="*/ 91 w 2439"/>
                <a:gd name="T75" fmla="*/ 153 h 1435"/>
                <a:gd name="T76" fmla="*/ 94 w 2439"/>
                <a:gd name="T77" fmla="*/ 160 h 1435"/>
                <a:gd name="T78" fmla="*/ 112 w 2439"/>
                <a:gd name="T79" fmla="*/ 162 h 1435"/>
                <a:gd name="T80" fmla="*/ 144 w 2439"/>
                <a:gd name="T81" fmla="*/ 167 h 1435"/>
                <a:gd name="T82" fmla="*/ 187 w 2439"/>
                <a:gd name="T83" fmla="*/ 167 h 1435"/>
                <a:gd name="T84" fmla="*/ 210 w 2439"/>
                <a:gd name="T85" fmla="*/ 163 h 1435"/>
                <a:gd name="T86" fmla="*/ 246 w 2439"/>
                <a:gd name="T87" fmla="*/ 154 h 1435"/>
                <a:gd name="T88" fmla="*/ 198 w 2439"/>
                <a:gd name="T89" fmla="*/ 175 h 1435"/>
                <a:gd name="T90" fmla="*/ 143 w 2439"/>
                <a:gd name="T91" fmla="*/ 179 h 1435"/>
                <a:gd name="T92" fmla="*/ 108 w 2439"/>
                <a:gd name="T93" fmla="*/ 174 h 1435"/>
                <a:gd name="T94" fmla="*/ 91 w 2439"/>
                <a:gd name="T95" fmla="*/ 175 h 1435"/>
                <a:gd name="T96" fmla="*/ 57 w 2439"/>
                <a:gd name="T97" fmla="*/ 158 h 1435"/>
                <a:gd name="T98" fmla="*/ 25 w 2439"/>
                <a:gd name="T99" fmla="*/ 134 h 1435"/>
                <a:gd name="T100" fmla="*/ 7 w 2439"/>
                <a:gd name="T101" fmla="*/ 140 h 1435"/>
                <a:gd name="T102" fmla="*/ 8 w 2439"/>
                <a:gd name="T103" fmla="*/ 129 h 1435"/>
                <a:gd name="T104" fmla="*/ 31 w 2439"/>
                <a:gd name="T105" fmla="*/ 111 h 1435"/>
                <a:gd name="T106" fmla="*/ 0 w 2439"/>
                <a:gd name="T107" fmla="*/ 113 h 1435"/>
                <a:gd name="T108" fmla="*/ 42 w 2439"/>
                <a:gd name="T109" fmla="*/ 81 h 1435"/>
                <a:gd name="T110" fmla="*/ 61 w 2439"/>
                <a:gd name="T111" fmla="*/ 66 h 1435"/>
                <a:gd name="T112" fmla="*/ 78 w 2439"/>
                <a:gd name="T113" fmla="*/ 47 h 1435"/>
                <a:gd name="T114" fmla="*/ 79 w 2439"/>
                <a:gd name="T115" fmla="*/ 32 h 1435"/>
                <a:gd name="T116" fmla="*/ 71 w 2439"/>
                <a:gd name="T117" fmla="*/ 17 h 1435"/>
                <a:gd name="T118" fmla="*/ 77 w 2439"/>
                <a:gd name="T119" fmla="*/ 7 h 1435"/>
                <a:gd name="T120" fmla="*/ 86 w 2439"/>
                <a:gd name="T121" fmla="*/ 0 h 14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39"/>
                <a:gd name="T184" fmla="*/ 0 h 1435"/>
                <a:gd name="T185" fmla="*/ 2439 w 2439"/>
                <a:gd name="T186" fmla="*/ 1435 h 14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39" h="1435">
                  <a:moveTo>
                    <a:pt x="686" y="0"/>
                  </a:moveTo>
                  <a:lnTo>
                    <a:pt x="729" y="222"/>
                  </a:lnTo>
                  <a:lnTo>
                    <a:pt x="813" y="272"/>
                  </a:lnTo>
                  <a:lnTo>
                    <a:pt x="1140" y="189"/>
                  </a:lnTo>
                  <a:lnTo>
                    <a:pt x="1404" y="169"/>
                  </a:lnTo>
                  <a:lnTo>
                    <a:pt x="1499" y="285"/>
                  </a:lnTo>
                  <a:lnTo>
                    <a:pt x="1721" y="337"/>
                  </a:lnTo>
                  <a:lnTo>
                    <a:pt x="1911" y="337"/>
                  </a:lnTo>
                  <a:lnTo>
                    <a:pt x="2090" y="253"/>
                  </a:lnTo>
                  <a:lnTo>
                    <a:pt x="1900" y="412"/>
                  </a:lnTo>
                  <a:lnTo>
                    <a:pt x="1699" y="485"/>
                  </a:lnTo>
                  <a:lnTo>
                    <a:pt x="1541" y="506"/>
                  </a:lnTo>
                  <a:lnTo>
                    <a:pt x="1372" y="464"/>
                  </a:lnTo>
                  <a:lnTo>
                    <a:pt x="1237" y="506"/>
                  </a:lnTo>
                  <a:lnTo>
                    <a:pt x="993" y="590"/>
                  </a:lnTo>
                  <a:lnTo>
                    <a:pt x="813" y="632"/>
                  </a:lnTo>
                  <a:lnTo>
                    <a:pt x="770" y="875"/>
                  </a:lnTo>
                  <a:lnTo>
                    <a:pt x="961" y="928"/>
                  </a:lnTo>
                  <a:lnTo>
                    <a:pt x="1289" y="949"/>
                  </a:lnTo>
                  <a:lnTo>
                    <a:pt x="1531" y="928"/>
                  </a:lnTo>
                  <a:lnTo>
                    <a:pt x="1858" y="906"/>
                  </a:lnTo>
                  <a:lnTo>
                    <a:pt x="2439" y="949"/>
                  </a:lnTo>
                  <a:lnTo>
                    <a:pt x="2344" y="1076"/>
                  </a:lnTo>
                  <a:lnTo>
                    <a:pt x="2227" y="991"/>
                  </a:lnTo>
                  <a:lnTo>
                    <a:pt x="1878" y="970"/>
                  </a:lnTo>
                  <a:lnTo>
                    <a:pt x="1425" y="1012"/>
                  </a:lnTo>
                  <a:lnTo>
                    <a:pt x="1109" y="1012"/>
                  </a:lnTo>
                  <a:lnTo>
                    <a:pt x="802" y="991"/>
                  </a:lnTo>
                  <a:lnTo>
                    <a:pt x="729" y="1076"/>
                  </a:lnTo>
                  <a:lnTo>
                    <a:pt x="676" y="991"/>
                  </a:lnTo>
                  <a:lnTo>
                    <a:pt x="603" y="991"/>
                  </a:lnTo>
                  <a:lnTo>
                    <a:pt x="550" y="1076"/>
                  </a:lnTo>
                  <a:lnTo>
                    <a:pt x="507" y="991"/>
                  </a:lnTo>
                  <a:lnTo>
                    <a:pt x="443" y="1033"/>
                  </a:lnTo>
                  <a:lnTo>
                    <a:pt x="464" y="1108"/>
                  </a:lnTo>
                  <a:lnTo>
                    <a:pt x="550" y="1139"/>
                  </a:lnTo>
                  <a:lnTo>
                    <a:pt x="581" y="1223"/>
                  </a:lnTo>
                  <a:lnTo>
                    <a:pt x="729" y="1223"/>
                  </a:lnTo>
                  <a:lnTo>
                    <a:pt x="750" y="1286"/>
                  </a:lnTo>
                  <a:lnTo>
                    <a:pt x="897" y="1298"/>
                  </a:lnTo>
                  <a:lnTo>
                    <a:pt x="1150" y="1339"/>
                  </a:lnTo>
                  <a:lnTo>
                    <a:pt x="1499" y="1339"/>
                  </a:lnTo>
                  <a:lnTo>
                    <a:pt x="1679" y="1308"/>
                  </a:lnTo>
                  <a:lnTo>
                    <a:pt x="1964" y="1233"/>
                  </a:lnTo>
                  <a:lnTo>
                    <a:pt x="1584" y="1403"/>
                  </a:lnTo>
                  <a:lnTo>
                    <a:pt x="1140" y="1435"/>
                  </a:lnTo>
                  <a:lnTo>
                    <a:pt x="866" y="1392"/>
                  </a:lnTo>
                  <a:lnTo>
                    <a:pt x="729" y="1403"/>
                  </a:lnTo>
                  <a:lnTo>
                    <a:pt x="454" y="1265"/>
                  </a:lnTo>
                  <a:lnTo>
                    <a:pt x="201" y="1076"/>
                  </a:lnTo>
                  <a:lnTo>
                    <a:pt x="52" y="1119"/>
                  </a:lnTo>
                  <a:lnTo>
                    <a:pt x="64" y="1033"/>
                  </a:lnTo>
                  <a:lnTo>
                    <a:pt x="244" y="886"/>
                  </a:lnTo>
                  <a:lnTo>
                    <a:pt x="0" y="906"/>
                  </a:lnTo>
                  <a:lnTo>
                    <a:pt x="338" y="653"/>
                  </a:lnTo>
                  <a:lnTo>
                    <a:pt x="487" y="527"/>
                  </a:lnTo>
                  <a:lnTo>
                    <a:pt x="623" y="380"/>
                  </a:lnTo>
                  <a:lnTo>
                    <a:pt x="634" y="253"/>
                  </a:lnTo>
                  <a:lnTo>
                    <a:pt x="571" y="137"/>
                  </a:lnTo>
                  <a:lnTo>
                    <a:pt x="613" y="53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2" name="Freeform 166"/>
            <p:cNvSpPr>
              <a:spLocks/>
            </p:cNvSpPr>
            <p:nvPr/>
          </p:nvSpPr>
          <p:spPr bwMode="auto">
            <a:xfrm>
              <a:off x="2029" y="3094"/>
              <a:ext cx="86" cy="95"/>
            </a:xfrm>
            <a:custGeom>
              <a:avLst/>
              <a:gdLst>
                <a:gd name="T0" fmla="*/ 13 w 686"/>
                <a:gd name="T1" fmla="*/ 0 h 759"/>
                <a:gd name="T2" fmla="*/ 12 w 686"/>
                <a:gd name="T3" fmla="*/ 26 h 759"/>
                <a:gd name="T4" fmla="*/ 0 w 686"/>
                <a:gd name="T5" fmla="*/ 48 h 759"/>
                <a:gd name="T6" fmla="*/ 9 w 686"/>
                <a:gd name="T7" fmla="*/ 69 h 759"/>
                <a:gd name="T8" fmla="*/ 36 w 686"/>
                <a:gd name="T9" fmla="*/ 71 h 759"/>
                <a:gd name="T10" fmla="*/ 61 w 686"/>
                <a:gd name="T11" fmla="*/ 92 h 759"/>
                <a:gd name="T12" fmla="*/ 86 w 686"/>
                <a:gd name="T13" fmla="*/ 95 h 759"/>
                <a:gd name="T14" fmla="*/ 74 w 686"/>
                <a:gd name="T15" fmla="*/ 67 h 759"/>
                <a:gd name="T16" fmla="*/ 48 w 686"/>
                <a:gd name="T17" fmla="*/ 49 h 759"/>
                <a:gd name="T18" fmla="*/ 66 w 686"/>
                <a:gd name="T19" fmla="*/ 41 h 759"/>
                <a:gd name="T20" fmla="*/ 66 w 686"/>
                <a:gd name="T21" fmla="*/ 25 h 759"/>
                <a:gd name="T22" fmla="*/ 41 w 686"/>
                <a:gd name="T23" fmla="*/ 12 h 759"/>
                <a:gd name="T24" fmla="*/ 13 w 686"/>
                <a:gd name="T25" fmla="*/ 0 h 7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6"/>
                <a:gd name="T40" fmla="*/ 0 h 759"/>
                <a:gd name="T41" fmla="*/ 686 w 686"/>
                <a:gd name="T42" fmla="*/ 759 h 7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6" h="759">
                  <a:moveTo>
                    <a:pt x="106" y="0"/>
                  </a:moveTo>
                  <a:lnTo>
                    <a:pt x="94" y="211"/>
                  </a:lnTo>
                  <a:lnTo>
                    <a:pt x="0" y="380"/>
                  </a:lnTo>
                  <a:lnTo>
                    <a:pt x="74" y="548"/>
                  </a:lnTo>
                  <a:lnTo>
                    <a:pt x="286" y="569"/>
                  </a:lnTo>
                  <a:lnTo>
                    <a:pt x="486" y="739"/>
                  </a:lnTo>
                  <a:lnTo>
                    <a:pt x="686" y="759"/>
                  </a:lnTo>
                  <a:lnTo>
                    <a:pt x="592" y="538"/>
                  </a:lnTo>
                  <a:lnTo>
                    <a:pt x="380" y="391"/>
                  </a:lnTo>
                  <a:lnTo>
                    <a:pt x="528" y="328"/>
                  </a:lnTo>
                  <a:lnTo>
                    <a:pt x="528" y="201"/>
                  </a:lnTo>
                  <a:lnTo>
                    <a:pt x="327" y="9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3" name="Freeform 167"/>
            <p:cNvSpPr>
              <a:spLocks/>
            </p:cNvSpPr>
            <p:nvPr/>
          </p:nvSpPr>
          <p:spPr bwMode="auto">
            <a:xfrm>
              <a:off x="2197" y="2796"/>
              <a:ext cx="169" cy="279"/>
            </a:xfrm>
            <a:custGeom>
              <a:avLst/>
              <a:gdLst>
                <a:gd name="T0" fmla="*/ 3 w 1350"/>
                <a:gd name="T1" fmla="*/ 15 h 2236"/>
                <a:gd name="T2" fmla="*/ 13 w 1350"/>
                <a:gd name="T3" fmla="*/ 41 h 2236"/>
                <a:gd name="T4" fmla="*/ 36 w 1350"/>
                <a:gd name="T5" fmla="*/ 103 h 2236"/>
                <a:gd name="T6" fmla="*/ 53 w 1350"/>
                <a:gd name="T7" fmla="*/ 134 h 2236"/>
                <a:gd name="T8" fmla="*/ 58 w 1350"/>
                <a:gd name="T9" fmla="*/ 147 h 2236"/>
                <a:gd name="T10" fmla="*/ 70 w 1350"/>
                <a:gd name="T11" fmla="*/ 153 h 2236"/>
                <a:gd name="T12" fmla="*/ 74 w 1350"/>
                <a:gd name="T13" fmla="*/ 162 h 2236"/>
                <a:gd name="T14" fmla="*/ 74 w 1350"/>
                <a:gd name="T15" fmla="*/ 179 h 2236"/>
                <a:gd name="T16" fmla="*/ 94 w 1350"/>
                <a:gd name="T17" fmla="*/ 207 h 2236"/>
                <a:gd name="T18" fmla="*/ 127 w 1350"/>
                <a:gd name="T19" fmla="*/ 237 h 2236"/>
                <a:gd name="T20" fmla="*/ 141 w 1350"/>
                <a:gd name="T21" fmla="*/ 279 h 2236"/>
                <a:gd name="T22" fmla="*/ 160 w 1350"/>
                <a:gd name="T23" fmla="*/ 225 h 2236"/>
                <a:gd name="T24" fmla="*/ 139 w 1350"/>
                <a:gd name="T25" fmla="*/ 200 h 2236"/>
                <a:gd name="T26" fmla="*/ 169 w 1350"/>
                <a:gd name="T27" fmla="*/ 180 h 2236"/>
                <a:gd name="T28" fmla="*/ 124 w 1350"/>
                <a:gd name="T29" fmla="*/ 164 h 2236"/>
                <a:gd name="T30" fmla="*/ 79 w 1350"/>
                <a:gd name="T31" fmla="*/ 138 h 2236"/>
                <a:gd name="T32" fmla="*/ 54 w 1350"/>
                <a:gd name="T33" fmla="*/ 119 h 2236"/>
                <a:gd name="T34" fmla="*/ 38 w 1350"/>
                <a:gd name="T35" fmla="*/ 82 h 2236"/>
                <a:gd name="T36" fmla="*/ 67 w 1350"/>
                <a:gd name="T37" fmla="*/ 89 h 2236"/>
                <a:gd name="T38" fmla="*/ 98 w 1350"/>
                <a:gd name="T39" fmla="*/ 86 h 2236"/>
                <a:gd name="T40" fmla="*/ 120 w 1350"/>
                <a:gd name="T41" fmla="*/ 62 h 2236"/>
                <a:gd name="T42" fmla="*/ 91 w 1350"/>
                <a:gd name="T43" fmla="*/ 66 h 2236"/>
                <a:gd name="T44" fmla="*/ 65 w 1350"/>
                <a:gd name="T45" fmla="*/ 61 h 2236"/>
                <a:gd name="T46" fmla="*/ 33 w 1350"/>
                <a:gd name="T47" fmla="*/ 40 h 2236"/>
                <a:gd name="T48" fmla="*/ 18 w 1350"/>
                <a:gd name="T49" fmla="*/ 25 h 2236"/>
                <a:gd name="T50" fmla="*/ 8 w 1350"/>
                <a:gd name="T51" fmla="*/ 4 h 2236"/>
                <a:gd name="T52" fmla="*/ 0 w 1350"/>
                <a:gd name="T53" fmla="*/ 0 h 2236"/>
                <a:gd name="T54" fmla="*/ 3 w 1350"/>
                <a:gd name="T55" fmla="*/ 15 h 22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2236"/>
                <a:gd name="T86" fmla="*/ 1350 w 1350"/>
                <a:gd name="T87" fmla="*/ 2236 h 22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2236">
                  <a:moveTo>
                    <a:pt x="21" y="117"/>
                  </a:moveTo>
                  <a:lnTo>
                    <a:pt x="106" y="327"/>
                  </a:lnTo>
                  <a:lnTo>
                    <a:pt x="285" y="823"/>
                  </a:lnTo>
                  <a:lnTo>
                    <a:pt x="422" y="1076"/>
                  </a:lnTo>
                  <a:lnTo>
                    <a:pt x="465" y="1181"/>
                  </a:lnTo>
                  <a:lnTo>
                    <a:pt x="559" y="1224"/>
                  </a:lnTo>
                  <a:lnTo>
                    <a:pt x="591" y="1298"/>
                  </a:lnTo>
                  <a:lnTo>
                    <a:pt x="591" y="1434"/>
                  </a:lnTo>
                  <a:lnTo>
                    <a:pt x="749" y="1657"/>
                  </a:lnTo>
                  <a:lnTo>
                    <a:pt x="1013" y="1899"/>
                  </a:lnTo>
                  <a:lnTo>
                    <a:pt x="1130" y="2236"/>
                  </a:lnTo>
                  <a:lnTo>
                    <a:pt x="1277" y="1804"/>
                  </a:lnTo>
                  <a:lnTo>
                    <a:pt x="1108" y="1604"/>
                  </a:lnTo>
                  <a:lnTo>
                    <a:pt x="1350" y="1446"/>
                  </a:lnTo>
                  <a:lnTo>
                    <a:pt x="991" y="1317"/>
                  </a:lnTo>
                  <a:lnTo>
                    <a:pt x="632" y="1107"/>
                  </a:lnTo>
                  <a:lnTo>
                    <a:pt x="433" y="950"/>
                  </a:lnTo>
                  <a:lnTo>
                    <a:pt x="306" y="654"/>
                  </a:lnTo>
                  <a:lnTo>
                    <a:pt x="538" y="717"/>
                  </a:lnTo>
                  <a:lnTo>
                    <a:pt x="781" y="686"/>
                  </a:lnTo>
                  <a:lnTo>
                    <a:pt x="960" y="497"/>
                  </a:lnTo>
                  <a:lnTo>
                    <a:pt x="728" y="528"/>
                  </a:lnTo>
                  <a:lnTo>
                    <a:pt x="516" y="485"/>
                  </a:lnTo>
                  <a:lnTo>
                    <a:pt x="263" y="317"/>
                  </a:lnTo>
                  <a:lnTo>
                    <a:pt x="147" y="201"/>
                  </a:lnTo>
                  <a:lnTo>
                    <a:pt x="63" y="31"/>
                  </a:lnTo>
                  <a:lnTo>
                    <a:pt x="0" y="0"/>
                  </a:lnTo>
                  <a:lnTo>
                    <a:pt x="21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4" name="Freeform 168"/>
            <p:cNvSpPr>
              <a:spLocks/>
            </p:cNvSpPr>
            <p:nvPr/>
          </p:nvSpPr>
          <p:spPr bwMode="auto">
            <a:xfrm>
              <a:off x="2244" y="3070"/>
              <a:ext cx="31" cy="30"/>
            </a:xfrm>
            <a:custGeom>
              <a:avLst/>
              <a:gdLst>
                <a:gd name="T0" fmla="*/ 11 w 242"/>
                <a:gd name="T1" fmla="*/ 0 h 243"/>
                <a:gd name="T2" fmla="*/ 11 w 242"/>
                <a:gd name="T3" fmla="*/ 18 h 243"/>
                <a:gd name="T4" fmla="*/ 0 w 242"/>
                <a:gd name="T5" fmla="*/ 30 h 243"/>
                <a:gd name="T6" fmla="*/ 24 w 242"/>
                <a:gd name="T7" fmla="*/ 21 h 243"/>
                <a:gd name="T8" fmla="*/ 31 w 242"/>
                <a:gd name="T9" fmla="*/ 1 h 243"/>
                <a:gd name="T10" fmla="*/ 11 w 242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2"/>
                <a:gd name="T19" fmla="*/ 0 h 243"/>
                <a:gd name="T20" fmla="*/ 242 w 242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2" h="243">
                  <a:moveTo>
                    <a:pt x="85" y="0"/>
                  </a:moveTo>
                  <a:lnTo>
                    <a:pt x="85" y="149"/>
                  </a:lnTo>
                  <a:lnTo>
                    <a:pt x="0" y="243"/>
                  </a:lnTo>
                  <a:lnTo>
                    <a:pt x="189" y="169"/>
                  </a:lnTo>
                  <a:lnTo>
                    <a:pt x="242" y="1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5" name="Freeform 169"/>
            <p:cNvSpPr>
              <a:spLocks/>
            </p:cNvSpPr>
            <p:nvPr/>
          </p:nvSpPr>
          <p:spPr bwMode="auto">
            <a:xfrm>
              <a:off x="1914" y="3073"/>
              <a:ext cx="375" cy="256"/>
            </a:xfrm>
            <a:custGeom>
              <a:avLst/>
              <a:gdLst>
                <a:gd name="T0" fmla="*/ 4 w 2998"/>
                <a:gd name="T1" fmla="*/ 0 h 2047"/>
                <a:gd name="T2" fmla="*/ 41 w 2998"/>
                <a:gd name="T3" fmla="*/ 45 h 2047"/>
                <a:gd name="T4" fmla="*/ 52 w 2998"/>
                <a:gd name="T5" fmla="*/ 91 h 2047"/>
                <a:gd name="T6" fmla="*/ 62 w 2998"/>
                <a:gd name="T7" fmla="*/ 128 h 2047"/>
                <a:gd name="T8" fmla="*/ 103 w 2998"/>
                <a:gd name="T9" fmla="*/ 175 h 2047"/>
                <a:gd name="T10" fmla="*/ 133 w 2998"/>
                <a:gd name="T11" fmla="*/ 178 h 2047"/>
                <a:gd name="T12" fmla="*/ 111 w 2998"/>
                <a:gd name="T13" fmla="*/ 141 h 2047"/>
                <a:gd name="T14" fmla="*/ 161 w 2998"/>
                <a:gd name="T15" fmla="*/ 183 h 2047"/>
                <a:gd name="T16" fmla="*/ 201 w 2998"/>
                <a:gd name="T17" fmla="*/ 203 h 2047"/>
                <a:gd name="T18" fmla="*/ 177 w 2998"/>
                <a:gd name="T19" fmla="*/ 207 h 2047"/>
                <a:gd name="T20" fmla="*/ 221 w 2998"/>
                <a:gd name="T21" fmla="*/ 228 h 2047"/>
                <a:gd name="T22" fmla="*/ 275 w 2998"/>
                <a:gd name="T23" fmla="*/ 231 h 2047"/>
                <a:gd name="T24" fmla="*/ 331 w 2998"/>
                <a:gd name="T25" fmla="*/ 214 h 2047"/>
                <a:gd name="T26" fmla="*/ 375 w 2998"/>
                <a:gd name="T27" fmla="*/ 183 h 2047"/>
                <a:gd name="T28" fmla="*/ 331 w 2998"/>
                <a:gd name="T29" fmla="*/ 231 h 2047"/>
                <a:gd name="T30" fmla="*/ 284 w 2998"/>
                <a:gd name="T31" fmla="*/ 255 h 2047"/>
                <a:gd name="T32" fmla="*/ 213 w 2998"/>
                <a:gd name="T33" fmla="*/ 256 h 2047"/>
                <a:gd name="T34" fmla="*/ 147 w 2998"/>
                <a:gd name="T35" fmla="*/ 240 h 2047"/>
                <a:gd name="T36" fmla="*/ 61 w 2998"/>
                <a:gd name="T37" fmla="*/ 171 h 2047"/>
                <a:gd name="T38" fmla="*/ 11 w 2998"/>
                <a:gd name="T39" fmla="*/ 67 h 2047"/>
                <a:gd name="T40" fmla="*/ 0 w 2998"/>
                <a:gd name="T41" fmla="*/ 19 h 2047"/>
                <a:gd name="T42" fmla="*/ 4 w 2998"/>
                <a:gd name="T43" fmla="*/ 0 h 20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98"/>
                <a:gd name="T67" fmla="*/ 0 h 2047"/>
                <a:gd name="T68" fmla="*/ 2998 w 2998"/>
                <a:gd name="T69" fmla="*/ 2047 h 20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98" h="2047">
                  <a:moveTo>
                    <a:pt x="31" y="0"/>
                  </a:moveTo>
                  <a:lnTo>
                    <a:pt x="327" y="357"/>
                  </a:lnTo>
                  <a:lnTo>
                    <a:pt x="412" y="728"/>
                  </a:lnTo>
                  <a:lnTo>
                    <a:pt x="496" y="1023"/>
                  </a:lnTo>
                  <a:lnTo>
                    <a:pt x="823" y="1403"/>
                  </a:lnTo>
                  <a:lnTo>
                    <a:pt x="1065" y="1424"/>
                  </a:lnTo>
                  <a:lnTo>
                    <a:pt x="886" y="1130"/>
                  </a:lnTo>
                  <a:lnTo>
                    <a:pt x="1288" y="1466"/>
                  </a:lnTo>
                  <a:lnTo>
                    <a:pt x="1604" y="1625"/>
                  </a:lnTo>
                  <a:lnTo>
                    <a:pt x="1414" y="1657"/>
                  </a:lnTo>
                  <a:lnTo>
                    <a:pt x="1763" y="1824"/>
                  </a:lnTo>
                  <a:lnTo>
                    <a:pt x="2195" y="1847"/>
                  </a:lnTo>
                  <a:lnTo>
                    <a:pt x="2649" y="1709"/>
                  </a:lnTo>
                  <a:lnTo>
                    <a:pt x="2998" y="1466"/>
                  </a:lnTo>
                  <a:lnTo>
                    <a:pt x="2649" y="1847"/>
                  </a:lnTo>
                  <a:lnTo>
                    <a:pt x="2269" y="2036"/>
                  </a:lnTo>
                  <a:lnTo>
                    <a:pt x="1699" y="2047"/>
                  </a:lnTo>
                  <a:lnTo>
                    <a:pt x="1172" y="1920"/>
                  </a:lnTo>
                  <a:lnTo>
                    <a:pt x="486" y="1371"/>
                  </a:lnTo>
                  <a:lnTo>
                    <a:pt x="84" y="538"/>
                  </a:lnTo>
                  <a:lnTo>
                    <a:pt x="0" y="14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6" name="Freeform 170"/>
            <p:cNvSpPr>
              <a:spLocks/>
            </p:cNvSpPr>
            <p:nvPr/>
          </p:nvSpPr>
          <p:spPr bwMode="auto">
            <a:xfrm>
              <a:off x="2192" y="3143"/>
              <a:ext cx="64" cy="35"/>
            </a:xfrm>
            <a:custGeom>
              <a:avLst/>
              <a:gdLst>
                <a:gd name="T0" fmla="*/ 55 w 517"/>
                <a:gd name="T1" fmla="*/ 0 h 284"/>
                <a:gd name="T2" fmla="*/ 0 w 517"/>
                <a:gd name="T3" fmla="*/ 33 h 284"/>
                <a:gd name="T4" fmla="*/ 51 w 517"/>
                <a:gd name="T5" fmla="*/ 35 h 284"/>
                <a:gd name="T6" fmla="*/ 64 w 517"/>
                <a:gd name="T7" fmla="*/ 6 h 284"/>
                <a:gd name="T8" fmla="*/ 55 w 517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7"/>
                <a:gd name="T16" fmla="*/ 0 h 284"/>
                <a:gd name="T17" fmla="*/ 517 w 517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7" h="284">
                  <a:moveTo>
                    <a:pt x="444" y="0"/>
                  </a:moveTo>
                  <a:lnTo>
                    <a:pt x="0" y="264"/>
                  </a:lnTo>
                  <a:lnTo>
                    <a:pt x="411" y="284"/>
                  </a:lnTo>
                  <a:lnTo>
                    <a:pt x="517" y="5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7" name="Freeform 171"/>
            <p:cNvSpPr>
              <a:spLocks/>
            </p:cNvSpPr>
            <p:nvPr/>
          </p:nvSpPr>
          <p:spPr bwMode="auto">
            <a:xfrm>
              <a:off x="2206" y="2723"/>
              <a:ext cx="44" cy="46"/>
            </a:xfrm>
            <a:custGeom>
              <a:avLst/>
              <a:gdLst>
                <a:gd name="T0" fmla="*/ 33 w 348"/>
                <a:gd name="T1" fmla="*/ 0 h 368"/>
                <a:gd name="T2" fmla="*/ 15 w 348"/>
                <a:gd name="T3" fmla="*/ 13 h 368"/>
                <a:gd name="T4" fmla="*/ 0 w 348"/>
                <a:gd name="T5" fmla="*/ 46 h 368"/>
                <a:gd name="T6" fmla="*/ 19 w 348"/>
                <a:gd name="T7" fmla="*/ 33 h 368"/>
                <a:gd name="T8" fmla="*/ 44 w 348"/>
                <a:gd name="T9" fmla="*/ 27 h 368"/>
                <a:gd name="T10" fmla="*/ 33 w 348"/>
                <a:gd name="T11" fmla="*/ 17 h 368"/>
                <a:gd name="T12" fmla="*/ 33 w 348"/>
                <a:gd name="T13" fmla="*/ 0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368"/>
                <a:gd name="T23" fmla="*/ 348 w 348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368">
                  <a:moveTo>
                    <a:pt x="263" y="0"/>
                  </a:moveTo>
                  <a:lnTo>
                    <a:pt x="115" y="103"/>
                  </a:lnTo>
                  <a:lnTo>
                    <a:pt x="0" y="368"/>
                  </a:lnTo>
                  <a:lnTo>
                    <a:pt x="148" y="263"/>
                  </a:lnTo>
                  <a:lnTo>
                    <a:pt x="348" y="220"/>
                  </a:lnTo>
                  <a:lnTo>
                    <a:pt x="263" y="136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8" name="Freeform 172"/>
            <p:cNvSpPr>
              <a:spLocks/>
            </p:cNvSpPr>
            <p:nvPr/>
          </p:nvSpPr>
          <p:spPr bwMode="auto">
            <a:xfrm>
              <a:off x="2322" y="2759"/>
              <a:ext cx="40" cy="35"/>
            </a:xfrm>
            <a:custGeom>
              <a:avLst/>
              <a:gdLst>
                <a:gd name="T0" fmla="*/ 0 w 317"/>
                <a:gd name="T1" fmla="*/ 22 h 287"/>
                <a:gd name="T2" fmla="*/ 20 w 317"/>
                <a:gd name="T3" fmla="*/ 18 h 287"/>
                <a:gd name="T4" fmla="*/ 31 w 317"/>
                <a:gd name="T5" fmla="*/ 10 h 287"/>
                <a:gd name="T6" fmla="*/ 40 w 317"/>
                <a:gd name="T7" fmla="*/ 0 h 287"/>
                <a:gd name="T8" fmla="*/ 36 w 317"/>
                <a:gd name="T9" fmla="*/ 18 h 287"/>
                <a:gd name="T10" fmla="*/ 27 w 317"/>
                <a:gd name="T11" fmla="*/ 35 h 287"/>
                <a:gd name="T12" fmla="*/ 13 w 317"/>
                <a:gd name="T13" fmla="*/ 30 h 287"/>
                <a:gd name="T14" fmla="*/ 0 w 317"/>
                <a:gd name="T15" fmla="*/ 22 h 2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7"/>
                <a:gd name="T25" fmla="*/ 0 h 287"/>
                <a:gd name="T26" fmla="*/ 317 w 317"/>
                <a:gd name="T27" fmla="*/ 287 h 2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7" h="287">
                  <a:moveTo>
                    <a:pt x="0" y="181"/>
                  </a:moveTo>
                  <a:lnTo>
                    <a:pt x="159" y="149"/>
                  </a:lnTo>
                  <a:lnTo>
                    <a:pt x="243" y="86"/>
                  </a:lnTo>
                  <a:lnTo>
                    <a:pt x="317" y="0"/>
                  </a:lnTo>
                  <a:lnTo>
                    <a:pt x="285" y="149"/>
                  </a:lnTo>
                  <a:lnTo>
                    <a:pt x="212" y="287"/>
                  </a:lnTo>
                  <a:lnTo>
                    <a:pt x="106" y="24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69" name="Freeform 173"/>
            <p:cNvSpPr>
              <a:spLocks/>
            </p:cNvSpPr>
            <p:nvPr/>
          </p:nvSpPr>
          <p:spPr bwMode="auto">
            <a:xfrm>
              <a:off x="1896" y="2755"/>
              <a:ext cx="79" cy="57"/>
            </a:xfrm>
            <a:custGeom>
              <a:avLst/>
              <a:gdLst>
                <a:gd name="T0" fmla="*/ 79 w 634"/>
                <a:gd name="T1" fmla="*/ 40 h 455"/>
                <a:gd name="T2" fmla="*/ 45 w 634"/>
                <a:gd name="T3" fmla="*/ 40 h 455"/>
                <a:gd name="T4" fmla="*/ 45 w 634"/>
                <a:gd name="T5" fmla="*/ 11 h 455"/>
                <a:gd name="T6" fmla="*/ 0 w 634"/>
                <a:gd name="T7" fmla="*/ 0 h 455"/>
                <a:gd name="T8" fmla="*/ 30 w 634"/>
                <a:gd name="T9" fmla="*/ 27 h 455"/>
                <a:gd name="T10" fmla="*/ 32 w 634"/>
                <a:gd name="T11" fmla="*/ 44 h 455"/>
                <a:gd name="T12" fmla="*/ 62 w 634"/>
                <a:gd name="T13" fmla="*/ 57 h 455"/>
                <a:gd name="T14" fmla="*/ 79 w 634"/>
                <a:gd name="T15" fmla="*/ 40 h 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4"/>
                <a:gd name="T25" fmla="*/ 0 h 455"/>
                <a:gd name="T26" fmla="*/ 634 w 634"/>
                <a:gd name="T27" fmla="*/ 455 h 4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4" h="455">
                  <a:moveTo>
                    <a:pt x="634" y="318"/>
                  </a:moveTo>
                  <a:lnTo>
                    <a:pt x="359" y="318"/>
                  </a:lnTo>
                  <a:lnTo>
                    <a:pt x="359" y="86"/>
                  </a:lnTo>
                  <a:lnTo>
                    <a:pt x="0" y="0"/>
                  </a:lnTo>
                  <a:lnTo>
                    <a:pt x="243" y="212"/>
                  </a:lnTo>
                  <a:lnTo>
                    <a:pt x="254" y="349"/>
                  </a:lnTo>
                  <a:lnTo>
                    <a:pt x="495" y="455"/>
                  </a:lnTo>
                  <a:lnTo>
                    <a:pt x="634" y="3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0" name="Freeform 174"/>
            <p:cNvSpPr>
              <a:spLocks/>
            </p:cNvSpPr>
            <p:nvPr/>
          </p:nvSpPr>
          <p:spPr bwMode="auto">
            <a:xfrm>
              <a:off x="2079" y="2689"/>
              <a:ext cx="12" cy="22"/>
            </a:xfrm>
            <a:custGeom>
              <a:avLst/>
              <a:gdLst>
                <a:gd name="T0" fmla="*/ 0 w 94"/>
                <a:gd name="T1" fmla="*/ 19 h 179"/>
                <a:gd name="T2" fmla="*/ 8 w 94"/>
                <a:gd name="T3" fmla="*/ 0 h 179"/>
                <a:gd name="T4" fmla="*/ 12 w 94"/>
                <a:gd name="T5" fmla="*/ 22 h 179"/>
                <a:gd name="T6" fmla="*/ 0 w 94"/>
                <a:gd name="T7" fmla="*/ 19 h 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79"/>
                <a:gd name="T14" fmla="*/ 94 w 94"/>
                <a:gd name="T15" fmla="*/ 179 h 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79">
                  <a:moveTo>
                    <a:pt x="0" y="158"/>
                  </a:moveTo>
                  <a:lnTo>
                    <a:pt x="63" y="0"/>
                  </a:lnTo>
                  <a:lnTo>
                    <a:pt x="94" y="17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1" name="Freeform 175"/>
            <p:cNvSpPr>
              <a:spLocks/>
            </p:cNvSpPr>
            <p:nvPr/>
          </p:nvSpPr>
          <p:spPr bwMode="auto">
            <a:xfrm>
              <a:off x="2218" y="2686"/>
              <a:ext cx="16" cy="23"/>
            </a:xfrm>
            <a:custGeom>
              <a:avLst/>
              <a:gdLst>
                <a:gd name="T0" fmla="*/ 0 w 125"/>
                <a:gd name="T1" fmla="*/ 0 h 179"/>
                <a:gd name="T2" fmla="*/ 1 w 125"/>
                <a:gd name="T3" fmla="*/ 23 h 179"/>
                <a:gd name="T4" fmla="*/ 16 w 125"/>
                <a:gd name="T5" fmla="*/ 17 h 179"/>
                <a:gd name="T6" fmla="*/ 0 w 12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79"/>
                <a:gd name="T14" fmla="*/ 125 w 125"/>
                <a:gd name="T15" fmla="*/ 179 h 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79">
                  <a:moveTo>
                    <a:pt x="0" y="0"/>
                  </a:moveTo>
                  <a:lnTo>
                    <a:pt x="9" y="179"/>
                  </a:lnTo>
                  <a:lnTo>
                    <a:pt x="12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2" name="Freeform 176"/>
            <p:cNvSpPr>
              <a:spLocks/>
            </p:cNvSpPr>
            <p:nvPr/>
          </p:nvSpPr>
          <p:spPr bwMode="auto">
            <a:xfrm>
              <a:off x="1957" y="2934"/>
              <a:ext cx="134" cy="161"/>
            </a:xfrm>
            <a:custGeom>
              <a:avLst/>
              <a:gdLst>
                <a:gd name="T0" fmla="*/ 113 w 1077"/>
                <a:gd name="T1" fmla="*/ 8 h 1286"/>
                <a:gd name="T2" fmla="*/ 95 w 1077"/>
                <a:gd name="T3" fmla="*/ 32 h 1286"/>
                <a:gd name="T4" fmla="*/ 53 w 1077"/>
                <a:gd name="T5" fmla="*/ 60 h 1286"/>
                <a:gd name="T6" fmla="*/ 15 w 1077"/>
                <a:gd name="T7" fmla="*/ 79 h 1286"/>
                <a:gd name="T8" fmla="*/ 0 w 1077"/>
                <a:gd name="T9" fmla="*/ 114 h 1286"/>
                <a:gd name="T10" fmla="*/ 38 w 1077"/>
                <a:gd name="T11" fmla="*/ 161 h 1286"/>
                <a:gd name="T12" fmla="*/ 41 w 1077"/>
                <a:gd name="T13" fmla="*/ 124 h 1286"/>
                <a:gd name="T14" fmla="*/ 81 w 1077"/>
                <a:gd name="T15" fmla="*/ 77 h 1286"/>
                <a:gd name="T16" fmla="*/ 116 w 1077"/>
                <a:gd name="T17" fmla="*/ 26 h 1286"/>
                <a:gd name="T18" fmla="*/ 134 w 1077"/>
                <a:gd name="T19" fmla="*/ 0 h 1286"/>
                <a:gd name="T20" fmla="*/ 113 w 1077"/>
                <a:gd name="T21" fmla="*/ 8 h 1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7"/>
                <a:gd name="T34" fmla="*/ 0 h 1286"/>
                <a:gd name="T35" fmla="*/ 1077 w 1077"/>
                <a:gd name="T36" fmla="*/ 1286 h 12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7" h="1286">
                  <a:moveTo>
                    <a:pt x="908" y="63"/>
                  </a:moveTo>
                  <a:lnTo>
                    <a:pt x="760" y="254"/>
                  </a:lnTo>
                  <a:lnTo>
                    <a:pt x="422" y="476"/>
                  </a:lnTo>
                  <a:lnTo>
                    <a:pt x="118" y="633"/>
                  </a:lnTo>
                  <a:lnTo>
                    <a:pt x="0" y="909"/>
                  </a:lnTo>
                  <a:lnTo>
                    <a:pt x="306" y="1286"/>
                  </a:lnTo>
                  <a:lnTo>
                    <a:pt x="328" y="992"/>
                  </a:lnTo>
                  <a:lnTo>
                    <a:pt x="655" y="613"/>
                  </a:lnTo>
                  <a:lnTo>
                    <a:pt x="930" y="210"/>
                  </a:lnTo>
                  <a:lnTo>
                    <a:pt x="1077" y="0"/>
                  </a:lnTo>
                  <a:lnTo>
                    <a:pt x="908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3" name="Freeform 177"/>
            <p:cNvSpPr>
              <a:spLocks/>
            </p:cNvSpPr>
            <p:nvPr/>
          </p:nvSpPr>
          <p:spPr bwMode="auto">
            <a:xfrm>
              <a:off x="1655" y="2355"/>
              <a:ext cx="793" cy="632"/>
            </a:xfrm>
            <a:custGeom>
              <a:avLst/>
              <a:gdLst>
                <a:gd name="T0" fmla="*/ 298 w 6348"/>
                <a:gd name="T1" fmla="*/ 208 h 5057"/>
                <a:gd name="T2" fmla="*/ 368 w 6348"/>
                <a:gd name="T3" fmla="*/ 187 h 5057"/>
                <a:gd name="T4" fmla="*/ 493 w 6348"/>
                <a:gd name="T5" fmla="*/ 192 h 5057"/>
                <a:gd name="T6" fmla="*/ 486 w 6348"/>
                <a:gd name="T7" fmla="*/ 208 h 5057"/>
                <a:gd name="T8" fmla="*/ 533 w 6348"/>
                <a:gd name="T9" fmla="*/ 204 h 5057"/>
                <a:gd name="T10" fmla="*/ 611 w 6348"/>
                <a:gd name="T11" fmla="*/ 171 h 5057"/>
                <a:gd name="T12" fmla="*/ 673 w 6348"/>
                <a:gd name="T13" fmla="*/ 207 h 5057"/>
                <a:gd name="T14" fmla="*/ 721 w 6348"/>
                <a:gd name="T15" fmla="*/ 356 h 5057"/>
                <a:gd name="T16" fmla="*/ 750 w 6348"/>
                <a:gd name="T17" fmla="*/ 535 h 5057"/>
                <a:gd name="T18" fmla="*/ 764 w 6348"/>
                <a:gd name="T19" fmla="*/ 517 h 5057"/>
                <a:gd name="T20" fmla="*/ 777 w 6348"/>
                <a:gd name="T21" fmla="*/ 447 h 5057"/>
                <a:gd name="T22" fmla="*/ 793 w 6348"/>
                <a:gd name="T23" fmla="*/ 415 h 5057"/>
                <a:gd name="T24" fmla="*/ 775 w 6348"/>
                <a:gd name="T25" fmla="*/ 348 h 5057"/>
                <a:gd name="T26" fmla="*/ 787 w 6348"/>
                <a:gd name="T27" fmla="*/ 254 h 5057"/>
                <a:gd name="T28" fmla="*/ 743 w 6348"/>
                <a:gd name="T29" fmla="*/ 185 h 5057"/>
                <a:gd name="T30" fmla="*/ 696 w 6348"/>
                <a:gd name="T31" fmla="*/ 143 h 5057"/>
                <a:gd name="T32" fmla="*/ 769 w 6348"/>
                <a:gd name="T33" fmla="*/ 193 h 5057"/>
                <a:gd name="T34" fmla="*/ 732 w 6348"/>
                <a:gd name="T35" fmla="*/ 109 h 5057"/>
                <a:gd name="T36" fmla="*/ 706 w 6348"/>
                <a:gd name="T37" fmla="*/ 37 h 5057"/>
                <a:gd name="T38" fmla="*/ 601 w 6348"/>
                <a:gd name="T39" fmla="*/ 9 h 5057"/>
                <a:gd name="T40" fmla="*/ 573 w 6348"/>
                <a:gd name="T41" fmla="*/ 12 h 5057"/>
                <a:gd name="T42" fmla="*/ 620 w 6348"/>
                <a:gd name="T43" fmla="*/ 33 h 5057"/>
                <a:gd name="T44" fmla="*/ 622 w 6348"/>
                <a:gd name="T45" fmla="*/ 53 h 5057"/>
                <a:gd name="T46" fmla="*/ 578 w 6348"/>
                <a:gd name="T47" fmla="*/ 74 h 5057"/>
                <a:gd name="T48" fmla="*/ 533 w 6348"/>
                <a:gd name="T49" fmla="*/ 65 h 5057"/>
                <a:gd name="T50" fmla="*/ 505 w 6348"/>
                <a:gd name="T51" fmla="*/ 69 h 5057"/>
                <a:gd name="T52" fmla="*/ 430 w 6348"/>
                <a:gd name="T53" fmla="*/ 69 h 5057"/>
                <a:gd name="T54" fmla="*/ 447 w 6348"/>
                <a:gd name="T55" fmla="*/ 24 h 5057"/>
                <a:gd name="T56" fmla="*/ 362 w 6348"/>
                <a:gd name="T57" fmla="*/ 33 h 5057"/>
                <a:gd name="T58" fmla="*/ 366 w 6348"/>
                <a:gd name="T59" fmla="*/ 0 h 5057"/>
                <a:gd name="T60" fmla="*/ 214 w 6348"/>
                <a:gd name="T61" fmla="*/ 35 h 5057"/>
                <a:gd name="T62" fmla="*/ 121 w 6348"/>
                <a:gd name="T63" fmla="*/ 102 h 5057"/>
                <a:gd name="T64" fmla="*/ 189 w 6348"/>
                <a:gd name="T65" fmla="*/ 164 h 5057"/>
                <a:gd name="T66" fmla="*/ 97 w 6348"/>
                <a:gd name="T67" fmla="*/ 124 h 5057"/>
                <a:gd name="T68" fmla="*/ 50 w 6348"/>
                <a:gd name="T69" fmla="*/ 133 h 5057"/>
                <a:gd name="T70" fmla="*/ 0 w 6348"/>
                <a:gd name="T71" fmla="*/ 316 h 5057"/>
                <a:gd name="T72" fmla="*/ 38 w 6348"/>
                <a:gd name="T73" fmla="*/ 504 h 5057"/>
                <a:gd name="T74" fmla="*/ 74 w 6348"/>
                <a:gd name="T75" fmla="*/ 512 h 5057"/>
                <a:gd name="T76" fmla="*/ 91 w 6348"/>
                <a:gd name="T77" fmla="*/ 603 h 5057"/>
                <a:gd name="T78" fmla="*/ 124 w 6348"/>
                <a:gd name="T79" fmla="*/ 591 h 5057"/>
                <a:gd name="T80" fmla="*/ 182 w 6348"/>
                <a:gd name="T81" fmla="*/ 570 h 5057"/>
                <a:gd name="T82" fmla="*/ 190 w 6348"/>
                <a:gd name="T83" fmla="*/ 449 h 5057"/>
                <a:gd name="T84" fmla="*/ 213 w 6348"/>
                <a:gd name="T85" fmla="*/ 396 h 5057"/>
                <a:gd name="T86" fmla="*/ 204 w 6348"/>
                <a:gd name="T87" fmla="*/ 272 h 5057"/>
                <a:gd name="T88" fmla="*/ 251 w 6348"/>
                <a:gd name="T89" fmla="*/ 210 h 50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48"/>
                <a:gd name="T136" fmla="*/ 0 h 5057"/>
                <a:gd name="T137" fmla="*/ 6348 w 6348"/>
                <a:gd name="T138" fmla="*/ 5057 h 50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48" h="5057">
                  <a:moveTo>
                    <a:pt x="2009" y="1677"/>
                  </a:moveTo>
                  <a:lnTo>
                    <a:pt x="2245" y="1690"/>
                  </a:lnTo>
                  <a:lnTo>
                    <a:pt x="2387" y="1666"/>
                  </a:lnTo>
                  <a:lnTo>
                    <a:pt x="2565" y="1619"/>
                  </a:lnTo>
                  <a:lnTo>
                    <a:pt x="2730" y="1548"/>
                  </a:lnTo>
                  <a:lnTo>
                    <a:pt x="2943" y="1500"/>
                  </a:lnTo>
                  <a:lnTo>
                    <a:pt x="3239" y="1500"/>
                  </a:lnTo>
                  <a:lnTo>
                    <a:pt x="3664" y="1548"/>
                  </a:lnTo>
                  <a:lnTo>
                    <a:pt x="3948" y="1536"/>
                  </a:lnTo>
                  <a:lnTo>
                    <a:pt x="4278" y="1490"/>
                  </a:lnTo>
                  <a:lnTo>
                    <a:pt x="4137" y="1572"/>
                  </a:lnTo>
                  <a:lnTo>
                    <a:pt x="3889" y="1666"/>
                  </a:lnTo>
                  <a:lnTo>
                    <a:pt x="3581" y="1726"/>
                  </a:lnTo>
                  <a:lnTo>
                    <a:pt x="4031" y="1677"/>
                  </a:lnTo>
                  <a:lnTo>
                    <a:pt x="4267" y="1630"/>
                  </a:lnTo>
                  <a:lnTo>
                    <a:pt x="4481" y="1559"/>
                  </a:lnTo>
                  <a:lnTo>
                    <a:pt x="4716" y="1466"/>
                  </a:lnTo>
                  <a:lnTo>
                    <a:pt x="4894" y="1369"/>
                  </a:lnTo>
                  <a:lnTo>
                    <a:pt x="5106" y="1369"/>
                  </a:lnTo>
                  <a:lnTo>
                    <a:pt x="5297" y="1466"/>
                  </a:lnTo>
                  <a:lnTo>
                    <a:pt x="5390" y="1654"/>
                  </a:lnTo>
                  <a:lnTo>
                    <a:pt x="5556" y="1938"/>
                  </a:lnTo>
                  <a:lnTo>
                    <a:pt x="5709" y="2315"/>
                  </a:lnTo>
                  <a:lnTo>
                    <a:pt x="5768" y="2848"/>
                  </a:lnTo>
                  <a:lnTo>
                    <a:pt x="5840" y="3380"/>
                  </a:lnTo>
                  <a:lnTo>
                    <a:pt x="5898" y="3746"/>
                  </a:lnTo>
                  <a:lnTo>
                    <a:pt x="6004" y="4277"/>
                  </a:lnTo>
                  <a:lnTo>
                    <a:pt x="6087" y="4609"/>
                  </a:lnTo>
                  <a:lnTo>
                    <a:pt x="6053" y="4302"/>
                  </a:lnTo>
                  <a:lnTo>
                    <a:pt x="6112" y="4135"/>
                  </a:lnTo>
                  <a:lnTo>
                    <a:pt x="6135" y="3970"/>
                  </a:lnTo>
                  <a:lnTo>
                    <a:pt x="6112" y="3698"/>
                  </a:lnTo>
                  <a:lnTo>
                    <a:pt x="6218" y="3580"/>
                  </a:lnTo>
                  <a:lnTo>
                    <a:pt x="6254" y="3414"/>
                  </a:lnTo>
                  <a:lnTo>
                    <a:pt x="6336" y="3498"/>
                  </a:lnTo>
                  <a:lnTo>
                    <a:pt x="6348" y="3320"/>
                  </a:lnTo>
                  <a:lnTo>
                    <a:pt x="6289" y="3108"/>
                  </a:lnTo>
                  <a:lnTo>
                    <a:pt x="6194" y="2906"/>
                  </a:lnTo>
                  <a:lnTo>
                    <a:pt x="6206" y="2788"/>
                  </a:lnTo>
                  <a:lnTo>
                    <a:pt x="6300" y="2410"/>
                  </a:lnTo>
                  <a:lnTo>
                    <a:pt x="6336" y="2222"/>
                  </a:lnTo>
                  <a:lnTo>
                    <a:pt x="6300" y="2033"/>
                  </a:lnTo>
                  <a:lnTo>
                    <a:pt x="6218" y="1726"/>
                  </a:lnTo>
                  <a:lnTo>
                    <a:pt x="6076" y="1619"/>
                  </a:lnTo>
                  <a:lnTo>
                    <a:pt x="5946" y="1477"/>
                  </a:lnTo>
                  <a:lnTo>
                    <a:pt x="5886" y="1324"/>
                  </a:lnTo>
                  <a:lnTo>
                    <a:pt x="5698" y="1194"/>
                  </a:lnTo>
                  <a:lnTo>
                    <a:pt x="5568" y="1147"/>
                  </a:lnTo>
                  <a:lnTo>
                    <a:pt x="5768" y="1134"/>
                  </a:lnTo>
                  <a:lnTo>
                    <a:pt x="5934" y="1229"/>
                  </a:lnTo>
                  <a:lnTo>
                    <a:pt x="6158" y="1548"/>
                  </a:lnTo>
                  <a:lnTo>
                    <a:pt x="6028" y="1229"/>
                  </a:lnTo>
                  <a:lnTo>
                    <a:pt x="5804" y="1004"/>
                  </a:lnTo>
                  <a:lnTo>
                    <a:pt x="5862" y="875"/>
                  </a:lnTo>
                  <a:lnTo>
                    <a:pt x="5851" y="709"/>
                  </a:lnTo>
                  <a:lnTo>
                    <a:pt x="5804" y="497"/>
                  </a:lnTo>
                  <a:lnTo>
                    <a:pt x="5650" y="296"/>
                  </a:lnTo>
                  <a:lnTo>
                    <a:pt x="5438" y="165"/>
                  </a:lnTo>
                  <a:lnTo>
                    <a:pt x="5083" y="95"/>
                  </a:lnTo>
                  <a:lnTo>
                    <a:pt x="4811" y="71"/>
                  </a:lnTo>
                  <a:lnTo>
                    <a:pt x="4362" y="23"/>
                  </a:lnTo>
                  <a:lnTo>
                    <a:pt x="4018" y="0"/>
                  </a:lnTo>
                  <a:lnTo>
                    <a:pt x="4587" y="95"/>
                  </a:lnTo>
                  <a:lnTo>
                    <a:pt x="4905" y="154"/>
                  </a:lnTo>
                  <a:lnTo>
                    <a:pt x="4551" y="296"/>
                  </a:lnTo>
                  <a:lnTo>
                    <a:pt x="4965" y="261"/>
                  </a:lnTo>
                  <a:lnTo>
                    <a:pt x="5154" y="296"/>
                  </a:lnTo>
                  <a:lnTo>
                    <a:pt x="5248" y="379"/>
                  </a:lnTo>
                  <a:lnTo>
                    <a:pt x="4977" y="424"/>
                  </a:lnTo>
                  <a:lnTo>
                    <a:pt x="4859" y="497"/>
                  </a:lnTo>
                  <a:lnTo>
                    <a:pt x="4763" y="566"/>
                  </a:lnTo>
                  <a:lnTo>
                    <a:pt x="4623" y="591"/>
                  </a:lnTo>
                  <a:lnTo>
                    <a:pt x="4432" y="615"/>
                  </a:lnTo>
                  <a:lnTo>
                    <a:pt x="4209" y="662"/>
                  </a:lnTo>
                  <a:lnTo>
                    <a:pt x="4267" y="520"/>
                  </a:lnTo>
                  <a:lnTo>
                    <a:pt x="4432" y="343"/>
                  </a:lnTo>
                  <a:lnTo>
                    <a:pt x="4196" y="461"/>
                  </a:lnTo>
                  <a:lnTo>
                    <a:pt x="4042" y="554"/>
                  </a:lnTo>
                  <a:lnTo>
                    <a:pt x="4054" y="343"/>
                  </a:lnTo>
                  <a:lnTo>
                    <a:pt x="3771" y="424"/>
                  </a:lnTo>
                  <a:lnTo>
                    <a:pt x="3439" y="554"/>
                  </a:lnTo>
                  <a:lnTo>
                    <a:pt x="3688" y="332"/>
                  </a:lnTo>
                  <a:lnTo>
                    <a:pt x="3357" y="414"/>
                  </a:lnTo>
                  <a:lnTo>
                    <a:pt x="3581" y="189"/>
                  </a:lnTo>
                  <a:lnTo>
                    <a:pt x="3711" y="119"/>
                  </a:lnTo>
                  <a:lnTo>
                    <a:pt x="3251" y="189"/>
                  </a:lnTo>
                  <a:lnTo>
                    <a:pt x="2896" y="261"/>
                  </a:lnTo>
                  <a:lnTo>
                    <a:pt x="3321" y="82"/>
                  </a:lnTo>
                  <a:lnTo>
                    <a:pt x="3735" y="0"/>
                  </a:lnTo>
                  <a:lnTo>
                    <a:pt x="2932" y="0"/>
                  </a:lnTo>
                  <a:lnTo>
                    <a:pt x="2600" y="36"/>
                  </a:lnTo>
                  <a:lnTo>
                    <a:pt x="2115" y="141"/>
                  </a:lnTo>
                  <a:lnTo>
                    <a:pt x="1713" y="283"/>
                  </a:lnTo>
                  <a:lnTo>
                    <a:pt x="1134" y="533"/>
                  </a:lnTo>
                  <a:lnTo>
                    <a:pt x="957" y="697"/>
                  </a:lnTo>
                  <a:lnTo>
                    <a:pt x="968" y="815"/>
                  </a:lnTo>
                  <a:lnTo>
                    <a:pt x="1088" y="1027"/>
                  </a:lnTo>
                  <a:lnTo>
                    <a:pt x="1252" y="1194"/>
                  </a:lnTo>
                  <a:lnTo>
                    <a:pt x="1512" y="1312"/>
                  </a:lnTo>
                  <a:lnTo>
                    <a:pt x="1229" y="1288"/>
                  </a:lnTo>
                  <a:lnTo>
                    <a:pt x="980" y="1170"/>
                  </a:lnTo>
                  <a:lnTo>
                    <a:pt x="779" y="993"/>
                  </a:lnTo>
                  <a:lnTo>
                    <a:pt x="815" y="815"/>
                  </a:lnTo>
                  <a:lnTo>
                    <a:pt x="625" y="911"/>
                  </a:lnTo>
                  <a:lnTo>
                    <a:pt x="401" y="1063"/>
                  </a:lnTo>
                  <a:lnTo>
                    <a:pt x="188" y="1348"/>
                  </a:lnTo>
                  <a:lnTo>
                    <a:pt x="94" y="1772"/>
                  </a:lnTo>
                  <a:lnTo>
                    <a:pt x="0" y="2527"/>
                  </a:lnTo>
                  <a:lnTo>
                    <a:pt x="0" y="3202"/>
                  </a:lnTo>
                  <a:lnTo>
                    <a:pt x="82" y="3687"/>
                  </a:lnTo>
                  <a:lnTo>
                    <a:pt x="306" y="4029"/>
                  </a:lnTo>
                  <a:lnTo>
                    <a:pt x="414" y="4502"/>
                  </a:lnTo>
                  <a:lnTo>
                    <a:pt x="401" y="3875"/>
                  </a:lnTo>
                  <a:lnTo>
                    <a:pt x="590" y="4099"/>
                  </a:lnTo>
                  <a:lnTo>
                    <a:pt x="792" y="4217"/>
                  </a:lnTo>
                  <a:lnTo>
                    <a:pt x="674" y="4691"/>
                  </a:lnTo>
                  <a:lnTo>
                    <a:pt x="732" y="4821"/>
                  </a:lnTo>
                  <a:lnTo>
                    <a:pt x="992" y="5057"/>
                  </a:lnTo>
                  <a:lnTo>
                    <a:pt x="968" y="4868"/>
                  </a:lnTo>
                  <a:lnTo>
                    <a:pt x="992" y="4727"/>
                  </a:lnTo>
                  <a:lnTo>
                    <a:pt x="1075" y="4537"/>
                  </a:lnTo>
                  <a:lnTo>
                    <a:pt x="1217" y="4714"/>
                  </a:lnTo>
                  <a:lnTo>
                    <a:pt x="1453" y="4561"/>
                  </a:lnTo>
                  <a:lnTo>
                    <a:pt x="1453" y="4206"/>
                  </a:lnTo>
                  <a:lnTo>
                    <a:pt x="1524" y="3781"/>
                  </a:lnTo>
                  <a:lnTo>
                    <a:pt x="1524" y="3592"/>
                  </a:lnTo>
                  <a:lnTo>
                    <a:pt x="1312" y="3687"/>
                  </a:lnTo>
                  <a:lnTo>
                    <a:pt x="1535" y="3450"/>
                  </a:lnTo>
                  <a:lnTo>
                    <a:pt x="1702" y="3166"/>
                  </a:lnTo>
                  <a:lnTo>
                    <a:pt x="1677" y="2966"/>
                  </a:lnTo>
                  <a:lnTo>
                    <a:pt x="1654" y="2599"/>
                  </a:lnTo>
                  <a:lnTo>
                    <a:pt x="1631" y="2174"/>
                  </a:lnTo>
                  <a:lnTo>
                    <a:pt x="1702" y="1938"/>
                  </a:lnTo>
                  <a:lnTo>
                    <a:pt x="1855" y="1795"/>
                  </a:lnTo>
                  <a:lnTo>
                    <a:pt x="2009" y="16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4" name="Freeform 178"/>
            <p:cNvSpPr>
              <a:spLocks/>
            </p:cNvSpPr>
            <p:nvPr/>
          </p:nvSpPr>
          <p:spPr bwMode="auto">
            <a:xfrm>
              <a:off x="1879" y="2627"/>
              <a:ext cx="167" cy="131"/>
            </a:xfrm>
            <a:custGeom>
              <a:avLst/>
              <a:gdLst>
                <a:gd name="T0" fmla="*/ 56 w 1337"/>
                <a:gd name="T1" fmla="*/ 97 h 1052"/>
                <a:gd name="T2" fmla="*/ 50 w 1337"/>
                <a:gd name="T3" fmla="*/ 71 h 1052"/>
                <a:gd name="T4" fmla="*/ 56 w 1337"/>
                <a:gd name="T5" fmla="*/ 53 h 1052"/>
                <a:gd name="T6" fmla="*/ 83 w 1337"/>
                <a:gd name="T7" fmla="*/ 40 h 1052"/>
                <a:gd name="T8" fmla="*/ 126 w 1337"/>
                <a:gd name="T9" fmla="*/ 31 h 1052"/>
                <a:gd name="T10" fmla="*/ 167 w 1337"/>
                <a:gd name="T11" fmla="*/ 16 h 1052"/>
                <a:gd name="T12" fmla="*/ 124 w 1337"/>
                <a:gd name="T13" fmla="*/ 19 h 1052"/>
                <a:gd name="T14" fmla="*/ 75 w 1337"/>
                <a:gd name="T15" fmla="*/ 25 h 1052"/>
                <a:gd name="T16" fmla="*/ 41 w 1337"/>
                <a:gd name="T17" fmla="*/ 40 h 1052"/>
                <a:gd name="T18" fmla="*/ 47 w 1337"/>
                <a:gd name="T19" fmla="*/ 21 h 1052"/>
                <a:gd name="T20" fmla="*/ 80 w 1337"/>
                <a:gd name="T21" fmla="*/ 0 h 1052"/>
                <a:gd name="T22" fmla="*/ 47 w 1337"/>
                <a:gd name="T23" fmla="*/ 12 h 1052"/>
                <a:gd name="T24" fmla="*/ 34 w 1337"/>
                <a:gd name="T25" fmla="*/ 24 h 1052"/>
                <a:gd name="T26" fmla="*/ 24 w 1337"/>
                <a:gd name="T27" fmla="*/ 40 h 1052"/>
                <a:gd name="T28" fmla="*/ 0 w 1337"/>
                <a:gd name="T29" fmla="*/ 28 h 1052"/>
                <a:gd name="T30" fmla="*/ 16 w 1337"/>
                <a:gd name="T31" fmla="*/ 69 h 1052"/>
                <a:gd name="T32" fmla="*/ 36 w 1337"/>
                <a:gd name="T33" fmla="*/ 84 h 1052"/>
                <a:gd name="T34" fmla="*/ 47 w 1337"/>
                <a:gd name="T35" fmla="*/ 113 h 1052"/>
                <a:gd name="T36" fmla="*/ 69 w 1337"/>
                <a:gd name="T37" fmla="*/ 131 h 1052"/>
                <a:gd name="T38" fmla="*/ 77 w 1337"/>
                <a:gd name="T39" fmla="*/ 119 h 1052"/>
                <a:gd name="T40" fmla="*/ 56 w 1337"/>
                <a:gd name="T41" fmla="*/ 97 h 10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7"/>
                <a:gd name="T64" fmla="*/ 0 h 1052"/>
                <a:gd name="T65" fmla="*/ 1337 w 1337"/>
                <a:gd name="T66" fmla="*/ 1052 h 10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7" h="1052">
                  <a:moveTo>
                    <a:pt x="450" y="781"/>
                  </a:moveTo>
                  <a:lnTo>
                    <a:pt x="403" y="567"/>
                  </a:lnTo>
                  <a:lnTo>
                    <a:pt x="450" y="425"/>
                  </a:lnTo>
                  <a:lnTo>
                    <a:pt x="663" y="319"/>
                  </a:lnTo>
                  <a:lnTo>
                    <a:pt x="1006" y="249"/>
                  </a:lnTo>
                  <a:lnTo>
                    <a:pt x="1337" y="131"/>
                  </a:lnTo>
                  <a:lnTo>
                    <a:pt x="994" y="153"/>
                  </a:lnTo>
                  <a:lnTo>
                    <a:pt x="604" y="202"/>
                  </a:lnTo>
                  <a:lnTo>
                    <a:pt x="332" y="319"/>
                  </a:lnTo>
                  <a:lnTo>
                    <a:pt x="379" y="166"/>
                  </a:lnTo>
                  <a:lnTo>
                    <a:pt x="642" y="0"/>
                  </a:lnTo>
                  <a:lnTo>
                    <a:pt x="379" y="95"/>
                  </a:lnTo>
                  <a:lnTo>
                    <a:pt x="273" y="189"/>
                  </a:lnTo>
                  <a:lnTo>
                    <a:pt x="190" y="319"/>
                  </a:lnTo>
                  <a:lnTo>
                    <a:pt x="0" y="225"/>
                  </a:lnTo>
                  <a:lnTo>
                    <a:pt x="131" y="555"/>
                  </a:lnTo>
                  <a:lnTo>
                    <a:pt x="285" y="674"/>
                  </a:lnTo>
                  <a:lnTo>
                    <a:pt x="379" y="910"/>
                  </a:lnTo>
                  <a:lnTo>
                    <a:pt x="556" y="1052"/>
                  </a:lnTo>
                  <a:lnTo>
                    <a:pt x="616" y="956"/>
                  </a:lnTo>
                  <a:lnTo>
                    <a:pt x="450" y="7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5" name="Freeform 179"/>
            <p:cNvSpPr>
              <a:spLocks/>
            </p:cNvSpPr>
            <p:nvPr/>
          </p:nvSpPr>
          <p:spPr bwMode="auto">
            <a:xfrm>
              <a:off x="2234" y="2642"/>
              <a:ext cx="103" cy="38"/>
            </a:xfrm>
            <a:custGeom>
              <a:avLst/>
              <a:gdLst>
                <a:gd name="T0" fmla="*/ 0 w 828"/>
                <a:gd name="T1" fmla="*/ 0 h 307"/>
                <a:gd name="T2" fmla="*/ 37 w 828"/>
                <a:gd name="T3" fmla="*/ 19 h 307"/>
                <a:gd name="T4" fmla="*/ 71 w 828"/>
                <a:gd name="T5" fmla="*/ 23 h 307"/>
                <a:gd name="T6" fmla="*/ 103 w 828"/>
                <a:gd name="T7" fmla="*/ 38 h 307"/>
                <a:gd name="T8" fmla="*/ 81 w 828"/>
                <a:gd name="T9" fmla="*/ 10 h 307"/>
                <a:gd name="T10" fmla="*/ 54 w 828"/>
                <a:gd name="T11" fmla="*/ 4 h 307"/>
                <a:gd name="T12" fmla="*/ 0 w 828"/>
                <a:gd name="T13" fmla="*/ 0 h 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8"/>
                <a:gd name="T22" fmla="*/ 0 h 307"/>
                <a:gd name="T23" fmla="*/ 828 w 828"/>
                <a:gd name="T24" fmla="*/ 307 h 3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8" h="307">
                  <a:moveTo>
                    <a:pt x="0" y="0"/>
                  </a:moveTo>
                  <a:lnTo>
                    <a:pt x="296" y="153"/>
                  </a:lnTo>
                  <a:lnTo>
                    <a:pt x="568" y="189"/>
                  </a:lnTo>
                  <a:lnTo>
                    <a:pt x="828" y="307"/>
                  </a:lnTo>
                  <a:lnTo>
                    <a:pt x="651" y="84"/>
                  </a:lnTo>
                  <a:lnTo>
                    <a:pt x="437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6" name="Freeform 180"/>
            <p:cNvSpPr>
              <a:spLocks/>
            </p:cNvSpPr>
            <p:nvPr/>
          </p:nvSpPr>
          <p:spPr bwMode="auto">
            <a:xfrm>
              <a:off x="1845" y="2772"/>
              <a:ext cx="95" cy="279"/>
            </a:xfrm>
            <a:custGeom>
              <a:avLst/>
              <a:gdLst>
                <a:gd name="T0" fmla="*/ 37 w 757"/>
                <a:gd name="T1" fmla="*/ 0 h 2233"/>
                <a:gd name="T2" fmla="*/ 70 w 757"/>
                <a:gd name="T3" fmla="*/ 31 h 2233"/>
                <a:gd name="T4" fmla="*/ 95 w 757"/>
                <a:gd name="T5" fmla="*/ 41 h 2233"/>
                <a:gd name="T6" fmla="*/ 55 w 757"/>
                <a:gd name="T7" fmla="*/ 47 h 2233"/>
                <a:gd name="T8" fmla="*/ 19 w 757"/>
                <a:gd name="T9" fmla="*/ 50 h 2233"/>
                <a:gd name="T10" fmla="*/ 25 w 757"/>
                <a:gd name="T11" fmla="*/ 69 h 2233"/>
                <a:gd name="T12" fmla="*/ 65 w 757"/>
                <a:gd name="T13" fmla="*/ 65 h 2233"/>
                <a:gd name="T14" fmla="*/ 45 w 757"/>
                <a:gd name="T15" fmla="*/ 93 h 2233"/>
                <a:gd name="T16" fmla="*/ 43 w 757"/>
                <a:gd name="T17" fmla="*/ 118 h 2233"/>
                <a:gd name="T18" fmla="*/ 76 w 757"/>
                <a:gd name="T19" fmla="*/ 92 h 2233"/>
                <a:gd name="T20" fmla="*/ 65 w 757"/>
                <a:gd name="T21" fmla="*/ 127 h 2233"/>
                <a:gd name="T22" fmla="*/ 74 w 757"/>
                <a:gd name="T23" fmla="*/ 171 h 2233"/>
                <a:gd name="T24" fmla="*/ 73 w 757"/>
                <a:gd name="T25" fmla="*/ 235 h 2233"/>
                <a:gd name="T26" fmla="*/ 64 w 757"/>
                <a:gd name="T27" fmla="*/ 279 h 2233"/>
                <a:gd name="T28" fmla="*/ 39 w 757"/>
                <a:gd name="T29" fmla="*/ 255 h 2233"/>
                <a:gd name="T30" fmla="*/ 0 w 757"/>
                <a:gd name="T31" fmla="*/ 171 h 2233"/>
                <a:gd name="T32" fmla="*/ 9 w 757"/>
                <a:gd name="T33" fmla="*/ 92 h 2233"/>
                <a:gd name="T34" fmla="*/ 9 w 757"/>
                <a:gd name="T35" fmla="*/ 40 h 2233"/>
                <a:gd name="T36" fmla="*/ 24 w 757"/>
                <a:gd name="T37" fmla="*/ 15 h 2233"/>
                <a:gd name="T38" fmla="*/ 37 w 757"/>
                <a:gd name="T39" fmla="*/ 0 h 22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7"/>
                <a:gd name="T61" fmla="*/ 0 h 2233"/>
                <a:gd name="T62" fmla="*/ 757 w 757"/>
                <a:gd name="T63" fmla="*/ 2233 h 22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7" h="2233">
                  <a:moveTo>
                    <a:pt x="296" y="0"/>
                  </a:moveTo>
                  <a:lnTo>
                    <a:pt x="556" y="248"/>
                  </a:lnTo>
                  <a:lnTo>
                    <a:pt x="757" y="331"/>
                  </a:lnTo>
                  <a:lnTo>
                    <a:pt x="438" y="378"/>
                  </a:lnTo>
                  <a:lnTo>
                    <a:pt x="153" y="402"/>
                  </a:lnTo>
                  <a:lnTo>
                    <a:pt x="202" y="556"/>
                  </a:lnTo>
                  <a:lnTo>
                    <a:pt x="521" y="520"/>
                  </a:lnTo>
                  <a:lnTo>
                    <a:pt x="356" y="744"/>
                  </a:lnTo>
                  <a:lnTo>
                    <a:pt x="343" y="945"/>
                  </a:lnTo>
                  <a:lnTo>
                    <a:pt x="603" y="733"/>
                  </a:lnTo>
                  <a:lnTo>
                    <a:pt x="521" y="1016"/>
                  </a:lnTo>
                  <a:lnTo>
                    <a:pt x="591" y="1371"/>
                  </a:lnTo>
                  <a:lnTo>
                    <a:pt x="580" y="1878"/>
                  </a:lnTo>
                  <a:lnTo>
                    <a:pt x="509" y="2233"/>
                  </a:lnTo>
                  <a:lnTo>
                    <a:pt x="307" y="2044"/>
                  </a:lnTo>
                  <a:lnTo>
                    <a:pt x="0" y="1371"/>
                  </a:lnTo>
                  <a:lnTo>
                    <a:pt x="71" y="733"/>
                  </a:lnTo>
                  <a:lnTo>
                    <a:pt x="71" y="320"/>
                  </a:lnTo>
                  <a:lnTo>
                    <a:pt x="189" y="11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7" name="Freeform 181"/>
            <p:cNvSpPr>
              <a:spLocks/>
            </p:cNvSpPr>
            <p:nvPr/>
          </p:nvSpPr>
          <p:spPr bwMode="auto">
            <a:xfrm>
              <a:off x="1706" y="2937"/>
              <a:ext cx="120" cy="158"/>
            </a:xfrm>
            <a:custGeom>
              <a:avLst/>
              <a:gdLst>
                <a:gd name="T0" fmla="*/ 0 w 956"/>
                <a:gd name="T1" fmla="*/ 0 h 1263"/>
                <a:gd name="T2" fmla="*/ 18 w 956"/>
                <a:gd name="T3" fmla="*/ 87 h 1263"/>
                <a:gd name="T4" fmla="*/ 3 w 956"/>
                <a:gd name="T5" fmla="*/ 120 h 1263"/>
                <a:gd name="T6" fmla="*/ 26 w 956"/>
                <a:gd name="T7" fmla="*/ 143 h 1263"/>
                <a:gd name="T8" fmla="*/ 67 w 956"/>
                <a:gd name="T9" fmla="*/ 137 h 1263"/>
                <a:gd name="T10" fmla="*/ 81 w 956"/>
                <a:gd name="T11" fmla="*/ 158 h 1263"/>
                <a:gd name="T12" fmla="*/ 113 w 956"/>
                <a:gd name="T13" fmla="*/ 146 h 1263"/>
                <a:gd name="T14" fmla="*/ 120 w 956"/>
                <a:gd name="T15" fmla="*/ 130 h 1263"/>
                <a:gd name="T16" fmla="*/ 83 w 956"/>
                <a:gd name="T17" fmla="*/ 131 h 1263"/>
                <a:gd name="T18" fmla="*/ 55 w 956"/>
                <a:gd name="T19" fmla="*/ 124 h 1263"/>
                <a:gd name="T20" fmla="*/ 40 w 956"/>
                <a:gd name="T21" fmla="*/ 111 h 1263"/>
                <a:gd name="T22" fmla="*/ 26 w 956"/>
                <a:gd name="T23" fmla="*/ 86 h 1263"/>
                <a:gd name="T24" fmla="*/ 0 w 956"/>
                <a:gd name="T25" fmla="*/ 0 h 1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6"/>
                <a:gd name="T40" fmla="*/ 0 h 1263"/>
                <a:gd name="T41" fmla="*/ 956 w 956"/>
                <a:gd name="T42" fmla="*/ 1263 h 12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6" h="1263">
                  <a:moveTo>
                    <a:pt x="0" y="0"/>
                  </a:moveTo>
                  <a:lnTo>
                    <a:pt x="140" y="698"/>
                  </a:lnTo>
                  <a:lnTo>
                    <a:pt x="22" y="958"/>
                  </a:lnTo>
                  <a:lnTo>
                    <a:pt x="211" y="1146"/>
                  </a:lnTo>
                  <a:lnTo>
                    <a:pt x="532" y="1099"/>
                  </a:lnTo>
                  <a:lnTo>
                    <a:pt x="649" y="1263"/>
                  </a:lnTo>
                  <a:lnTo>
                    <a:pt x="898" y="1170"/>
                  </a:lnTo>
                  <a:lnTo>
                    <a:pt x="956" y="1041"/>
                  </a:lnTo>
                  <a:lnTo>
                    <a:pt x="661" y="1051"/>
                  </a:lnTo>
                  <a:lnTo>
                    <a:pt x="436" y="992"/>
                  </a:lnTo>
                  <a:lnTo>
                    <a:pt x="318" y="887"/>
                  </a:lnTo>
                  <a:lnTo>
                    <a:pt x="211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8" name="Freeform 182"/>
            <p:cNvSpPr>
              <a:spLocks/>
            </p:cNvSpPr>
            <p:nvPr/>
          </p:nvSpPr>
          <p:spPr bwMode="auto">
            <a:xfrm>
              <a:off x="1723" y="2856"/>
              <a:ext cx="28" cy="53"/>
            </a:xfrm>
            <a:custGeom>
              <a:avLst/>
              <a:gdLst>
                <a:gd name="T0" fmla="*/ 1 w 224"/>
                <a:gd name="T1" fmla="*/ 0 h 425"/>
                <a:gd name="T2" fmla="*/ 0 w 224"/>
                <a:gd name="T3" fmla="*/ 53 h 425"/>
                <a:gd name="T4" fmla="*/ 28 w 224"/>
                <a:gd name="T5" fmla="*/ 10 h 425"/>
                <a:gd name="T6" fmla="*/ 1 w 224"/>
                <a:gd name="T7" fmla="*/ 0 h 4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25"/>
                <a:gd name="T14" fmla="*/ 224 w 224"/>
                <a:gd name="T15" fmla="*/ 425 h 4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25">
                  <a:moveTo>
                    <a:pt x="10" y="0"/>
                  </a:moveTo>
                  <a:lnTo>
                    <a:pt x="0" y="425"/>
                  </a:lnTo>
                  <a:lnTo>
                    <a:pt x="224" y="8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79" name="Freeform 183"/>
            <p:cNvSpPr>
              <a:spLocks/>
            </p:cNvSpPr>
            <p:nvPr/>
          </p:nvSpPr>
          <p:spPr bwMode="auto">
            <a:xfrm>
              <a:off x="1736" y="2971"/>
              <a:ext cx="35" cy="66"/>
            </a:xfrm>
            <a:custGeom>
              <a:avLst/>
              <a:gdLst>
                <a:gd name="T0" fmla="*/ 0 w 284"/>
                <a:gd name="T1" fmla="*/ 0 h 532"/>
                <a:gd name="T2" fmla="*/ 31 w 284"/>
                <a:gd name="T3" fmla="*/ 41 h 532"/>
                <a:gd name="T4" fmla="*/ 35 w 284"/>
                <a:gd name="T5" fmla="*/ 66 h 532"/>
                <a:gd name="T6" fmla="*/ 20 w 284"/>
                <a:gd name="T7" fmla="*/ 59 h 532"/>
                <a:gd name="T8" fmla="*/ 11 w 284"/>
                <a:gd name="T9" fmla="*/ 38 h 532"/>
                <a:gd name="T10" fmla="*/ 9 w 284"/>
                <a:gd name="T11" fmla="*/ 26 h 532"/>
                <a:gd name="T12" fmla="*/ 0 w 284"/>
                <a:gd name="T13" fmla="*/ 0 h 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4"/>
                <a:gd name="T22" fmla="*/ 0 h 532"/>
                <a:gd name="T23" fmla="*/ 284 w 284"/>
                <a:gd name="T24" fmla="*/ 532 h 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4" h="532">
                  <a:moveTo>
                    <a:pt x="0" y="0"/>
                  </a:moveTo>
                  <a:lnTo>
                    <a:pt x="248" y="331"/>
                  </a:lnTo>
                  <a:lnTo>
                    <a:pt x="284" y="532"/>
                  </a:lnTo>
                  <a:lnTo>
                    <a:pt x="165" y="473"/>
                  </a:lnTo>
                  <a:lnTo>
                    <a:pt x="93" y="308"/>
                  </a:lnTo>
                  <a:lnTo>
                    <a:pt x="7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0" name="Freeform 184"/>
            <p:cNvSpPr>
              <a:spLocks/>
            </p:cNvSpPr>
            <p:nvPr/>
          </p:nvSpPr>
          <p:spPr bwMode="auto">
            <a:xfrm>
              <a:off x="1817" y="2900"/>
              <a:ext cx="80" cy="358"/>
            </a:xfrm>
            <a:custGeom>
              <a:avLst/>
              <a:gdLst>
                <a:gd name="T0" fmla="*/ 34 w 639"/>
                <a:gd name="T1" fmla="*/ 0 h 2859"/>
                <a:gd name="T2" fmla="*/ 22 w 639"/>
                <a:gd name="T3" fmla="*/ 83 h 2859"/>
                <a:gd name="T4" fmla="*/ 24 w 639"/>
                <a:gd name="T5" fmla="*/ 203 h 2859"/>
                <a:gd name="T6" fmla="*/ 0 w 639"/>
                <a:gd name="T7" fmla="*/ 178 h 2859"/>
                <a:gd name="T8" fmla="*/ 9 w 639"/>
                <a:gd name="T9" fmla="*/ 269 h 2859"/>
                <a:gd name="T10" fmla="*/ 24 w 639"/>
                <a:gd name="T11" fmla="*/ 358 h 2859"/>
                <a:gd name="T12" fmla="*/ 27 w 639"/>
                <a:gd name="T13" fmla="*/ 266 h 2859"/>
                <a:gd name="T14" fmla="*/ 77 w 639"/>
                <a:gd name="T15" fmla="*/ 317 h 2859"/>
                <a:gd name="T16" fmla="*/ 80 w 639"/>
                <a:gd name="T17" fmla="*/ 283 h 2859"/>
                <a:gd name="T18" fmla="*/ 61 w 639"/>
                <a:gd name="T19" fmla="*/ 215 h 2859"/>
                <a:gd name="T20" fmla="*/ 44 w 639"/>
                <a:gd name="T21" fmla="*/ 154 h 2859"/>
                <a:gd name="T22" fmla="*/ 49 w 639"/>
                <a:gd name="T23" fmla="*/ 50 h 2859"/>
                <a:gd name="T24" fmla="*/ 34 w 639"/>
                <a:gd name="T25" fmla="*/ 0 h 28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2859"/>
                <a:gd name="T41" fmla="*/ 639 w 639"/>
                <a:gd name="T42" fmla="*/ 2859 h 28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2859">
                  <a:moveTo>
                    <a:pt x="272" y="0"/>
                  </a:moveTo>
                  <a:lnTo>
                    <a:pt x="178" y="661"/>
                  </a:lnTo>
                  <a:lnTo>
                    <a:pt x="190" y="1618"/>
                  </a:lnTo>
                  <a:lnTo>
                    <a:pt x="0" y="1418"/>
                  </a:lnTo>
                  <a:lnTo>
                    <a:pt x="71" y="2151"/>
                  </a:lnTo>
                  <a:lnTo>
                    <a:pt x="190" y="2859"/>
                  </a:lnTo>
                  <a:lnTo>
                    <a:pt x="213" y="2127"/>
                  </a:lnTo>
                  <a:lnTo>
                    <a:pt x="616" y="2529"/>
                  </a:lnTo>
                  <a:lnTo>
                    <a:pt x="639" y="2257"/>
                  </a:lnTo>
                  <a:lnTo>
                    <a:pt x="485" y="1714"/>
                  </a:lnTo>
                  <a:lnTo>
                    <a:pt x="355" y="1228"/>
                  </a:lnTo>
                  <a:lnTo>
                    <a:pt x="391" y="40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1" name="Freeform 185"/>
            <p:cNvSpPr>
              <a:spLocks/>
            </p:cNvSpPr>
            <p:nvPr/>
          </p:nvSpPr>
          <p:spPr bwMode="auto">
            <a:xfrm>
              <a:off x="2231" y="2955"/>
              <a:ext cx="186" cy="481"/>
            </a:xfrm>
            <a:custGeom>
              <a:avLst/>
              <a:gdLst>
                <a:gd name="T0" fmla="*/ 186 w 1490"/>
                <a:gd name="T1" fmla="*/ 0 h 3852"/>
                <a:gd name="T2" fmla="*/ 186 w 1490"/>
                <a:gd name="T3" fmla="*/ 50 h 3852"/>
                <a:gd name="T4" fmla="*/ 170 w 1490"/>
                <a:gd name="T5" fmla="*/ 147 h 3852"/>
                <a:gd name="T6" fmla="*/ 115 w 1490"/>
                <a:gd name="T7" fmla="*/ 271 h 3852"/>
                <a:gd name="T8" fmla="*/ 141 w 1490"/>
                <a:gd name="T9" fmla="*/ 292 h 3852"/>
                <a:gd name="T10" fmla="*/ 83 w 1490"/>
                <a:gd name="T11" fmla="*/ 361 h 3852"/>
                <a:gd name="T12" fmla="*/ 56 w 1490"/>
                <a:gd name="T13" fmla="*/ 426 h 3852"/>
                <a:gd name="T14" fmla="*/ 0 w 1490"/>
                <a:gd name="T15" fmla="*/ 481 h 3852"/>
                <a:gd name="T16" fmla="*/ 41 w 1490"/>
                <a:gd name="T17" fmla="*/ 389 h 3852"/>
                <a:gd name="T18" fmla="*/ 30 w 1490"/>
                <a:gd name="T19" fmla="*/ 367 h 3852"/>
                <a:gd name="T20" fmla="*/ 81 w 1490"/>
                <a:gd name="T21" fmla="*/ 292 h 3852"/>
                <a:gd name="T22" fmla="*/ 125 w 1490"/>
                <a:gd name="T23" fmla="*/ 196 h 3852"/>
                <a:gd name="T24" fmla="*/ 92 w 1490"/>
                <a:gd name="T25" fmla="*/ 226 h 3852"/>
                <a:gd name="T26" fmla="*/ 133 w 1490"/>
                <a:gd name="T27" fmla="*/ 161 h 3852"/>
                <a:gd name="T28" fmla="*/ 151 w 1490"/>
                <a:gd name="T29" fmla="*/ 102 h 3852"/>
                <a:gd name="T30" fmla="*/ 173 w 1490"/>
                <a:gd name="T31" fmla="*/ 62 h 3852"/>
                <a:gd name="T32" fmla="*/ 186 w 1490"/>
                <a:gd name="T33" fmla="*/ 0 h 38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0"/>
                <a:gd name="T52" fmla="*/ 0 h 3852"/>
                <a:gd name="T53" fmla="*/ 1490 w 1490"/>
                <a:gd name="T54" fmla="*/ 3852 h 38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0" h="3852">
                  <a:moveTo>
                    <a:pt x="1490" y="0"/>
                  </a:moveTo>
                  <a:lnTo>
                    <a:pt x="1490" y="402"/>
                  </a:lnTo>
                  <a:lnTo>
                    <a:pt x="1359" y="1181"/>
                  </a:lnTo>
                  <a:lnTo>
                    <a:pt x="921" y="2169"/>
                  </a:lnTo>
                  <a:lnTo>
                    <a:pt x="1132" y="2335"/>
                  </a:lnTo>
                  <a:lnTo>
                    <a:pt x="662" y="2894"/>
                  </a:lnTo>
                  <a:lnTo>
                    <a:pt x="449" y="3415"/>
                  </a:lnTo>
                  <a:lnTo>
                    <a:pt x="0" y="3852"/>
                  </a:lnTo>
                  <a:lnTo>
                    <a:pt x="331" y="3119"/>
                  </a:lnTo>
                  <a:lnTo>
                    <a:pt x="237" y="2942"/>
                  </a:lnTo>
                  <a:lnTo>
                    <a:pt x="651" y="2339"/>
                  </a:lnTo>
                  <a:lnTo>
                    <a:pt x="1005" y="1572"/>
                  </a:lnTo>
                  <a:lnTo>
                    <a:pt x="733" y="1808"/>
                  </a:lnTo>
                  <a:lnTo>
                    <a:pt x="1065" y="1288"/>
                  </a:lnTo>
                  <a:lnTo>
                    <a:pt x="1206" y="816"/>
                  </a:lnTo>
                  <a:lnTo>
                    <a:pt x="1383" y="496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2" name="Freeform 186"/>
            <p:cNvSpPr>
              <a:spLocks/>
            </p:cNvSpPr>
            <p:nvPr/>
          </p:nvSpPr>
          <p:spPr bwMode="auto">
            <a:xfrm>
              <a:off x="1907" y="3262"/>
              <a:ext cx="68" cy="236"/>
            </a:xfrm>
            <a:custGeom>
              <a:avLst/>
              <a:gdLst>
                <a:gd name="T0" fmla="*/ 15 w 544"/>
                <a:gd name="T1" fmla="*/ 0 h 1891"/>
                <a:gd name="T2" fmla="*/ 56 w 544"/>
                <a:gd name="T3" fmla="*/ 115 h 1891"/>
                <a:gd name="T4" fmla="*/ 68 w 544"/>
                <a:gd name="T5" fmla="*/ 236 h 1891"/>
                <a:gd name="T6" fmla="*/ 0 w 544"/>
                <a:gd name="T7" fmla="*/ 180 h 1891"/>
                <a:gd name="T8" fmla="*/ 12 w 544"/>
                <a:gd name="T9" fmla="*/ 86 h 1891"/>
                <a:gd name="T10" fmla="*/ 15 w 544"/>
                <a:gd name="T11" fmla="*/ 0 h 1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4"/>
                <a:gd name="T19" fmla="*/ 0 h 1891"/>
                <a:gd name="T20" fmla="*/ 544 w 544"/>
                <a:gd name="T21" fmla="*/ 1891 h 18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4" h="1891">
                  <a:moveTo>
                    <a:pt x="119" y="0"/>
                  </a:moveTo>
                  <a:lnTo>
                    <a:pt x="448" y="922"/>
                  </a:lnTo>
                  <a:lnTo>
                    <a:pt x="544" y="1891"/>
                  </a:lnTo>
                  <a:lnTo>
                    <a:pt x="0" y="1442"/>
                  </a:lnTo>
                  <a:lnTo>
                    <a:pt x="94" y="68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3" name="Freeform 187"/>
            <p:cNvSpPr>
              <a:spLocks/>
            </p:cNvSpPr>
            <p:nvPr/>
          </p:nvSpPr>
          <p:spPr bwMode="auto">
            <a:xfrm>
              <a:off x="1591" y="2837"/>
              <a:ext cx="1203" cy="1234"/>
            </a:xfrm>
            <a:custGeom>
              <a:avLst/>
              <a:gdLst>
                <a:gd name="T0" fmla="*/ 296 w 9624"/>
                <a:gd name="T1" fmla="*/ 552 h 9875"/>
                <a:gd name="T2" fmla="*/ 467 w 9624"/>
                <a:gd name="T3" fmla="*/ 774 h 9875"/>
                <a:gd name="T4" fmla="*/ 627 w 9624"/>
                <a:gd name="T5" fmla="*/ 620 h 9875"/>
                <a:gd name="T6" fmla="*/ 671 w 9624"/>
                <a:gd name="T7" fmla="*/ 632 h 9875"/>
                <a:gd name="T8" fmla="*/ 665 w 9624"/>
                <a:gd name="T9" fmla="*/ 676 h 9875"/>
                <a:gd name="T10" fmla="*/ 751 w 9624"/>
                <a:gd name="T11" fmla="*/ 703 h 9875"/>
                <a:gd name="T12" fmla="*/ 736 w 9624"/>
                <a:gd name="T13" fmla="*/ 782 h 9875"/>
                <a:gd name="T14" fmla="*/ 898 w 9624"/>
                <a:gd name="T15" fmla="*/ 800 h 9875"/>
                <a:gd name="T16" fmla="*/ 1114 w 9624"/>
                <a:gd name="T17" fmla="*/ 803 h 9875"/>
                <a:gd name="T18" fmla="*/ 1102 w 9624"/>
                <a:gd name="T19" fmla="*/ 815 h 9875"/>
                <a:gd name="T20" fmla="*/ 904 w 9624"/>
                <a:gd name="T21" fmla="*/ 809 h 9875"/>
                <a:gd name="T22" fmla="*/ 863 w 9624"/>
                <a:gd name="T23" fmla="*/ 904 h 9875"/>
                <a:gd name="T24" fmla="*/ 952 w 9624"/>
                <a:gd name="T25" fmla="*/ 868 h 9875"/>
                <a:gd name="T26" fmla="*/ 884 w 9624"/>
                <a:gd name="T27" fmla="*/ 918 h 9875"/>
                <a:gd name="T28" fmla="*/ 819 w 9624"/>
                <a:gd name="T29" fmla="*/ 892 h 9875"/>
                <a:gd name="T30" fmla="*/ 742 w 9624"/>
                <a:gd name="T31" fmla="*/ 880 h 9875"/>
                <a:gd name="T32" fmla="*/ 529 w 9624"/>
                <a:gd name="T33" fmla="*/ 942 h 9875"/>
                <a:gd name="T34" fmla="*/ 514 w 9624"/>
                <a:gd name="T35" fmla="*/ 839 h 9875"/>
                <a:gd name="T36" fmla="*/ 438 w 9624"/>
                <a:gd name="T37" fmla="*/ 865 h 9875"/>
                <a:gd name="T38" fmla="*/ 464 w 9624"/>
                <a:gd name="T39" fmla="*/ 1013 h 9875"/>
                <a:gd name="T40" fmla="*/ 461 w 9624"/>
                <a:gd name="T41" fmla="*/ 1181 h 9875"/>
                <a:gd name="T42" fmla="*/ 24 w 9624"/>
                <a:gd name="T43" fmla="*/ 1234 h 9875"/>
                <a:gd name="T44" fmla="*/ 50 w 9624"/>
                <a:gd name="T45" fmla="*/ 1155 h 9875"/>
                <a:gd name="T46" fmla="*/ 65 w 9624"/>
                <a:gd name="T47" fmla="*/ 1069 h 9875"/>
                <a:gd name="T48" fmla="*/ 127 w 9624"/>
                <a:gd name="T49" fmla="*/ 1039 h 9875"/>
                <a:gd name="T50" fmla="*/ 148 w 9624"/>
                <a:gd name="T51" fmla="*/ 1075 h 9875"/>
                <a:gd name="T52" fmla="*/ 177 w 9624"/>
                <a:gd name="T53" fmla="*/ 1063 h 9875"/>
                <a:gd name="T54" fmla="*/ 18 w 9624"/>
                <a:gd name="T55" fmla="*/ 995 h 9875"/>
                <a:gd name="T56" fmla="*/ 166 w 9624"/>
                <a:gd name="T57" fmla="*/ 1016 h 9875"/>
                <a:gd name="T58" fmla="*/ 186 w 9624"/>
                <a:gd name="T59" fmla="*/ 989 h 9875"/>
                <a:gd name="T60" fmla="*/ 103 w 9624"/>
                <a:gd name="T61" fmla="*/ 898 h 9875"/>
                <a:gd name="T62" fmla="*/ 71 w 9624"/>
                <a:gd name="T63" fmla="*/ 883 h 9875"/>
                <a:gd name="T64" fmla="*/ 204 w 9624"/>
                <a:gd name="T65" fmla="*/ 986 h 9875"/>
                <a:gd name="T66" fmla="*/ 168 w 9624"/>
                <a:gd name="T67" fmla="*/ 880 h 9875"/>
                <a:gd name="T68" fmla="*/ 219 w 9624"/>
                <a:gd name="T69" fmla="*/ 912 h 9875"/>
                <a:gd name="T70" fmla="*/ 174 w 9624"/>
                <a:gd name="T71" fmla="*/ 842 h 9875"/>
                <a:gd name="T72" fmla="*/ 142 w 9624"/>
                <a:gd name="T73" fmla="*/ 812 h 9875"/>
                <a:gd name="T74" fmla="*/ 127 w 9624"/>
                <a:gd name="T75" fmla="*/ 458 h 9875"/>
                <a:gd name="T76" fmla="*/ 245 w 9624"/>
                <a:gd name="T77" fmla="*/ 369 h 98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24"/>
                <a:gd name="T118" fmla="*/ 0 h 9875"/>
                <a:gd name="T119" fmla="*/ 9624 w 9624"/>
                <a:gd name="T120" fmla="*/ 9875 h 98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24" h="9875">
                  <a:moveTo>
                    <a:pt x="2011" y="3544"/>
                  </a:moveTo>
                  <a:lnTo>
                    <a:pt x="2365" y="4420"/>
                  </a:lnTo>
                  <a:lnTo>
                    <a:pt x="3289" y="5457"/>
                  </a:lnTo>
                  <a:lnTo>
                    <a:pt x="3736" y="6191"/>
                  </a:lnTo>
                  <a:lnTo>
                    <a:pt x="4517" y="5600"/>
                  </a:lnTo>
                  <a:lnTo>
                    <a:pt x="5013" y="4963"/>
                  </a:lnTo>
                  <a:lnTo>
                    <a:pt x="4753" y="5600"/>
                  </a:lnTo>
                  <a:lnTo>
                    <a:pt x="5369" y="5057"/>
                  </a:lnTo>
                  <a:lnTo>
                    <a:pt x="5722" y="4466"/>
                  </a:lnTo>
                  <a:lnTo>
                    <a:pt x="5321" y="5411"/>
                  </a:lnTo>
                  <a:lnTo>
                    <a:pt x="5652" y="5387"/>
                  </a:lnTo>
                  <a:lnTo>
                    <a:pt x="6007" y="5624"/>
                  </a:lnTo>
                  <a:lnTo>
                    <a:pt x="8490" y="0"/>
                  </a:lnTo>
                  <a:lnTo>
                    <a:pt x="5889" y="6261"/>
                  </a:lnTo>
                  <a:lnTo>
                    <a:pt x="6905" y="6639"/>
                  </a:lnTo>
                  <a:lnTo>
                    <a:pt x="7188" y="6404"/>
                  </a:lnTo>
                  <a:lnTo>
                    <a:pt x="8134" y="6214"/>
                  </a:lnTo>
                  <a:lnTo>
                    <a:pt x="8915" y="6428"/>
                  </a:lnTo>
                  <a:lnTo>
                    <a:pt x="9624" y="7301"/>
                  </a:lnTo>
                  <a:lnTo>
                    <a:pt x="8819" y="6521"/>
                  </a:lnTo>
                  <a:lnTo>
                    <a:pt x="8158" y="6310"/>
                  </a:lnTo>
                  <a:lnTo>
                    <a:pt x="7236" y="6474"/>
                  </a:lnTo>
                  <a:lnTo>
                    <a:pt x="6716" y="7042"/>
                  </a:lnTo>
                  <a:lnTo>
                    <a:pt x="6905" y="7231"/>
                  </a:lnTo>
                  <a:lnTo>
                    <a:pt x="7142" y="7183"/>
                  </a:lnTo>
                  <a:lnTo>
                    <a:pt x="7615" y="6947"/>
                  </a:lnTo>
                  <a:lnTo>
                    <a:pt x="7330" y="7207"/>
                  </a:lnTo>
                  <a:lnTo>
                    <a:pt x="7070" y="7349"/>
                  </a:lnTo>
                  <a:lnTo>
                    <a:pt x="6786" y="7325"/>
                  </a:lnTo>
                  <a:lnTo>
                    <a:pt x="6551" y="7136"/>
                  </a:lnTo>
                  <a:lnTo>
                    <a:pt x="6503" y="6900"/>
                  </a:lnTo>
                  <a:lnTo>
                    <a:pt x="5936" y="7042"/>
                  </a:lnTo>
                  <a:lnTo>
                    <a:pt x="5179" y="7088"/>
                  </a:lnTo>
                  <a:lnTo>
                    <a:pt x="4233" y="7539"/>
                  </a:lnTo>
                  <a:lnTo>
                    <a:pt x="4611" y="6546"/>
                  </a:lnTo>
                  <a:lnTo>
                    <a:pt x="4114" y="6711"/>
                  </a:lnTo>
                  <a:lnTo>
                    <a:pt x="3807" y="6664"/>
                  </a:lnTo>
                  <a:lnTo>
                    <a:pt x="3501" y="6924"/>
                  </a:lnTo>
                  <a:lnTo>
                    <a:pt x="3477" y="7325"/>
                  </a:lnTo>
                  <a:lnTo>
                    <a:pt x="3713" y="8104"/>
                  </a:lnTo>
                  <a:lnTo>
                    <a:pt x="3807" y="8837"/>
                  </a:lnTo>
                  <a:lnTo>
                    <a:pt x="3689" y="9451"/>
                  </a:lnTo>
                  <a:lnTo>
                    <a:pt x="3689" y="9875"/>
                  </a:lnTo>
                  <a:lnTo>
                    <a:pt x="190" y="9875"/>
                  </a:lnTo>
                  <a:lnTo>
                    <a:pt x="332" y="9641"/>
                  </a:lnTo>
                  <a:lnTo>
                    <a:pt x="403" y="9239"/>
                  </a:lnTo>
                  <a:lnTo>
                    <a:pt x="426" y="8837"/>
                  </a:lnTo>
                  <a:lnTo>
                    <a:pt x="521" y="8554"/>
                  </a:lnTo>
                  <a:lnTo>
                    <a:pt x="852" y="8459"/>
                  </a:lnTo>
                  <a:lnTo>
                    <a:pt x="1018" y="8318"/>
                  </a:lnTo>
                  <a:lnTo>
                    <a:pt x="924" y="8506"/>
                  </a:lnTo>
                  <a:lnTo>
                    <a:pt x="1184" y="8601"/>
                  </a:lnTo>
                  <a:lnTo>
                    <a:pt x="1325" y="8625"/>
                  </a:lnTo>
                  <a:lnTo>
                    <a:pt x="1420" y="8506"/>
                  </a:lnTo>
                  <a:lnTo>
                    <a:pt x="1064" y="7986"/>
                  </a:lnTo>
                  <a:lnTo>
                    <a:pt x="142" y="7962"/>
                  </a:lnTo>
                  <a:lnTo>
                    <a:pt x="993" y="7868"/>
                  </a:lnTo>
                  <a:lnTo>
                    <a:pt x="1325" y="8128"/>
                  </a:lnTo>
                  <a:lnTo>
                    <a:pt x="1444" y="8318"/>
                  </a:lnTo>
                  <a:lnTo>
                    <a:pt x="1490" y="7916"/>
                  </a:lnTo>
                  <a:lnTo>
                    <a:pt x="1042" y="7254"/>
                  </a:lnTo>
                  <a:lnTo>
                    <a:pt x="828" y="7183"/>
                  </a:lnTo>
                  <a:lnTo>
                    <a:pt x="0" y="7254"/>
                  </a:lnTo>
                  <a:lnTo>
                    <a:pt x="568" y="7065"/>
                  </a:lnTo>
                  <a:lnTo>
                    <a:pt x="1088" y="7160"/>
                  </a:lnTo>
                  <a:lnTo>
                    <a:pt x="1631" y="7893"/>
                  </a:lnTo>
                  <a:lnTo>
                    <a:pt x="1703" y="7632"/>
                  </a:lnTo>
                  <a:lnTo>
                    <a:pt x="1348" y="7042"/>
                  </a:lnTo>
                  <a:lnTo>
                    <a:pt x="1727" y="7561"/>
                  </a:lnTo>
                  <a:lnTo>
                    <a:pt x="1750" y="7301"/>
                  </a:lnTo>
                  <a:lnTo>
                    <a:pt x="1514" y="6875"/>
                  </a:lnTo>
                  <a:lnTo>
                    <a:pt x="1396" y="6735"/>
                  </a:lnTo>
                  <a:lnTo>
                    <a:pt x="711" y="6356"/>
                  </a:lnTo>
                  <a:lnTo>
                    <a:pt x="1135" y="6497"/>
                  </a:lnTo>
                  <a:lnTo>
                    <a:pt x="615" y="283"/>
                  </a:lnTo>
                  <a:lnTo>
                    <a:pt x="1018" y="3662"/>
                  </a:lnTo>
                  <a:lnTo>
                    <a:pt x="1253" y="3237"/>
                  </a:lnTo>
                  <a:lnTo>
                    <a:pt x="1963" y="2954"/>
                  </a:lnTo>
                  <a:lnTo>
                    <a:pt x="2011" y="35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4" name="Freeform 188"/>
            <p:cNvSpPr>
              <a:spLocks/>
            </p:cNvSpPr>
            <p:nvPr/>
          </p:nvSpPr>
          <p:spPr bwMode="auto">
            <a:xfrm>
              <a:off x="1514" y="3659"/>
              <a:ext cx="226" cy="49"/>
            </a:xfrm>
            <a:custGeom>
              <a:avLst/>
              <a:gdLst>
                <a:gd name="T0" fmla="*/ 226 w 1809"/>
                <a:gd name="T1" fmla="*/ 40 h 390"/>
                <a:gd name="T2" fmla="*/ 157 w 1809"/>
                <a:gd name="T3" fmla="*/ 7 h 390"/>
                <a:gd name="T4" fmla="*/ 115 w 1809"/>
                <a:gd name="T5" fmla="*/ 10 h 390"/>
                <a:gd name="T6" fmla="*/ 0 w 1809"/>
                <a:gd name="T7" fmla="*/ 49 h 390"/>
                <a:gd name="T8" fmla="*/ 91 w 1809"/>
                <a:gd name="T9" fmla="*/ 9 h 390"/>
                <a:gd name="T10" fmla="*/ 164 w 1809"/>
                <a:gd name="T11" fmla="*/ 0 h 390"/>
                <a:gd name="T12" fmla="*/ 202 w 1809"/>
                <a:gd name="T13" fmla="*/ 22 h 390"/>
                <a:gd name="T14" fmla="*/ 226 w 1809"/>
                <a:gd name="T15" fmla="*/ 40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9"/>
                <a:gd name="T25" fmla="*/ 0 h 390"/>
                <a:gd name="T26" fmla="*/ 1809 w 1809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9" h="390">
                  <a:moveTo>
                    <a:pt x="1809" y="319"/>
                  </a:moveTo>
                  <a:lnTo>
                    <a:pt x="1253" y="58"/>
                  </a:lnTo>
                  <a:lnTo>
                    <a:pt x="922" y="83"/>
                  </a:lnTo>
                  <a:lnTo>
                    <a:pt x="0" y="390"/>
                  </a:lnTo>
                  <a:lnTo>
                    <a:pt x="732" y="70"/>
                  </a:lnTo>
                  <a:lnTo>
                    <a:pt x="1312" y="0"/>
                  </a:lnTo>
                  <a:lnTo>
                    <a:pt x="1620" y="176"/>
                  </a:lnTo>
                  <a:lnTo>
                    <a:pt x="1809" y="3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5" name="Freeform 189"/>
            <p:cNvSpPr>
              <a:spLocks/>
            </p:cNvSpPr>
            <p:nvPr/>
          </p:nvSpPr>
          <p:spPr bwMode="auto">
            <a:xfrm>
              <a:off x="960" y="2873"/>
              <a:ext cx="686" cy="1195"/>
            </a:xfrm>
            <a:custGeom>
              <a:avLst/>
              <a:gdLst>
                <a:gd name="T0" fmla="*/ 686 w 5485"/>
                <a:gd name="T1" fmla="*/ 0 h 9560"/>
                <a:gd name="T2" fmla="*/ 346 w 5485"/>
                <a:gd name="T3" fmla="*/ 37 h 9560"/>
                <a:gd name="T4" fmla="*/ 418 w 5485"/>
                <a:gd name="T5" fmla="*/ 875 h 9560"/>
                <a:gd name="T6" fmla="*/ 473 w 5485"/>
                <a:gd name="T7" fmla="*/ 875 h 9560"/>
                <a:gd name="T8" fmla="*/ 492 w 5485"/>
                <a:gd name="T9" fmla="*/ 820 h 9560"/>
                <a:gd name="T10" fmla="*/ 622 w 5485"/>
                <a:gd name="T11" fmla="*/ 759 h 9560"/>
                <a:gd name="T12" fmla="*/ 671 w 5485"/>
                <a:gd name="T13" fmla="*/ 750 h 9560"/>
                <a:gd name="T14" fmla="*/ 622 w 5485"/>
                <a:gd name="T15" fmla="*/ 765 h 9560"/>
                <a:gd name="T16" fmla="*/ 505 w 5485"/>
                <a:gd name="T17" fmla="*/ 831 h 9560"/>
                <a:gd name="T18" fmla="*/ 522 w 5485"/>
                <a:gd name="T19" fmla="*/ 854 h 9560"/>
                <a:gd name="T20" fmla="*/ 514 w 5485"/>
                <a:gd name="T21" fmla="*/ 886 h 9560"/>
                <a:gd name="T22" fmla="*/ 524 w 5485"/>
                <a:gd name="T23" fmla="*/ 903 h 9560"/>
                <a:gd name="T24" fmla="*/ 539 w 5485"/>
                <a:gd name="T25" fmla="*/ 912 h 9560"/>
                <a:gd name="T26" fmla="*/ 539 w 5485"/>
                <a:gd name="T27" fmla="*/ 933 h 9560"/>
                <a:gd name="T28" fmla="*/ 545 w 5485"/>
                <a:gd name="T29" fmla="*/ 952 h 9560"/>
                <a:gd name="T30" fmla="*/ 529 w 5485"/>
                <a:gd name="T31" fmla="*/ 939 h 9560"/>
                <a:gd name="T32" fmla="*/ 524 w 5485"/>
                <a:gd name="T33" fmla="*/ 924 h 9560"/>
                <a:gd name="T34" fmla="*/ 499 w 5485"/>
                <a:gd name="T35" fmla="*/ 918 h 9560"/>
                <a:gd name="T36" fmla="*/ 492 w 5485"/>
                <a:gd name="T37" fmla="*/ 899 h 9560"/>
                <a:gd name="T38" fmla="*/ 456 w 5485"/>
                <a:gd name="T39" fmla="*/ 967 h 9560"/>
                <a:gd name="T40" fmla="*/ 422 w 5485"/>
                <a:gd name="T41" fmla="*/ 1139 h 9560"/>
                <a:gd name="T42" fmla="*/ 414 w 5485"/>
                <a:gd name="T43" fmla="*/ 1195 h 9560"/>
                <a:gd name="T44" fmla="*/ 360 w 5485"/>
                <a:gd name="T45" fmla="*/ 1195 h 9560"/>
                <a:gd name="T46" fmla="*/ 0 w 5485"/>
                <a:gd name="T47" fmla="*/ 1195 h 9560"/>
                <a:gd name="T48" fmla="*/ 44 w 5485"/>
                <a:gd name="T49" fmla="*/ 1003 h 9560"/>
                <a:gd name="T50" fmla="*/ 109 w 5485"/>
                <a:gd name="T51" fmla="*/ 799 h 9560"/>
                <a:gd name="T52" fmla="*/ 145 w 5485"/>
                <a:gd name="T53" fmla="*/ 755 h 9560"/>
                <a:gd name="T54" fmla="*/ 378 w 5485"/>
                <a:gd name="T55" fmla="*/ 640 h 9560"/>
                <a:gd name="T56" fmla="*/ 328 w 5485"/>
                <a:gd name="T57" fmla="*/ 28 h 9560"/>
                <a:gd name="T58" fmla="*/ 686 w 5485"/>
                <a:gd name="T59" fmla="*/ 0 h 95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85"/>
                <a:gd name="T91" fmla="*/ 0 h 9560"/>
                <a:gd name="T92" fmla="*/ 5485 w 5485"/>
                <a:gd name="T93" fmla="*/ 9560 h 95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85" h="9560">
                  <a:moveTo>
                    <a:pt x="5485" y="0"/>
                  </a:moveTo>
                  <a:lnTo>
                    <a:pt x="2764" y="297"/>
                  </a:lnTo>
                  <a:lnTo>
                    <a:pt x="3340" y="7003"/>
                  </a:lnTo>
                  <a:lnTo>
                    <a:pt x="3785" y="7003"/>
                  </a:lnTo>
                  <a:lnTo>
                    <a:pt x="3937" y="6563"/>
                  </a:lnTo>
                  <a:lnTo>
                    <a:pt x="4974" y="6069"/>
                  </a:lnTo>
                  <a:lnTo>
                    <a:pt x="5365" y="6000"/>
                  </a:lnTo>
                  <a:lnTo>
                    <a:pt x="4974" y="6120"/>
                  </a:lnTo>
                  <a:lnTo>
                    <a:pt x="4038" y="6647"/>
                  </a:lnTo>
                  <a:lnTo>
                    <a:pt x="4176" y="6835"/>
                  </a:lnTo>
                  <a:lnTo>
                    <a:pt x="4107" y="7089"/>
                  </a:lnTo>
                  <a:lnTo>
                    <a:pt x="4192" y="7225"/>
                  </a:lnTo>
                  <a:lnTo>
                    <a:pt x="4310" y="7293"/>
                  </a:lnTo>
                  <a:lnTo>
                    <a:pt x="4310" y="7463"/>
                  </a:lnTo>
                  <a:lnTo>
                    <a:pt x="4361" y="7616"/>
                  </a:lnTo>
                  <a:lnTo>
                    <a:pt x="4226" y="7514"/>
                  </a:lnTo>
                  <a:lnTo>
                    <a:pt x="4192" y="7395"/>
                  </a:lnTo>
                  <a:lnTo>
                    <a:pt x="3987" y="7344"/>
                  </a:lnTo>
                  <a:lnTo>
                    <a:pt x="3937" y="7190"/>
                  </a:lnTo>
                  <a:lnTo>
                    <a:pt x="3647" y="7735"/>
                  </a:lnTo>
                  <a:lnTo>
                    <a:pt x="3375" y="9112"/>
                  </a:lnTo>
                  <a:lnTo>
                    <a:pt x="3308" y="9560"/>
                  </a:lnTo>
                  <a:lnTo>
                    <a:pt x="2882" y="9560"/>
                  </a:lnTo>
                  <a:lnTo>
                    <a:pt x="0" y="9560"/>
                  </a:lnTo>
                  <a:lnTo>
                    <a:pt x="352" y="8023"/>
                  </a:lnTo>
                  <a:lnTo>
                    <a:pt x="873" y="6393"/>
                  </a:lnTo>
                  <a:lnTo>
                    <a:pt x="1157" y="6039"/>
                  </a:lnTo>
                  <a:lnTo>
                    <a:pt x="3024" y="5118"/>
                  </a:lnTo>
                  <a:lnTo>
                    <a:pt x="2623" y="226"/>
                  </a:lnTo>
                  <a:lnTo>
                    <a:pt x="54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6" name="Freeform 190"/>
            <p:cNvSpPr>
              <a:spLocks/>
            </p:cNvSpPr>
            <p:nvPr/>
          </p:nvSpPr>
          <p:spPr bwMode="auto">
            <a:xfrm>
              <a:off x="1527" y="3861"/>
              <a:ext cx="39" cy="47"/>
            </a:xfrm>
            <a:custGeom>
              <a:avLst/>
              <a:gdLst>
                <a:gd name="T0" fmla="*/ 12 w 309"/>
                <a:gd name="T1" fmla="*/ 0 h 377"/>
                <a:gd name="T2" fmla="*/ 15 w 309"/>
                <a:gd name="T3" fmla="*/ 27 h 377"/>
                <a:gd name="T4" fmla="*/ 39 w 309"/>
                <a:gd name="T5" fmla="*/ 41 h 377"/>
                <a:gd name="T6" fmla="*/ 21 w 309"/>
                <a:gd name="T7" fmla="*/ 47 h 377"/>
                <a:gd name="T8" fmla="*/ 0 w 309"/>
                <a:gd name="T9" fmla="*/ 36 h 377"/>
                <a:gd name="T10" fmla="*/ 12 w 309"/>
                <a:gd name="T11" fmla="*/ 0 h 3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9"/>
                <a:gd name="T19" fmla="*/ 0 h 377"/>
                <a:gd name="T20" fmla="*/ 309 w 309"/>
                <a:gd name="T21" fmla="*/ 377 h 3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9" h="377">
                  <a:moveTo>
                    <a:pt x="96" y="0"/>
                  </a:moveTo>
                  <a:lnTo>
                    <a:pt x="119" y="214"/>
                  </a:lnTo>
                  <a:lnTo>
                    <a:pt x="309" y="332"/>
                  </a:lnTo>
                  <a:lnTo>
                    <a:pt x="166" y="377"/>
                  </a:lnTo>
                  <a:lnTo>
                    <a:pt x="0" y="28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7" name="Freeform 191"/>
            <p:cNvSpPr>
              <a:spLocks/>
            </p:cNvSpPr>
            <p:nvPr/>
          </p:nvSpPr>
          <p:spPr bwMode="auto">
            <a:xfrm>
              <a:off x="2383" y="3242"/>
              <a:ext cx="34" cy="177"/>
            </a:xfrm>
            <a:custGeom>
              <a:avLst/>
              <a:gdLst>
                <a:gd name="T0" fmla="*/ 0 w 272"/>
                <a:gd name="T1" fmla="*/ 0 h 1416"/>
                <a:gd name="T2" fmla="*/ 9 w 272"/>
                <a:gd name="T3" fmla="*/ 31 h 1416"/>
                <a:gd name="T4" fmla="*/ 15 w 272"/>
                <a:gd name="T5" fmla="*/ 105 h 1416"/>
                <a:gd name="T6" fmla="*/ 34 w 272"/>
                <a:gd name="T7" fmla="*/ 143 h 1416"/>
                <a:gd name="T8" fmla="*/ 16 w 272"/>
                <a:gd name="T9" fmla="*/ 177 h 1416"/>
                <a:gd name="T10" fmla="*/ 1 w 272"/>
                <a:gd name="T11" fmla="*/ 130 h 1416"/>
                <a:gd name="T12" fmla="*/ 3 w 272"/>
                <a:gd name="T13" fmla="*/ 44 h 1416"/>
                <a:gd name="T14" fmla="*/ 0 w 272"/>
                <a:gd name="T15" fmla="*/ 0 h 1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1416"/>
                <a:gd name="T26" fmla="*/ 272 w 272"/>
                <a:gd name="T27" fmla="*/ 1416 h 1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1416">
                  <a:moveTo>
                    <a:pt x="0" y="0"/>
                  </a:moveTo>
                  <a:lnTo>
                    <a:pt x="70" y="247"/>
                  </a:lnTo>
                  <a:lnTo>
                    <a:pt x="119" y="837"/>
                  </a:lnTo>
                  <a:lnTo>
                    <a:pt x="272" y="1145"/>
                  </a:lnTo>
                  <a:lnTo>
                    <a:pt x="130" y="1416"/>
                  </a:lnTo>
                  <a:lnTo>
                    <a:pt x="12" y="1039"/>
                  </a:lnTo>
                  <a:lnTo>
                    <a:pt x="24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8" name="Freeform 192"/>
            <p:cNvSpPr>
              <a:spLocks/>
            </p:cNvSpPr>
            <p:nvPr/>
          </p:nvSpPr>
          <p:spPr bwMode="auto">
            <a:xfrm>
              <a:off x="2764" y="3546"/>
              <a:ext cx="284" cy="523"/>
            </a:xfrm>
            <a:custGeom>
              <a:avLst/>
              <a:gdLst>
                <a:gd name="T0" fmla="*/ 9 w 2273"/>
                <a:gd name="T1" fmla="*/ 0 h 4182"/>
                <a:gd name="T2" fmla="*/ 207 w 2273"/>
                <a:gd name="T3" fmla="*/ 151 h 4182"/>
                <a:gd name="T4" fmla="*/ 223 w 2273"/>
                <a:gd name="T5" fmla="*/ 174 h 4182"/>
                <a:gd name="T6" fmla="*/ 245 w 2273"/>
                <a:gd name="T7" fmla="*/ 179 h 4182"/>
                <a:gd name="T8" fmla="*/ 259 w 2273"/>
                <a:gd name="T9" fmla="*/ 219 h 4182"/>
                <a:gd name="T10" fmla="*/ 284 w 2273"/>
                <a:gd name="T11" fmla="*/ 522 h 4182"/>
                <a:gd name="T12" fmla="*/ 49 w 2273"/>
                <a:gd name="T13" fmla="*/ 523 h 4182"/>
                <a:gd name="T14" fmla="*/ 49 w 2273"/>
                <a:gd name="T15" fmla="*/ 363 h 4182"/>
                <a:gd name="T16" fmla="*/ 0 w 2273"/>
                <a:gd name="T17" fmla="*/ 361 h 4182"/>
                <a:gd name="T18" fmla="*/ 37 w 2273"/>
                <a:gd name="T19" fmla="*/ 349 h 4182"/>
                <a:gd name="T20" fmla="*/ 39 w 2273"/>
                <a:gd name="T21" fmla="*/ 306 h 4182"/>
                <a:gd name="T22" fmla="*/ 61 w 2273"/>
                <a:gd name="T23" fmla="*/ 292 h 4182"/>
                <a:gd name="T24" fmla="*/ 67 w 2273"/>
                <a:gd name="T25" fmla="*/ 254 h 4182"/>
                <a:gd name="T26" fmla="*/ 49 w 2273"/>
                <a:gd name="T27" fmla="*/ 222 h 4182"/>
                <a:gd name="T28" fmla="*/ 81 w 2273"/>
                <a:gd name="T29" fmla="*/ 262 h 4182"/>
                <a:gd name="T30" fmla="*/ 84 w 2273"/>
                <a:gd name="T31" fmla="*/ 307 h 4182"/>
                <a:gd name="T32" fmla="*/ 71 w 2273"/>
                <a:gd name="T33" fmla="*/ 493 h 4182"/>
                <a:gd name="T34" fmla="*/ 179 w 2273"/>
                <a:gd name="T35" fmla="*/ 350 h 4182"/>
                <a:gd name="T36" fmla="*/ 177 w 2273"/>
                <a:gd name="T37" fmla="*/ 473 h 4182"/>
                <a:gd name="T38" fmla="*/ 219 w 2273"/>
                <a:gd name="T39" fmla="*/ 300 h 4182"/>
                <a:gd name="T40" fmla="*/ 238 w 2273"/>
                <a:gd name="T41" fmla="*/ 230 h 4182"/>
                <a:gd name="T42" fmla="*/ 232 w 2273"/>
                <a:gd name="T43" fmla="*/ 198 h 4182"/>
                <a:gd name="T44" fmla="*/ 198 w 2273"/>
                <a:gd name="T45" fmla="*/ 242 h 4182"/>
                <a:gd name="T46" fmla="*/ 192 w 2273"/>
                <a:gd name="T47" fmla="*/ 188 h 4182"/>
                <a:gd name="T48" fmla="*/ 170 w 2273"/>
                <a:gd name="T49" fmla="*/ 149 h 4182"/>
                <a:gd name="T50" fmla="*/ 0 w 2273"/>
                <a:gd name="T51" fmla="*/ 24 h 4182"/>
                <a:gd name="T52" fmla="*/ 9 w 2273"/>
                <a:gd name="T53" fmla="*/ 0 h 41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73"/>
                <a:gd name="T82" fmla="*/ 0 h 4182"/>
                <a:gd name="T83" fmla="*/ 2273 w 2273"/>
                <a:gd name="T84" fmla="*/ 4182 h 41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73" h="4182">
                  <a:moveTo>
                    <a:pt x="72" y="0"/>
                  </a:moveTo>
                  <a:lnTo>
                    <a:pt x="1656" y="1205"/>
                  </a:lnTo>
                  <a:lnTo>
                    <a:pt x="1786" y="1393"/>
                  </a:lnTo>
                  <a:lnTo>
                    <a:pt x="1964" y="1430"/>
                  </a:lnTo>
                  <a:lnTo>
                    <a:pt x="2069" y="1749"/>
                  </a:lnTo>
                  <a:lnTo>
                    <a:pt x="2273" y="4171"/>
                  </a:lnTo>
                  <a:lnTo>
                    <a:pt x="391" y="4182"/>
                  </a:lnTo>
                  <a:lnTo>
                    <a:pt x="391" y="2906"/>
                  </a:lnTo>
                  <a:lnTo>
                    <a:pt x="0" y="2883"/>
                  </a:lnTo>
                  <a:lnTo>
                    <a:pt x="296" y="2788"/>
                  </a:lnTo>
                  <a:lnTo>
                    <a:pt x="309" y="2446"/>
                  </a:lnTo>
                  <a:lnTo>
                    <a:pt x="486" y="2338"/>
                  </a:lnTo>
                  <a:lnTo>
                    <a:pt x="533" y="2033"/>
                  </a:lnTo>
                  <a:lnTo>
                    <a:pt x="391" y="1773"/>
                  </a:lnTo>
                  <a:lnTo>
                    <a:pt x="652" y="2091"/>
                  </a:lnTo>
                  <a:lnTo>
                    <a:pt x="674" y="2458"/>
                  </a:lnTo>
                  <a:lnTo>
                    <a:pt x="569" y="3946"/>
                  </a:lnTo>
                  <a:lnTo>
                    <a:pt x="1431" y="2801"/>
                  </a:lnTo>
                  <a:lnTo>
                    <a:pt x="1420" y="3781"/>
                  </a:lnTo>
                  <a:lnTo>
                    <a:pt x="1751" y="2398"/>
                  </a:lnTo>
                  <a:lnTo>
                    <a:pt x="1904" y="1843"/>
                  </a:lnTo>
                  <a:lnTo>
                    <a:pt x="1858" y="1583"/>
                  </a:lnTo>
                  <a:lnTo>
                    <a:pt x="1586" y="1937"/>
                  </a:lnTo>
                  <a:lnTo>
                    <a:pt x="1538" y="1501"/>
                  </a:lnTo>
                  <a:lnTo>
                    <a:pt x="1361" y="1194"/>
                  </a:lnTo>
                  <a:lnTo>
                    <a:pt x="0" y="18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89" name="Freeform 193"/>
            <p:cNvSpPr>
              <a:spLocks/>
            </p:cNvSpPr>
            <p:nvPr/>
          </p:nvSpPr>
          <p:spPr bwMode="auto">
            <a:xfrm>
              <a:off x="2498" y="3670"/>
              <a:ext cx="238" cy="310"/>
            </a:xfrm>
            <a:custGeom>
              <a:avLst/>
              <a:gdLst>
                <a:gd name="T0" fmla="*/ 89 w 1903"/>
                <a:gd name="T1" fmla="*/ 0 h 2482"/>
                <a:gd name="T2" fmla="*/ 16 w 1903"/>
                <a:gd name="T3" fmla="*/ 56 h 2482"/>
                <a:gd name="T4" fmla="*/ 16 w 1903"/>
                <a:gd name="T5" fmla="*/ 145 h 2482"/>
                <a:gd name="T6" fmla="*/ 0 w 1903"/>
                <a:gd name="T7" fmla="*/ 204 h 2482"/>
                <a:gd name="T8" fmla="*/ 15 w 1903"/>
                <a:gd name="T9" fmla="*/ 241 h 2482"/>
                <a:gd name="T10" fmla="*/ 30 w 1903"/>
                <a:gd name="T11" fmla="*/ 284 h 2482"/>
                <a:gd name="T12" fmla="*/ 89 w 1903"/>
                <a:gd name="T13" fmla="*/ 310 h 2482"/>
                <a:gd name="T14" fmla="*/ 105 w 1903"/>
                <a:gd name="T15" fmla="*/ 307 h 2482"/>
                <a:gd name="T16" fmla="*/ 77 w 1903"/>
                <a:gd name="T17" fmla="*/ 300 h 2482"/>
                <a:gd name="T18" fmla="*/ 52 w 1903"/>
                <a:gd name="T19" fmla="*/ 266 h 2482"/>
                <a:gd name="T20" fmla="*/ 78 w 1903"/>
                <a:gd name="T21" fmla="*/ 190 h 2482"/>
                <a:gd name="T22" fmla="*/ 98 w 1903"/>
                <a:gd name="T23" fmla="*/ 183 h 2482"/>
                <a:gd name="T24" fmla="*/ 213 w 1903"/>
                <a:gd name="T25" fmla="*/ 185 h 2482"/>
                <a:gd name="T26" fmla="*/ 238 w 1903"/>
                <a:gd name="T27" fmla="*/ 192 h 2482"/>
                <a:gd name="T28" fmla="*/ 208 w 1903"/>
                <a:gd name="T29" fmla="*/ 174 h 2482"/>
                <a:gd name="T30" fmla="*/ 126 w 1903"/>
                <a:gd name="T31" fmla="*/ 160 h 2482"/>
                <a:gd name="T32" fmla="*/ 90 w 1903"/>
                <a:gd name="T33" fmla="*/ 148 h 2482"/>
                <a:gd name="T34" fmla="*/ 39 w 1903"/>
                <a:gd name="T35" fmla="*/ 219 h 2482"/>
                <a:gd name="T36" fmla="*/ 30 w 1903"/>
                <a:gd name="T37" fmla="*/ 196 h 2482"/>
                <a:gd name="T38" fmla="*/ 33 w 1903"/>
                <a:gd name="T39" fmla="*/ 170 h 2482"/>
                <a:gd name="T40" fmla="*/ 42 w 1903"/>
                <a:gd name="T41" fmla="*/ 146 h 2482"/>
                <a:gd name="T42" fmla="*/ 84 w 1903"/>
                <a:gd name="T43" fmla="*/ 84 h 2482"/>
                <a:gd name="T44" fmla="*/ 108 w 1903"/>
                <a:gd name="T45" fmla="*/ 77 h 2482"/>
                <a:gd name="T46" fmla="*/ 137 w 1903"/>
                <a:gd name="T47" fmla="*/ 78 h 2482"/>
                <a:gd name="T48" fmla="*/ 236 w 1903"/>
                <a:gd name="T49" fmla="*/ 106 h 2482"/>
                <a:gd name="T50" fmla="*/ 238 w 1903"/>
                <a:gd name="T51" fmla="*/ 92 h 2482"/>
                <a:gd name="T52" fmla="*/ 126 w 1903"/>
                <a:gd name="T53" fmla="*/ 49 h 2482"/>
                <a:gd name="T54" fmla="*/ 101 w 1903"/>
                <a:gd name="T55" fmla="*/ 53 h 2482"/>
                <a:gd name="T56" fmla="*/ 74 w 1903"/>
                <a:gd name="T57" fmla="*/ 69 h 2482"/>
                <a:gd name="T58" fmla="*/ 42 w 1903"/>
                <a:gd name="T59" fmla="*/ 118 h 2482"/>
                <a:gd name="T60" fmla="*/ 39 w 1903"/>
                <a:gd name="T61" fmla="*/ 68 h 2482"/>
                <a:gd name="T62" fmla="*/ 55 w 1903"/>
                <a:gd name="T63" fmla="*/ 46 h 2482"/>
                <a:gd name="T64" fmla="*/ 89 w 1903"/>
                <a:gd name="T65" fmla="*/ 0 h 24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3"/>
                <a:gd name="T100" fmla="*/ 0 h 2482"/>
                <a:gd name="T101" fmla="*/ 1903 w 1903"/>
                <a:gd name="T102" fmla="*/ 2482 h 24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3" h="2482">
                  <a:moveTo>
                    <a:pt x="710" y="0"/>
                  </a:moveTo>
                  <a:lnTo>
                    <a:pt x="130" y="450"/>
                  </a:lnTo>
                  <a:lnTo>
                    <a:pt x="130" y="1160"/>
                  </a:lnTo>
                  <a:lnTo>
                    <a:pt x="0" y="1632"/>
                  </a:lnTo>
                  <a:lnTo>
                    <a:pt x="118" y="1928"/>
                  </a:lnTo>
                  <a:lnTo>
                    <a:pt x="236" y="2271"/>
                  </a:lnTo>
                  <a:lnTo>
                    <a:pt x="710" y="2482"/>
                  </a:lnTo>
                  <a:lnTo>
                    <a:pt x="839" y="2458"/>
                  </a:lnTo>
                  <a:lnTo>
                    <a:pt x="615" y="2400"/>
                  </a:lnTo>
                  <a:lnTo>
                    <a:pt x="414" y="2129"/>
                  </a:lnTo>
                  <a:lnTo>
                    <a:pt x="627" y="1525"/>
                  </a:lnTo>
                  <a:lnTo>
                    <a:pt x="780" y="1467"/>
                  </a:lnTo>
                  <a:lnTo>
                    <a:pt x="1702" y="1478"/>
                  </a:lnTo>
                  <a:lnTo>
                    <a:pt x="1903" y="1537"/>
                  </a:lnTo>
                  <a:lnTo>
                    <a:pt x="1667" y="1396"/>
                  </a:lnTo>
                  <a:lnTo>
                    <a:pt x="1006" y="1278"/>
                  </a:lnTo>
                  <a:lnTo>
                    <a:pt x="721" y="1183"/>
                  </a:lnTo>
                  <a:lnTo>
                    <a:pt x="308" y="1750"/>
                  </a:lnTo>
                  <a:lnTo>
                    <a:pt x="236" y="1573"/>
                  </a:lnTo>
                  <a:lnTo>
                    <a:pt x="260" y="1360"/>
                  </a:lnTo>
                  <a:lnTo>
                    <a:pt x="332" y="1171"/>
                  </a:lnTo>
                  <a:lnTo>
                    <a:pt x="674" y="674"/>
                  </a:lnTo>
                  <a:lnTo>
                    <a:pt x="864" y="616"/>
                  </a:lnTo>
                  <a:lnTo>
                    <a:pt x="1099" y="628"/>
                  </a:lnTo>
                  <a:lnTo>
                    <a:pt x="1891" y="852"/>
                  </a:lnTo>
                  <a:lnTo>
                    <a:pt x="1903" y="734"/>
                  </a:lnTo>
                  <a:lnTo>
                    <a:pt x="1006" y="392"/>
                  </a:lnTo>
                  <a:lnTo>
                    <a:pt x="804" y="427"/>
                  </a:lnTo>
                  <a:lnTo>
                    <a:pt x="592" y="556"/>
                  </a:lnTo>
                  <a:lnTo>
                    <a:pt x="332" y="946"/>
                  </a:lnTo>
                  <a:lnTo>
                    <a:pt x="308" y="545"/>
                  </a:lnTo>
                  <a:lnTo>
                    <a:pt x="438" y="368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0" name="Freeform 194"/>
            <p:cNvSpPr>
              <a:spLocks/>
            </p:cNvSpPr>
            <p:nvPr/>
          </p:nvSpPr>
          <p:spPr bwMode="auto">
            <a:xfrm>
              <a:off x="2639" y="3665"/>
              <a:ext cx="121" cy="79"/>
            </a:xfrm>
            <a:custGeom>
              <a:avLst/>
              <a:gdLst>
                <a:gd name="T0" fmla="*/ 0 w 969"/>
                <a:gd name="T1" fmla="*/ 0 h 638"/>
                <a:gd name="T2" fmla="*/ 50 w 969"/>
                <a:gd name="T3" fmla="*/ 16 h 638"/>
                <a:gd name="T4" fmla="*/ 121 w 969"/>
                <a:gd name="T5" fmla="*/ 79 h 638"/>
                <a:gd name="T6" fmla="*/ 25 w 969"/>
                <a:gd name="T7" fmla="*/ 15 h 638"/>
                <a:gd name="T8" fmla="*/ 0 w 969"/>
                <a:gd name="T9" fmla="*/ 0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9"/>
                <a:gd name="T16" fmla="*/ 0 h 638"/>
                <a:gd name="T17" fmla="*/ 969 w 969"/>
                <a:gd name="T18" fmla="*/ 638 h 6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9" h="638">
                  <a:moveTo>
                    <a:pt x="0" y="0"/>
                  </a:moveTo>
                  <a:lnTo>
                    <a:pt x="401" y="131"/>
                  </a:lnTo>
                  <a:lnTo>
                    <a:pt x="969" y="638"/>
                  </a:lnTo>
                  <a:lnTo>
                    <a:pt x="20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1" name="Freeform 195"/>
            <p:cNvSpPr>
              <a:spLocks/>
            </p:cNvSpPr>
            <p:nvPr/>
          </p:nvSpPr>
          <p:spPr bwMode="auto">
            <a:xfrm>
              <a:off x="2602" y="3892"/>
              <a:ext cx="87" cy="176"/>
            </a:xfrm>
            <a:custGeom>
              <a:avLst/>
              <a:gdLst>
                <a:gd name="T0" fmla="*/ 87 w 697"/>
                <a:gd name="T1" fmla="*/ 25 h 1406"/>
                <a:gd name="T2" fmla="*/ 60 w 697"/>
                <a:gd name="T3" fmla="*/ 28 h 1406"/>
                <a:gd name="T4" fmla="*/ 37 w 697"/>
                <a:gd name="T5" fmla="*/ 25 h 1406"/>
                <a:gd name="T6" fmla="*/ 3 w 697"/>
                <a:gd name="T7" fmla="*/ 0 h 1406"/>
                <a:gd name="T8" fmla="*/ 22 w 697"/>
                <a:gd name="T9" fmla="*/ 31 h 1406"/>
                <a:gd name="T10" fmla="*/ 0 w 697"/>
                <a:gd name="T11" fmla="*/ 50 h 1406"/>
                <a:gd name="T12" fmla="*/ 28 w 697"/>
                <a:gd name="T13" fmla="*/ 44 h 1406"/>
                <a:gd name="T14" fmla="*/ 44 w 697"/>
                <a:gd name="T15" fmla="*/ 56 h 1406"/>
                <a:gd name="T16" fmla="*/ 40 w 697"/>
                <a:gd name="T17" fmla="*/ 72 h 1406"/>
                <a:gd name="T18" fmla="*/ 16 w 697"/>
                <a:gd name="T19" fmla="*/ 86 h 1406"/>
                <a:gd name="T20" fmla="*/ 38 w 697"/>
                <a:gd name="T21" fmla="*/ 84 h 1406"/>
                <a:gd name="T22" fmla="*/ 43 w 697"/>
                <a:gd name="T23" fmla="*/ 134 h 1406"/>
                <a:gd name="T24" fmla="*/ 50 w 697"/>
                <a:gd name="T25" fmla="*/ 176 h 1406"/>
                <a:gd name="T26" fmla="*/ 77 w 697"/>
                <a:gd name="T27" fmla="*/ 176 h 1406"/>
                <a:gd name="T28" fmla="*/ 71 w 697"/>
                <a:gd name="T29" fmla="*/ 148 h 1406"/>
                <a:gd name="T30" fmla="*/ 65 w 697"/>
                <a:gd name="T31" fmla="*/ 53 h 1406"/>
                <a:gd name="T32" fmla="*/ 71 w 697"/>
                <a:gd name="T33" fmla="*/ 38 h 1406"/>
                <a:gd name="T34" fmla="*/ 87 w 697"/>
                <a:gd name="T35" fmla="*/ 25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7"/>
                <a:gd name="T55" fmla="*/ 0 h 1406"/>
                <a:gd name="T56" fmla="*/ 697 w 697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7" h="1406">
                  <a:moveTo>
                    <a:pt x="697" y="201"/>
                  </a:moveTo>
                  <a:lnTo>
                    <a:pt x="484" y="224"/>
                  </a:lnTo>
                  <a:lnTo>
                    <a:pt x="296" y="201"/>
                  </a:lnTo>
                  <a:lnTo>
                    <a:pt x="24" y="0"/>
                  </a:lnTo>
                  <a:lnTo>
                    <a:pt x="178" y="248"/>
                  </a:lnTo>
                  <a:lnTo>
                    <a:pt x="0" y="401"/>
                  </a:lnTo>
                  <a:lnTo>
                    <a:pt x="224" y="355"/>
                  </a:lnTo>
                  <a:lnTo>
                    <a:pt x="354" y="448"/>
                  </a:lnTo>
                  <a:lnTo>
                    <a:pt x="319" y="579"/>
                  </a:lnTo>
                  <a:lnTo>
                    <a:pt x="129" y="684"/>
                  </a:lnTo>
                  <a:lnTo>
                    <a:pt x="307" y="673"/>
                  </a:lnTo>
                  <a:lnTo>
                    <a:pt x="342" y="1074"/>
                  </a:lnTo>
                  <a:lnTo>
                    <a:pt x="402" y="1406"/>
                  </a:lnTo>
                  <a:lnTo>
                    <a:pt x="614" y="1406"/>
                  </a:lnTo>
                  <a:lnTo>
                    <a:pt x="567" y="1181"/>
                  </a:lnTo>
                  <a:lnTo>
                    <a:pt x="520" y="425"/>
                  </a:lnTo>
                  <a:lnTo>
                    <a:pt x="567" y="307"/>
                  </a:lnTo>
                  <a:lnTo>
                    <a:pt x="697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2" name="Freeform 196"/>
            <p:cNvSpPr>
              <a:spLocks/>
            </p:cNvSpPr>
            <p:nvPr/>
          </p:nvSpPr>
          <p:spPr bwMode="auto">
            <a:xfrm>
              <a:off x="2560" y="3967"/>
              <a:ext cx="36" cy="101"/>
            </a:xfrm>
            <a:custGeom>
              <a:avLst/>
              <a:gdLst>
                <a:gd name="T0" fmla="*/ 0 w 284"/>
                <a:gd name="T1" fmla="*/ 0 h 804"/>
                <a:gd name="T2" fmla="*/ 14 w 284"/>
                <a:gd name="T3" fmla="*/ 101 h 804"/>
                <a:gd name="T4" fmla="*/ 36 w 284"/>
                <a:gd name="T5" fmla="*/ 101 h 804"/>
                <a:gd name="T6" fmla="*/ 21 w 284"/>
                <a:gd name="T7" fmla="*/ 44 h 804"/>
                <a:gd name="T8" fmla="*/ 14 w 284"/>
                <a:gd name="T9" fmla="*/ 5 h 804"/>
                <a:gd name="T10" fmla="*/ 0 w 284"/>
                <a:gd name="T11" fmla="*/ 0 h 8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4"/>
                <a:gd name="T19" fmla="*/ 0 h 804"/>
                <a:gd name="T20" fmla="*/ 284 w 284"/>
                <a:gd name="T21" fmla="*/ 804 h 8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4" h="804">
                  <a:moveTo>
                    <a:pt x="0" y="0"/>
                  </a:moveTo>
                  <a:lnTo>
                    <a:pt x="107" y="804"/>
                  </a:lnTo>
                  <a:lnTo>
                    <a:pt x="284" y="804"/>
                  </a:lnTo>
                  <a:lnTo>
                    <a:pt x="165" y="354"/>
                  </a:lnTo>
                  <a:lnTo>
                    <a:pt x="10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3" name="Freeform 197"/>
            <p:cNvSpPr>
              <a:spLocks/>
            </p:cNvSpPr>
            <p:nvPr/>
          </p:nvSpPr>
          <p:spPr bwMode="auto">
            <a:xfrm>
              <a:off x="2046" y="3693"/>
              <a:ext cx="66" cy="113"/>
            </a:xfrm>
            <a:custGeom>
              <a:avLst/>
              <a:gdLst>
                <a:gd name="T0" fmla="*/ 29 w 532"/>
                <a:gd name="T1" fmla="*/ 0 h 909"/>
                <a:gd name="T2" fmla="*/ 44 w 532"/>
                <a:gd name="T3" fmla="*/ 10 h 909"/>
                <a:gd name="T4" fmla="*/ 44 w 532"/>
                <a:gd name="T5" fmla="*/ 34 h 909"/>
                <a:gd name="T6" fmla="*/ 26 w 532"/>
                <a:gd name="T7" fmla="*/ 43 h 909"/>
                <a:gd name="T8" fmla="*/ 15 w 532"/>
                <a:gd name="T9" fmla="*/ 38 h 909"/>
                <a:gd name="T10" fmla="*/ 6 w 532"/>
                <a:gd name="T11" fmla="*/ 19 h 909"/>
                <a:gd name="T12" fmla="*/ 0 w 532"/>
                <a:gd name="T13" fmla="*/ 60 h 909"/>
                <a:gd name="T14" fmla="*/ 26 w 532"/>
                <a:gd name="T15" fmla="*/ 113 h 909"/>
                <a:gd name="T16" fmla="*/ 28 w 532"/>
                <a:gd name="T17" fmla="*/ 72 h 909"/>
                <a:gd name="T18" fmla="*/ 54 w 532"/>
                <a:gd name="T19" fmla="*/ 59 h 909"/>
                <a:gd name="T20" fmla="*/ 66 w 532"/>
                <a:gd name="T21" fmla="*/ 21 h 909"/>
                <a:gd name="T22" fmla="*/ 53 w 532"/>
                <a:gd name="T23" fmla="*/ 0 h 909"/>
                <a:gd name="T24" fmla="*/ 29 w 532"/>
                <a:gd name="T25" fmla="*/ 0 h 9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2"/>
                <a:gd name="T40" fmla="*/ 0 h 909"/>
                <a:gd name="T41" fmla="*/ 532 w 532"/>
                <a:gd name="T42" fmla="*/ 909 h 9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2" h="909">
                  <a:moveTo>
                    <a:pt x="236" y="0"/>
                  </a:moveTo>
                  <a:lnTo>
                    <a:pt x="354" y="83"/>
                  </a:lnTo>
                  <a:lnTo>
                    <a:pt x="354" y="272"/>
                  </a:lnTo>
                  <a:lnTo>
                    <a:pt x="212" y="344"/>
                  </a:lnTo>
                  <a:lnTo>
                    <a:pt x="118" y="308"/>
                  </a:lnTo>
                  <a:lnTo>
                    <a:pt x="46" y="154"/>
                  </a:lnTo>
                  <a:lnTo>
                    <a:pt x="0" y="485"/>
                  </a:lnTo>
                  <a:lnTo>
                    <a:pt x="212" y="909"/>
                  </a:lnTo>
                  <a:lnTo>
                    <a:pt x="224" y="580"/>
                  </a:lnTo>
                  <a:lnTo>
                    <a:pt x="436" y="473"/>
                  </a:lnTo>
                  <a:lnTo>
                    <a:pt x="532" y="167"/>
                  </a:lnTo>
                  <a:lnTo>
                    <a:pt x="425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4" name="Freeform 198"/>
            <p:cNvSpPr>
              <a:spLocks/>
            </p:cNvSpPr>
            <p:nvPr/>
          </p:nvSpPr>
          <p:spPr bwMode="auto">
            <a:xfrm>
              <a:off x="2083" y="3907"/>
              <a:ext cx="72" cy="162"/>
            </a:xfrm>
            <a:custGeom>
              <a:avLst/>
              <a:gdLst>
                <a:gd name="T0" fmla="*/ 9 w 579"/>
                <a:gd name="T1" fmla="*/ 0 h 1299"/>
                <a:gd name="T2" fmla="*/ 10 w 579"/>
                <a:gd name="T3" fmla="*/ 53 h 1299"/>
                <a:gd name="T4" fmla="*/ 1 w 579"/>
                <a:gd name="T5" fmla="*/ 106 h 1299"/>
                <a:gd name="T6" fmla="*/ 0 w 579"/>
                <a:gd name="T7" fmla="*/ 162 h 1299"/>
                <a:gd name="T8" fmla="*/ 72 w 579"/>
                <a:gd name="T9" fmla="*/ 162 h 1299"/>
                <a:gd name="T10" fmla="*/ 34 w 579"/>
                <a:gd name="T11" fmla="*/ 105 h 1299"/>
                <a:gd name="T12" fmla="*/ 26 w 579"/>
                <a:gd name="T13" fmla="*/ 44 h 1299"/>
                <a:gd name="T14" fmla="*/ 9 w 579"/>
                <a:gd name="T15" fmla="*/ 0 h 1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9"/>
                <a:gd name="T25" fmla="*/ 0 h 1299"/>
                <a:gd name="T26" fmla="*/ 579 w 579"/>
                <a:gd name="T27" fmla="*/ 1299 h 1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9" h="1299">
                  <a:moveTo>
                    <a:pt x="70" y="0"/>
                  </a:moveTo>
                  <a:lnTo>
                    <a:pt x="83" y="425"/>
                  </a:lnTo>
                  <a:lnTo>
                    <a:pt x="11" y="851"/>
                  </a:lnTo>
                  <a:lnTo>
                    <a:pt x="0" y="1299"/>
                  </a:lnTo>
                  <a:lnTo>
                    <a:pt x="579" y="1299"/>
                  </a:lnTo>
                  <a:lnTo>
                    <a:pt x="272" y="838"/>
                  </a:lnTo>
                  <a:lnTo>
                    <a:pt x="213" y="35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5" name="Freeform 199"/>
            <p:cNvSpPr>
              <a:spLocks/>
            </p:cNvSpPr>
            <p:nvPr/>
          </p:nvSpPr>
          <p:spPr bwMode="auto">
            <a:xfrm>
              <a:off x="2139" y="3740"/>
              <a:ext cx="394" cy="329"/>
            </a:xfrm>
            <a:custGeom>
              <a:avLst/>
              <a:gdLst>
                <a:gd name="T0" fmla="*/ 65 w 3150"/>
                <a:gd name="T1" fmla="*/ 329 h 2628"/>
                <a:gd name="T2" fmla="*/ 8 w 3150"/>
                <a:gd name="T3" fmla="*/ 198 h 2628"/>
                <a:gd name="T4" fmla="*/ 0 w 3150"/>
                <a:gd name="T5" fmla="*/ 105 h 2628"/>
                <a:gd name="T6" fmla="*/ 38 w 3150"/>
                <a:gd name="T7" fmla="*/ 38 h 2628"/>
                <a:gd name="T8" fmla="*/ 143 w 3150"/>
                <a:gd name="T9" fmla="*/ 15 h 2628"/>
                <a:gd name="T10" fmla="*/ 156 w 3150"/>
                <a:gd name="T11" fmla="*/ 52 h 2628"/>
                <a:gd name="T12" fmla="*/ 245 w 3150"/>
                <a:gd name="T13" fmla="*/ 0 h 2628"/>
                <a:gd name="T14" fmla="*/ 299 w 3150"/>
                <a:gd name="T15" fmla="*/ 30 h 2628"/>
                <a:gd name="T16" fmla="*/ 361 w 3150"/>
                <a:gd name="T17" fmla="*/ 34 h 2628"/>
                <a:gd name="T18" fmla="*/ 320 w 3150"/>
                <a:gd name="T19" fmla="*/ 127 h 2628"/>
                <a:gd name="T20" fmla="*/ 334 w 3150"/>
                <a:gd name="T21" fmla="*/ 217 h 2628"/>
                <a:gd name="T22" fmla="*/ 394 w 3150"/>
                <a:gd name="T23" fmla="*/ 329 h 2628"/>
                <a:gd name="T24" fmla="*/ 65 w 3150"/>
                <a:gd name="T25" fmla="*/ 329 h 26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50"/>
                <a:gd name="T40" fmla="*/ 0 h 2628"/>
                <a:gd name="T41" fmla="*/ 3150 w 3150"/>
                <a:gd name="T42" fmla="*/ 2628 h 26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50" h="2628">
                  <a:moveTo>
                    <a:pt x="521" y="2628"/>
                  </a:moveTo>
                  <a:lnTo>
                    <a:pt x="67" y="1585"/>
                  </a:lnTo>
                  <a:lnTo>
                    <a:pt x="0" y="837"/>
                  </a:lnTo>
                  <a:lnTo>
                    <a:pt x="306" y="305"/>
                  </a:lnTo>
                  <a:lnTo>
                    <a:pt x="1144" y="123"/>
                  </a:lnTo>
                  <a:lnTo>
                    <a:pt x="1245" y="418"/>
                  </a:lnTo>
                  <a:lnTo>
                    <a:pt x="1961" y="0"/>
                  </a:lnTo>
                  <a:lnTo>
                    <a:pt x="2391" y="237"/>
                  </a:lnTo>
                  <a:lnTo>
                    <a:pt x="2889" y="272"/>
                  </a:lnTo>
                  <a:lnTo>
                    <a:pt x="2561" y="1018"/>
                  </a:lnTo>
                  <a:lnTo>
                    <a:pt x="2674" y="1732"/>
                  </a:lnTo>
                  <a:lnTo>
                    <a:pt x="3150" y="2628"/>
                  </a:lnTo>
                  <a:lnTo>
                    <a:pt x="521" y="262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6" name="Freeform 200"/>
            <p:cNvSpPr>
              <a:spLocks/>
            </p:cNvSpPr>
            <p:nvPr/>
          </p:nvSpPr>
          <p:spPr bwMode="auto">
            <a:xfrm>
              <a:off x="2280" y="3273"/>
              <a:ext cx="96" cy="248"/>
            </a:xfrm>
            <a:custGeom>
              <a:avLst/>
              <a:gdLst>
                <a:gd name="T0" fmla="*/ 0 w 770"/>
                <a:gd name="T1" fmla="*/ 221 h 1982"/>
                <a:gd name="T2" fmla="*/ 34 w 770"/>
                <a:gd name="T3" fmla="*/ 221 h 1982"/>
                <a:gd name="T4" fmla="*/ 62 w 770"/>
                <a:gd name="T5" fmla="*/ 248 h 1982"/>
                <a:gd name="T6" fmla="*/ 96 w 770"/>
                <a:gd name="T7" fmla="*/ 163 h 1982"/>
                <a:gd name="T8" fmla="*/ 86 w 770"/>
                <a:gd name="T9" fmla="*/ 88 h 1982"/>
                <a:gd name="T10" fmla="*/ 93 w 770"/>
                <a:gd name="T11" fmla="*/ 16 h 1982"/>
                <a:gd name="T12" fmla="*/ 82 w 770"/>
                <a:gd name="T13" fmla="*/ 0 h 1982"/>
                <a:gd name="T14" fmla="*/ 49 w 770"/>
                <a:gd name="T15" fmla="*/ 57 h 1982"/>
                <a:gd name="T16" fmla="*/ 44 w 770"/>
                <a:gd name="T17" fmla="*/ 123 h 1982"/>
                <a:gd name="T18" fmla="*/ 0 w 770"/>
                <a:gd name="T19" fmla="*/ 221 h 1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0"/>
                <a:gd name="T31" fmla="*/ 0 h 1982"/>
                <a:gd name="T32" fmla="*/ 770 w 770"/>
                <a:gd name="T33" fmla="*/ 1982 h 19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0" h="1982">
                  <a:moveTo>
                    <a:pt x="0" y="1768"/>
                  </a:moveTo>
                  <a:lnTo>
                    <a:pt x="272" y="1768"/>
                  </a:lnTo>
                  <a:lnTo>
                    <a:pt x="498" y="1982"/>
                  </a:lnTo>
                  <a:lnTo>
                    <a:pt x="770" y="1303"/>
                  </a:lnTo>
                  <a:lnTo>
                    <a:pt x="690" y="703"/>
                  </a:lnTo>
                  <a:lnTo>
                    <a:pt x="748" y="125"/>
                  </a:lnTo>
                  <a:lnTo>
                    <a:pt x="657" y="0"/>
                  </a:lnTo>
                  <a:lnTo>
                    <a:pt x="396" y="453"/>
                  </a:lnTo>
                  <a:lnTo>
                    <a:pt x="351" y="986"/>
                  </a:lnTo>
                  <a:lnTo>
                    <a:pt x="0" y="1768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7" name="Freeform 201"/>
            <p:cNvSpPr>
              <a:spLocks/>
            </p:cNvSpPr>
            <p:nvPr/>
          </p:nvSpPr>
          <p:spPr bwMode="auto">
            <a:xfrm>
              <a:off x="2754" y="3612"/>
              <a:ext cx="227" cy="337"/>
            </a:xfrm>
            <a:custGeom>
              <a:avLst/>
              <a:gdLst>
                <a:gd name="T0" fmla="*/ 6 w 1813"/>
                <a:gd name="T1" fmla="*/ 0 h 2696"/>
                <a:gd name="T2" fmla="*/ 82 w 1813"/>
                <a:gd name="T3" fmla="*/ 49 h 2696"/>
                <a:gd name="T4" fmla="*/ 136 w 1813"/>
                <a:gd name="T5" fmla="*/ 88 h 2696"/>
                <a:gd name="T6" fmla="*/ 152 w 1813"/>
                <a:gd name="T7" fmla="*/ 119 h 2696"/>
                <a:gd name="T8" fmla="*/ 172 w 1813"/>
                <a:gd name="T9" fmla="*/ 163 h 2696"/>
                <a:gd name="T10" fmla="*/ 180 w 1813"/>
                <a:gd name="T11" fmla="*/ 209 h 2696"/>
                <a:gd name="T12" fmla="*/ 227 w 1813"/>
                <a:gd name="T13" fmla="*/ 171 h 2696"/>
                <a:gd name="T14" fmla="*/ 203 w 1813"/>
                <a:gd name="T15" fmla="*/ 306 h 2696"/>
                <a:gd name="T16" fmla="*/ 189 w 1813"/>
                <a:gd name="T17" fmla="*/ 249 h 2696"/>
                <a:gd name="T18" fmla="*/ 138 w 1813"/>
                <a:gd name="T19" fmla="*/ 306 h 2696"/>
                <a:gd name="T20" fmla="*/ 102 w 1813"/>
                <a:gd name="T21" fmla="*/ 337 h 2696"/>
                <a:gd name="T22" fmla="*/ 102 w 1813"/>
                <a:gd name="T23" fmla="*/ 229 h 2696"/>
                <a:gd name="T24" fmla="*/ 99 w 1813"/>
                <a:gd name="T25" fmla="*/ 191 h 2696"/>
                <a:gd name="T26" fmla="*/ 75 w 1813"/>
                <a:gd name="T27" fmla="*/ 156 h 2696"/>
                <a:gd name="T28" fmla="*/ 28 w 1813"/>
                <a:gd name="T29" fmla="*/ 98 h 2696"/>
                <a:gd name="T30" fmla="*/ 0 w 1813"/>
                <a:gd name="T31" fmla="*/ 61 h 2696"/>
                <a:gd name="T32" fmla="*/ 6 w 1813"/>
                <a:gd name="T33" fmla="*/ 0 h 26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13"/>
                <a:gd name="T52" fmla="*/ 0 h 2696"/>
                <a:gd name="T53" fmla="*/ 1813 w 1813"/>
                <a:gd name="T54" fmla="*/ 2696 h 26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13" h="2696">
                  <a:moveTo>
                    <a:pt x="45" y="0"/>
                  </a:moveTo>
                  <a:lnTo>
                    <a:pt x="657" y="395"/>
                  </a:lnTo>
                  <a:lnTo>
                    <a:pt x="1088" y="701"/>
                  </a:lnTo>
                  <a:lnTo>
                    <a:pt x="1213" y="951"/>
                  </a:lnTo>
                  <a:lnTo>
                    <a:pt x="1371" y="1303"/>
                  </a:lnTo>
                  <a:lnTo>
                    <a:pt x="1439" y="1676"/>
                  </a:lnTo>
                  <a:lnTo>
                    <a:pt x="1813" y="1370"/>
                  </a:lnTo>
                  <a:lnTo>
                    <a:pt x="1621" y="2446"/>
                  </a:lnTo>
                  <a:lnTo>
                    <a:pt x="1507" y="1993"/>
                  </a:lnTo>
                  <a:lnTo>
                    <a:pt x="1099" y="2446"/>
                  </a:lnTo>
                  <a:lnTo>
                    <a:pt x="815" y="2696"/>
                  </a:lnTo>
                  <a:lnTo>
                    <a:pt x="815" y="1834"/>
                  </a:lnTo>
                  <a:lnTo>
                    <a:pt x="793" y="1529"/>
                  </a:lnTo>
                  <a:lnTo>
                    <a:pt x="599" y="1245"/>
                  </a:lnTo>
                  <a:lnTo>
                    <a:pt x="226" y="781"/>
                  </a:lnTo>
                  <a:lnTo>
                    <a:pt x="0" y="48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8" name="Freeform 202"/>
            <p:cNvSpPr>
              <a:spLocks/>
            </p:cNvSpPr>
            <p:nvPr/>
          </p:nvSpPr>
          <p:spPr bwMode="auto">
            <a:xfrm>
              <a:off x="2054" y="3694"/>
              <a:ext cx="26" cy="34"/>
            </a:xfrm>
            <a:custGeom>
              <a:avLst/>
              <a:gdLst>
                <a:gd name="T0" fmla="*/ 7 w 205"/>
                <a:gd name="T1" fmla="*/ 34 h 272"/>
                <a:gd name="T2" fmla="*/ 0 w 205"/>
                <a:gd name="T3" fmla="*/ 18 h 272"/>
                <a:gd name="T4" fmla="*/ 7 w 205"/>
                <a:gd name="T5" fmla="*/ 3 h 272"/>
                <a:gd name="T6" fmla="*/ 19 w 205"/>
                <a:gd name="T7" fmla="*/ 0 h 272"/>
                <a:gd name="T8" fmla="*/ 26 w 205"/>
                <a:gd name="T9" fmla="*/ 14 h 272"/>
                <a:gd name="T10" fmla="*/ 23 w 205"/>
                <a:gd name="T11" fmla="*/ 26 h 272"/>
                <a:gd name="T12" fmla="*/ 7 w 205"/>
                <a:gd name="T13" fmla="*/ 3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272"/>
                <a:gd name="T23" fmla="*/ 205 w 205"/>
                <a:gd name="T24" fmla="*/ 272 h 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272">
                  <a:moveTo>
                    <a:pt x="57" y="272"/>
                  </a:moveTo>
                  <a:lnTo>
                    <a:pt x="0" y="147"/>
                  </a:lnTo>
                  <a:lnTo>
                    <a:pt x="57" y="23"/>
                  </a:lnTo>
                  <a:lnTo>
                    <a:pt x="148" y="0"/>
                  </a:lnTo>
                  <a:lnTo>
                    <a:pt x="205" y="114"/>
                  </a:lnTo>
                  <a:lnTo>
                    <a:pt x="183" y="205"/>
                  </a:lnTo>
                  <a:lnTo>
                    <a:pt x="57" y="272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299" name="Freeform 203"/>
            <p:cNvSpPr>
              <a:spLocks/>
            </p:cNvSpPr>
            <p:nvPr/>
          </p:nvSpPr>
          <p:spPr bwMode="auto">
            <a:xfrm>
              <a:off x="1998" y="2721"/>
              <a:ext cx="98" cy="65"/>
            </a:xfrm>
            <a:custGeom>
              <a:avLst/>
              <a:gdLst>
                <a:gd name="T0" fmla="*/ 0 w 784"/>
                <a:gd name="T1" fmla="*/ 23 h 520"/>
                <a:gd name="T2" fmla="*/ 28 w 784"/>
                <a:gd name="T3" fmla="*/ 4 h 520"/>
                <a:gd name="T4" fmla="*/ 61 w 784"/>
                <a:gd name="T5" fmla="*/ 0 h 520"/>
                <a:gd name="T6" fmla="*/ 98 w 784"/>
                <a:gd name="T7" fmla="*/ 11 h 520"/>
                <a:gd name="T8" fmla="*/ 98 w 784"/>
                <a:gd name="T9" fmla="*/ 65 h 520"/>
                <a:gd name="T10" fmla="*/ 58 w 784"/>
                <a:gd name="T11" fmla="*/ 41 h 520"/>
                <a:gd name="T12" fmla="*/ 3 w 784"/>
                <a:gd name="T13" fmla="*/ 44 h 520"/>
                <a:gd name="T14" fmla="*/ 0 w 784"/>
                <a:gd name="T15" fmla="*/ 23 h 5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4"/>
                <a:gd name="T25" fmla="*/ 0 h 520"/>
                <a:gd name="T26" fmla="*/ 784 w 784"/>
                <a:gd name="T27" fmla="*/ 520 h 5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4" h="520">
                  <a:moveTo>
                    <a:pt x="0" y="181"/>
                  </a:moveTo>
                  <a:lnTo>
                    <a:pt x="221" y="33"/>
                  </a:lnTo>
                  <a:lnTo>
                    <a:pt x="487" y="0"/>
                  </a:lnTo>
                  <a:lnTo>
                    <a:pt x="784" y="86"/>
                  </a:lnTo>
                  <a:lnTo>
                    <a:pt x="784" y="520"/>
                  </a:lnTo>
                  <a:lnTo>
                    <a:pt x="465" y="329"/>
                  </a:lnTo>
                  <a:lnTo>
                    <a:pt x="21" y="35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0" name="Freeform 204"/>
            <p:cNvSpPr>
              <a:spLocks/>
            </p:cNvSpPr>
            <p:nvPr/>
          </p:nvSpPr>
          <p:spPr bwMode="auto">
            <a:xfrm>
              <a:off x="2041" y="2645"/>
              <a:ext cx="183" cy="117"/>
            </a:xfrm>
            <a:custGeom>
              <a:avLst/>
              <a:gdLst>
                <a:gd name="T0" fmla="*/ 0 w 1463"/>
                <a:gd name="T1" fmla="*/ 17 h 933"/>
                <a:gd name="T2" fmla="*/ 36 w 1463"/>
                <a:gd name="T3" fmla="*/ 7 h 933"/>
                <a:gd name="T4" fmla="*/ 84 w 1463"/>
                <a:gd name="T5" fmla="*/ 0 h 933"/>
                <a:gd name="T6" fmla="*/ 150 w 1463"/>
                <a:gd name="T7" fmla="*/ 3 h 933"/>
                <a:gd name="T8" fmla="*/ 183 w 1463"/>
                <a:gd name="T9" fmla="*/ 24 h 933"/>
                <a:gd name="T10" fmla="*/ 158 w 1463"/>
                <a:gd name="T11" fmla="*/ 39 h 933"/>
                <a:gd name="T12" fmla="*/ 147 w 1463"/>
                <a:gd name="T13" fmla="*/ 79 h 933"/>
                <a:gd name="T14" fmla="*/ 133 w 1463"/>
                <a:gd name="T15" fmla="*/ 117 h 933"/>
                <a:gd name="T16" fmla="*/ 98 w 1463"/>
                <a:gd name="T17" fmla="*/ 113 h 933"/>
                <a:gd name="T18" fmla="*/ 77 w 1463"/>
                <a:gd name="T19" fmla="*/ 73 h 933"/>
                <a:gd name="T20" fmla="*/ 56 w 1463"/>
                <a:gd name="T21" fmla="*/ 44 h 933"/>
                <a:gd name="T22" fmla="*/ 40 w 1463"/>
                <a:gd name="T23" fmla="*/ 32 h 933"/>
                <a:gd name="T24" fmla="*/ 31 w 1463"/>
                <a:gd name="T25" fmla="*/ 44 h 933"/>
                <a:gd name="T26" fmla="*/ 0 w 1463"/>
                <a:gd name="T27" fmla="*/ 17 h 9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63"/>
                <a:gd name="T43" fmla="*/ 0 h 933"/>
                <a:gd name="T44" fmla="*/ 1463 w 1463"/>
                <a:gd name="T45" fmla="*/ 933 h 9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63" h="933">
                  <a:moveTo>
                    <a:pt x="0" y="138"/>
                  </a:moveTo>
                  <a:lnTo>
                    <a:pt x="286" y="53"/>
                  </a:lnTo>
                  <a:lnTo>
                    <a:pt x="668" y="0"/>
                  </a:lnTo>
                  <a:lnTo>
                    <a:pt x="1197" y="22"/>
                  </a:lnTo>
                  <a:lnTo>
                    <a:pt x="1463" y="190"/>
                  </a:lnTo>
                  <a:lnTo>
                    <a:pt x="1261" y="309"/>
                  </a:lnTo>
                  <a:lnTo>
                    <a:pt x="1177" y="626"/>
                  </a:lnTo>
                  <a:lnTo>
                    <a:pt x="1060" y="933"/>
                  </a:lnTo>
                  <a:lnTo>
                    <a:pt x="784" y="901"/>
                  </a:lnTo>
                  <a:lnTo>
                    <a:pt x="616" y="583"/>
                  </a:lnTo>
                  <a:lnTo>
                    <a:pt x="446" y="350"/>
                  </a:lnTo>
                  <a:lnTo>
                    <a:pt x="317" y="256"/>
                  </a:lnTo>
                  <a:lnTo>
                    <a:pt x="244" y="35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1" name="Freeform 205"/>
            <p:cNvSpPr>
              <a:spLocks/>
            </p:cNvSpPr>
            <p:nvPr/>
          </p:nvSpPr>
          <p:spPr bwMode="auto">
            <a:xfrm>
              <a:off x="2188" y="2878"/>
              <a:ext cx="53" cy="93"/>
            </a:xfrm>
            <a:custGeom>
              <a:avLst/>
              <a:gdLst>
                <a:gd name="T0" fmla="*/ 3 w 423"/>
                <a:gd name="T1" fmla="*/ 7 h 742"/>
                <a:gd name="T2" fmla="*/ 0 w 423"/>
                <a:gd name="T3" fmla="*/ 49 h 742"/>
                <a:gd name="T4" fmla="*/ 3 w 423"/>
                <a:gd name="T5" fmla="*/ 68 h 742"/>
                <a:gd name="T6" fmla="*/ 17 w 423"/>
                <a:gd name="T7" fmla="*/ 90 h 742"/>
                <a:gd name="T8" fmla="*/ 38 w 423"/>
                <a:gd name="T9" fmla="*/ 93 h 742"/>
                <a:gd name="T10" fmla="*/ 53 w 423"/>
                <a:gd name="T11" fmla="*/ 84 h 742"/>
                <a:gd name="T12" fmla="*/ 53 w 423"/>
                <a:gd name="T13" fmla="*/ 58 h 742"/>
                <a:gd name="T14" fmla="*/ 44 w 423"/>
                <a:gd name="T15" fmla="*/ 29 h 742"/>
                <a:gd name="T16" fmla="*/ 25 w 423"/>
                <a:gd name="T17" fmla="*/ 0 h 742"/>
                <a:gd name="T18" fmla="*/ 3 w 423"/>
                <a:gd name="T19" fmla="*/ 7 h 7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3"/>
                <a:gd name="T31" fmla="*/ 0 h 742"/>
                <a:gd name="T32" fmla="*/ 423 w 423"/>
                <a:gd name="T33" fmla="*/ 742 h 7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3" h="742">
                  <a:moveTo>
                    <a:pt x="20" y="54"/>
                  </a:moveTo>
                  <a:lnTo>
                    <a:pt x="0" y="392"/>
                  </a:lnTo>
                  <a:lnTo>
                    <a:pt x="20" y="540"/>
                  </a:lnTo>
                  <a:lnTo>
                    <a:pt x="138" y="720"/>
                  </a:lnTo>
                  <a:lnTo>
                    <a:pt x="307" y="742"/>
                  </a:lnTo>
                  <a:lnTo>
                    <a:pt x="423" y="668"/>
                  </a:lnTo>
                  <a:lnTo>
                    <a:pt x="423" y="466"/>
                  </a:lnTo>
                  <a:lnTo>
                    <a:pt x="350" y="234"/>
                  </a:lnTo>
                  <a:lnTo>
                    <a:pt x="201" y="0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2" name="Freeform 206"/>
            <p:cNvSpPr>
              <a:spLocks/>
            </p:cNvSpPr>
            <p:nvPr/>
          </p:nvSpPr>
          <p:spPr bwMode="auto">
            <a:xfrm>
              <a:off x="2275" y="2738"/>
              <a:ext cx="72" cy="37"/>
            </a:xfrm>
            <a:custGeom>
              <a:avLst/>
              <a:gdLst>
                <a:gd name="T0" fmla="*/ 5 w 571"/>
                <a:gd name="T1" fmla="*/ 3 h 295"/>
                <a:gd name="T2" fmla="*/ 40 w 571"/>
                <a:gd name="T3" fmla="*/ 7 h 295"/>
                <a:gd name="T4" fmla="*/ 53 w 571"/>
                <a:gd name="T5" fmla="*/ 0 h 295"/>
                <a:gd name="T6" fmla="*/ 72 w 571"/>
                <a:gd name="T7" fmla="*/ 12 h 295"/>
                <a:gd name="T8" fmla="*/ 61 w 571"/>
                <a:gd name="T9" fmla="*/ 25 h 295"/>
                <a:gd name="T10" fmla="*/ 39 w 571"/>
                <a:gd name="T11" fmla="*/ 37 h 295"/>
                <a:gd name="T12" fmla="*/ 0 w 571"/>
                <a:gd name="T13" fmla="*/ 33 h 295"/>
                <a:gd name="T14" fmla="*/ 9 w 571"/>
                <a:gd name="T15" fmla="*/ 22 h 295"/>
                <a:gd name="T16" fmla="*/ 5 w 571"/>
                <a:gd name="T17" fmla="*/ 3 h 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1"/>
                <a:gd name="T28" fmla="*/ 0 h 295"/>
                <a:gd name="T29" fmla="*/ 571 w 571"/>
                <a:gd name="T30" fmla="*/ 295 h 2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1" h="295">
                  <a:moveTo>
                    <a:pt x="41" y="21"/>
                  </a:moveTo>
                  <a:lnTo>
                    <a:pt x="318" y="52"/>
                  </a:lnTo>
                  <a:lnTo>
                    <a:pt x="423" y="0"/>
                  </a:lnTo>
                  <a:lnTo>
                    <a:pt x="571" y="94"/>
                  </a:lnTo>
                  <a:lnTo>
                    <a:pt x="487" y="200"/>
                  </a:lnTo>
                  <a:lnTo>
                    <a:pt x="307" y="295"/>
                  </a:lnTo>
                  <a:lnTo>
                    <a:pt x="0" y="264"/>
                  </a:lnTo>
                  <a:lnTo>
                    <a:pt x="73" y="179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3" name="Freeform 207"/>
            <p:cNvSpPr>
              <a:spLocks/>
            </p:cNvSpPr>
            <p:nvPr/>
          </p:nvSpPr>
          <p:spPr bwMode="auto">
            <a:xfrm>
              <a:off x="1947" y="2888"/>
              <a:ext cx="129" cy="85"/>
            </a:xfrm>
            <a:custGeom>
              <a:avLst/>
              <a:gdLst>
                <a:gd name="T0" fmla="*/ 17 w 1039"/>
                <a:gd name="T1" fmla="*/ 85 h 687"/>
                <a:gd name="T2" fmla="*/ 0 w 1039"/>
                <a:gd name="T3" fmla="*/ 61 h 687"/>
                <a:gd name="T4" fmla="*/ 0 w 1039"/>
                <a:gd name="T5" fmla="*/ 33 h 687"/>
                <a:gd name="T6" fmla="*/ 11 w 1039"/>
                <a:gd name="T7" fmla="*/ 14 h 687"/>
                <a:gd name="T8" fmla="*/ 32 w 1039"/>
                <a:gd name="T9" fmla="*/ 0 h 687"/>
                <a:gd name="T10" fmla="*/ 61 w 1039"/>
                <a:gd name="T11" fmla="*/ 7 h 687"/>
                <a:gd name="T12" fmla="*/ 95 w 1039"/>
                <a:gd name="T13" fmla="*/ 10 h 687"/>
                <a:gd name="T14" fmla="*/ 129 w 1039"/>
                <a:gd name="T15" fmla="*/ 10 h 687"/>
                <a:gd name="T16" fmla="*/ 126 w 1039"/>
                <a:gd name="T17" fmla="*/ 25 h 687"/>
                <a:gd name="T18" fmla="*/ 109 w 1039"/>
                <a:gd name="T19" fmla="*/ 42 h 687"/>
                <a:gd name="T20" fmla="*/ 87 w 1039"/>
                <a:gd name="T21" fmla="*/ 60 h 687"/>
                <a:gd name="T22" fmla="*/ 50 w 1039"/>
                <a:gd name="T23" fmla="*/ 78 h 687"/>
                <a:gd name="T24" fmla="*/ 17 w 1039"/>
                <a:gd name="T25" fmla="*/ 85 h 6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9"/>
                <a:gd name="T40" fmla="*/ 0 h 687"/>
                <a:gd name="T41" fmla="*/ 1039 w 1039"/>
                <a:gd name="T42" fmla="*/ 687 h 6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9" h="687">
                  <a:moveTo>
                    <a:pt x="139" y="687"/>
                  </a:moveTo>
                  <a:lnTo>
                    <a:pt x="0" y="497"/>
                  </a:lnTo>
                  <a:lnTo>
                    <a:pt x="0" y="264"/>
                  </a:lnTo>
                  <a:lnTo>
                    <a:pt x="86" y="116"/>
                  </a:lnTo>
                  <a:lnTo>
                    <a:pt x="255" y="0"/>
                  </a:lnTo>
                  <a:lnTo>
                    <a:pt x="489" y="53"/>
                  </a:lnTo>
                  <a:lnTo>
                    <a:pt x="763" y="84"/>
                  </a:lnTo>
                  <a:lnTo>
                    <a:pt x="1039" y="84"/>
                  </a:lnTo>
                  <a:lnTo>
                    <a:pt x="1018" y="200"/>
                  </a:lnTo>
                  <a:lnTo>
                    <a:pt x="880" y="337"/>
                  </a:lnTo>
                  <a:lnTo>
                    <a:pt x="700" y="487"/>
                  </a:lnTo>
                  <a:lnTo>
                    <a:pt x="404" y="634"/>
                  </a:lnTo>
                  <a:lnTo>
                    <a:pt x="139" y="687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4" name="Freeform 208"/>
            <p:cNvSpPr>
              <a:spLocks/>
            </p:cNvSpPr>
            <p:nvPr/>
          </p:nvSpPr>
          <p:spPr bwMode="auto">
            <a:xfrm>
              <a:off x="2271" y="2846"/>
              <a:ext cx="127" cy="127"/>
            </a:xfrm>
            <a:custGeom>
              <a:avLst/>
              <a:gdLst>
                <a:gd name="T0" fmla="*/ 0 w 1017"/>
                <a:gd name="T1" fmla="*/ 60 h 1016"/>
                <a:gd name="T2" fmla="*/ 32 w 1017"/>
                <a:gd name="T3" fmla="*/ 77 h 1016"/>
                <a:gd name="T4" fmla="*/ 72 w 1017"/>
                <a:gd name="T5" fmla="*/ 83 h 1016"/>
                <a:gd name="T6" fmla="*/ 98 w 1017"/>
                <a:gd name="T7" fmla="*/ 95 h 1016"/>
                <a:gd name="T8" fmla="*/ 119 w 1017"/>
                <a:gd name="T9" fmla="*/ 127 h 1016"/>
                <a:gd name="T10" fmla="*/ 127 w 1017"/>
                <a:gd name="T11" fmla="*/ 102 h 1016"/>
                <a:gd name="T12" fmla="*/ 127 w 1017"/>
                <a:gd name="T13" fmla="*/ 70 h 1016"/>
                <a:gd name="T14" fmla="*/ 109 w 1017"/>
                <a:gd name="T15" fmla="*/ 34 h 1016"/>
                <a:gd name="T16" fmla="*/ 102 w 1017"/>
                <a:gd name="T17" fmla="*/ 20 h 1016"/>
                <a:gd name="T18" fmla="*/ 82 w 1017"/>
                <a:gd name="T19" fmla="*/ 0 h 1016"/>
                <a:gd name="T20" fmla="*/ 58 w 1017"/>
                <a:gd name="T21" fmla="*/ 29 h 1016"/>
                <a:gd name="T22" fmla="*/ 21 w 1017"/>
                <a:gd name="T23" fmla="*/ 52 h 1016"/>
                <a:gd name="T24" fmla="*/ 0 w 1017"/>
                <a:gd name="T25" fmla="*/ 60 h 10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7"/>
                <a:gd name="T40" fmla="*/ 0 h 1016"/>
                <a:gd name="T41" fmla="*/ 1017 w 1017"/>
                <a:gd name="T42" fmla="*/ 1016 h 10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7" h="1016">
                  <a:moveTo>
                    <a:pt x="0" y="476"/>
                  </a:moveTo>
                  <a:lnTo>
                    <a:pt x="254" y="613"/>
                  </a:lnTo>
                  <a:lnTo>
                    <a:pt x="573" y="666"/>
                  </a:lnTo>
                  <a:lnTo>
                    <a:pt x="785" y="763"/>
                  </a:lnTo>
                  <a:lnTo>
                    <a:pt x="954" y="1016"/>
                  </a:lnTo>
                  <a:lnTo>
                    <a:pt x="1017" y="816"/>
                  </a:lnTo>
                  <a:lnTo>
                    <a:pt x="1017" y="561"/>
                  </a:lnTo>
                  <a:lnTo>
                    <a:pt x="870" y="275"/>
                  </a:lnTo>
                  <a:lnTo>
                    <a:pt x="817" y="158"/>
                  </a:lnTo>
                  <a:lnTo>
                    <a:pt x="657" y="0"/>
                  </a:lnTo>
                  <a:lnTo>
                    <a:pt x="467" y="232"/>
                  </a:lnTo>
                  <a:lnTo>
                    <a:pt x="170" y="413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5" name="Freeform 209"/>
            <p:cNvSpPr>
              <a:spLocks/>
            </p:cNvSpPr>
            <p:nvPr/>
          </p:nvSpPr>
          <p:spPr bwMode="auto">
            <a:xfrm>
              <a:off x="2209" y="2986"/>
              <a:ext cx="98" cy="71"/>
            </a:xfrm>
            <a:custGeom>
              <a:avLst/>
              <a:gdLst>
                <a:gd name="T0" fmla="*/ 18 w 784"/>
                <a:gd name="T1" fmla="*/ 67 h 571"/>
                <a:gd name="T2" fmla="*/ 8 w 784"/>
                <a:gd name="T3" fmla="*/ 58 h 571"/>
                <a:gd name="T4" fmla="*/ 0 w 784"/>
                <a:gd name="T5" fmla="*/ 33 h 571"/>
                <a:gd name="T6" fmla="*/ 25 w 784"/>
                <a:gd name="T7" fmla="*/ 21 h 571"/>
                <a:gd name="T8" fmla="*/ 54 w 784"/>
                <a:gd name="T9" fmla="*/ 0 h 571"/>
                <a:gd name="T10" fmla="*/ 75 w 784"/>
                <a:gd name="T11" fmla="*/ 27 h 571"/>
                <a:gd name="T12" fmla="*/ 98 w 784"/>
                <a:gd name="T13" fmla="*/ 50 h 571"/>
                <a:gd name="T14" fmla="*/ 98 w 784"/>
                <a:gd name="T15" fmla="*/ 71 h 571"/>
                <a:gd name="T16" fmla="*/ 66 w 784"/>
                <a:gd name="T17" fmla="*/ 69 h 571"/>
                <a:gd name="T18" fmla="*/ 18 w 784"/>
                <a:gd name="T19" fmla="*/ 67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4"/>
                <a:gd name="T31" fmla="*/ 0 h 571"/>
                <a:gd name="T32" fmla="*/ 784 w 784"/>
                <a:gd name="T33" fmla="*/ 571 h 5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4" h="571">
                  <a:moveTo>
                    <a:pt x="147" y="539"/>
                  </a:moveTo>
                  <a:lnTo>
                    <a:pt x="63" y="465"/>
                  </a:lnTo>
                  <a:lnTo>
                    <a:pt x="0" y="264"/>
                  </a:lnTo>
                  <a:lnTo>
                    <a:pt x="200" y="168"/>
                  </a:lnTo>
                  <a:lnTo>
                    <a:pt x="434" y="0"/>
                  </a:lnTo>
                  <a:lnTo>
                    <a:pt x="603" y="221"/>
                  </a:lnTo>
                  <a:lnTo>
                    <a:pt x="784" y="401"/>
                  </a:lnTo>
                  <a:lnTo>
                    <a:pt x="784" y="571"/>
                  </a:lnTo>
                  <a:lnTo>
                    <a:pt x="530" y="551"/>
                  </a:lnTo>
                  <a:lnTo>
                    <a:pt x="147" y="539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6" name="Freeform 210"/>
            <p:cNvSpPr>
              <a:spLocks/>
            </p:cNvSpPr>
            <p:nvPr/>
          </p:nvSpPr>
          <p:spPr bwMode="auto">
            <a:xfrm>
              <a:off x="2122" y="3142"/>
              <a:ext cx="54" cy="25"/>
            </a:xfrm>
            <a:custGeom>
              <a:avLst/>
              <a:gdLst>
                <a:gd name="T0" fmla="*/ 7 w 434"/>
                <a:gd name="T1" fmla="*/ 4 h 201"/>
                <a:gd name="T2" fmla="*/ 28 w 434"/>
                <a:gd name="T3" fmla="*/ 0 h 201"/>
                <a:gd name="T4" fmla="*/ 54 w 434"/>
                <a:gd name="T5" fmla="*/ 7 h 201"/>
                <a:gd name="T6" fmla="*/ 51 w 434"/>
                <a:gd name="T7" fmla="*/ 18 h 201"/>
                <a:gd name="T8" fmla="*/ 33 w 434"/>
                <a:gd name="T9" fmla="*/ 25 h 201"/>
                <a:gd name="T10" fmla="*/ 14 w 434"/>
                <a:gd name="T11" fmla="*/ 22 h 201"/>
                <a:gd name="T12" fmla="*/ 0 w 434"/>
                <a:gd name="T13" fmla="*/ 4 h 201"/>
                <a:gd name="T14" fmla="*/ 7 w 434"/>
                <a:gd name="T15" fmla="*/ 4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4"/>
                <a:gd name="T25" fmla="*/ 0 h 201"/>
                <a:gd name="T26" fmla="*/ 434 w 434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4" h="201">
                  <a:moveTo>
                    <a:pt x="53" y="32"/>
                  </a:moveTo>
                  <a:lnTo>
                    <a:pt x="223" y="0"/>
                  </a:lnTo>
                  <a:lnTo>
                    <a:pt x="434" y="54"/>
                  </a:lnTo>
                  <a:lnTo>
                    <a:pt x="413" y="148"/>
                  </a:lnTo>
                  <a:lnTo>
                    <a:pt x="266" y="201"/>
                  </a:lnTo>
                  <a:lnTo>
                    <a:pt x="116" y="180"/>
                  </a:lnTo>
                  <a:lnTo>
                    <a:pt x="0" y="32"/>
                  </a:lnTo>
                  <a:lnTo>
                    <a:pt x="53" y="32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7" name="Freeform 211"/>
            <p:cNvSpPr>
              <a:spLocks/>
            </p:cNvSpPr>
            <p:nvPr/>
          </p:nvSpPr>
          <p:spPr bwMode="auto">
            <a:xfrm>
              <a:off x="2086" y="3185"/>
              <a:ext cx="192" cy="91"/>
            </a:xfrm>
            <a:custGeom>
              <a:avLst/>
              <a:gdLst>
                <a:gd name="T0" fmla="*/ 0 w 1537"/>
                <a:gd name="T1" fmla="*/ 40 h 721"/>
                <a:gd name="T2" fmla="*/ 38 w 1537"/>
                <a:gd name="T3" fmla="*/ 72 h 721"/>
                <a:gd name="T4" fmla="*/ 72 w 1537"/>
                <a:gd name="T5" fmla="*/ 88 h 721"/>
                <a:gd name="T6" fmla="*/ 115 w 1537"/>
                <a:gd name="T7" fmla="*/ 91 h 721"/>
                <a:gd name="T8" fmla="*/ 140 w 1537"/>
                <a:gd name="T9" fmla="*/ 80 h 721"/>
                <a:gd name="T10" fmla="*/ 171 w 1537"/>
                <a:gd name="T11" fmla="*/ 54 h 721"/>
                <a:gd name="T12" fmla="*/ 188 w 1537"/>
                <a:gd name="T13" fmla="*/ 21 h 721"/>
                <a:gd name="T14" fmla="*/ 192 w 1537"/>
                <a:gd name="T15" fmla="*/ 0 h 721"/>
                <a:gd name="T16" fmla="*/ 175 w 1537"/>
                <a:gd name="T17" fmla="*/ 3 h 721"/>
                <a:gd name="T18" fmla="*/ 152 w 1537"/>
                <a:gd name="T19" fmla="*/ 24 h 721"/>
                <a:gd name="T20" fmla="*/ 113 w 1537"/>
                <a:gd name="T21" fmla="*/ 32 h 721"/>
                <a:gd name="T22" fmla="*/ 65 w 1537"/>
                <a:gd name="T23" fmla="*/ 32 h 721"/>
                <a:gd name="T24" fmla="*/ 50 w 1537"/>
                <a:gd name="T25" fmla="*/ 44 h 721"/>
                <a:gd name="T26" fmla="*/ 17 w 1537"/>
                <a:gd name="T27" fmla="*/ 29 h 721"/>
                <a:gd name="T28" fmla="*/ 0 w 1537"/>
                <a:gd name="T29" fmla="*/ 40 h 7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7"/>
                <a:gd name="T46" fmla="*/ 0 h 721"/>
                <a:gd name="T47" fmla="*/ 1537 w 1537"/>
                <a:gd name="T48" fmla="*/ 721 h 7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7" h="721">
                  <a:moveTo>
                    <a:pt x="0" y="319"/>
                  </a:moveTo>
                  <a:lnTo>
                    <a:pt x="308" y="573"/>
                  </a:lnTo>
                  <a:lnTo>
                    <a:pt x="573" y="700"/>
                  </a:lnTo>
                  <a:lnTo>
                    <a:pt x="923" y="721"/>
                  </a:lnTo>
                  <a:lnTo>
                    <a:pt x="1124" y="636"/>
                  </a:lnTo>
                  <a:lnTo>
                    <a:pt x="1368" y="424"/>
                  </a:lnTo>
                  <a:lnTo>
                    <a:pt x="1506" y="170"/>
                  </a:lnTo>
                  <a:lnTo>
                    <a:pt x="1537" y="0"/>
                  </a:lnTo>
                  <a:lnTo>
                    <a:pt x="1400" y="21"/>
                  </a:lnTo>
                  <a:lnTo>
                    <a:pt x="1220" y="192"/>
                  </a:lnTo>
                  <a:lnTo>
                    <a:pt x="901" y="255"/>
                  </a:lnTo>
                  <a:lnTo>
                    <a:pt x="520" y="255"/>
                  </a:lnTo>
                  <a:lnTo>
                    <a:pt x="403" y="350"/>
                  </a:lnTo>
                  <a:lnTo>
                    <a:pt x="139" y="233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8" name="Freeform 212"/>
            <p:cNvSpPr>
              <a:spLocks/>
            </p:cNvSpPr>
            <p:nvPr/>
          </p:nvSpPr>
          <p:spPr bwMode="auto">
            <a:xfrm>
              <a:off x="1957" y="3279"/>
              <a:ext cx="265" cy="273"/>
            </a:xfrm>
            <a:custGeom>
              <a:avLst/>
              <a:gdLst>
                <a:gd name="T0" fmla="*/ 0 w 2120"/>
                <a:gd name="T1" fmla="*/ 0 h 2181"/>
                <a:gd name="T2" fmla="*/ 48 w 2120"/>
                <a:gd name="T3" fmla="*/ 77 h 2181"/>
                <a:gd name="T4" fmla="*/ 50 w 2120"/>
                <a:gd name="T5" fmla="*/ 123 h 2181"/>
                <a:gd name="T6" fmla="*/ 54 w 2120"/>
                <a:gd name="T7" fmla="*/ 167 h 2181"/>
                <a:gd name="T8" fmla="*/ 75 w 2120"/>
                <a:gd name="T9" fmla="*/ 203 h 2181"/>
                <a:gd name="T10" fmla="*/ 94 w 2120"/>
                <a:gd name="T11" fmla="*/ 261 h 2181"/>
                <a:gd name="T12" fmla="*/ 134 w 2120"/>
                <a:gd name="T13" fmla="*/ 273 h 2181"/>
                <a:gd name="T14" fmla="*/ 171 w 2120"/>
                <a:gd name="T15" fmla="*/ 248 h 2181"/>
                <a:gd name="T16" fmla="*/ 207 w 2120"/>
                <a:gd name="T17" fmla="*/ 200 h 2181"/>
                <a:gd name="T18" fmla="*/ 258 w 2120"/>
                <a:gd name="T19" fmla="*/ 152 h 2181"/>
                <a:gd name="T20" fmla="*/ 265 w 2120"/>
                <a:gd name="T21" fmla="*/ 117 h 2181"/>
                <a:gd name="T22" fmla="*/ 230 w 2120"/>
                <a:gd name="T23" fmla="*/ 142 h 2181"/>
                <a:gd name="T24" fmla="*/ 183 w 2120"/>
                <a:gd name="T25" fmla="*/ 155 h 2181"/>
                <a:gd name="T26" fmla="*/ 146 w 2120"/>
                <a:gd name="T27" fmla="*/ 142 h 2181"/>
                <a:gd name="T28" fmla="*/ 192 w 2120"/>
                <a:gd name="T29" fmla="*/ 127 h 2181"/>
                <a:gd name="T30" fmla="*/ 236 w 2120"/>
                <a:gd name="T31" fmla="*/ 102 h 2181"/>
                <a:gd name="T32" fmla="*/ 250 w 2120"/>
                <a:gd name="T33" fmla="*/ 65 h 2181"/>
                <a:gd name="T34" fmla="*/ 230 w 2120"/>
                <a:gd name="T35" fmla="*/ 65 h 2181"/>
                <a:gd name="T36" fmla="*/ 197 w 2120"/>
                <a:gd name="T37" fmla="*/ 82 h 2181"/>
                <a:gd name="T38" fmla="*/ 160 w 2120"/>
                <a:gd name="T39" fmla="*/ 77 h 2181"/>
                <a:gd name="T40" fmla="*/ 106 w 2120"/>
                <a:gd name="T41" fmla="*/ 58 h 2181"/>
                <a:gd name="T42" fmla="*/ 58 w 2120"/>
                <a:gd name="T43" fmla="*/ 38 h 2181"/>
                <a:gd name="T44" fmla="*/ 0 w 2120"/>
                <a:gd name="T45" fmla="*/ 0 h 21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0"/>
                <a:gd name="T70" fmla="*/ 0 h 2181"/>
                <a:gd name="T71" fmla="*/ 2120 w 2120"/>
                <a:gd name="T72" fmla="*/ 2181 h 21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0" h="2181">
                  <a:moveTo>
                    <a:pt x="0" y="0"/>
                  </a:moveTo>
                  <a:lnTo>
                    <a:pt x="381" y="615"/>
                  </a:lnTo>
                  <a:lnTo>
                    <a:pt x="403" y="985"/>
                  </a:lnTo>
                  <a:lnTo>
                    <a:pt x="434" y="1334"/>
                  </a:lnTo>
                  <a:lnTo>
                    <a:pt x="603" y="1620"/>
                  </a:lnTo>
                  <a:lnTo>
                    <a:pt x="753" y="2086"/>
                  </a:lnTo>
                  <a:lnTo>
                    <a:pt x="1070" y="2181"/>
                  </a:lnTo>
                  <a:lnTo>
                    <a:pt x="1367" y="1981"/>
                  </a:lnTo>
                  <a:lnTo>
                    <a:pt x="1653" y="1600"/>
                  </a:lnTo>
                  <a:lnTo>
                    <a:pt x="2067" y="1217"/>
                  </a:lnTo>
                  <a:lnTo>
                    <a:pt x="2120" y="932"/>
                  </a:lnTo>
                  <a:lnTo>
                    <a:pt x="1844" y="1133"/>
                  </a:lnTo>
                  <a:lnTo>
                    <a:pt x="1461" y="1239"/>
                  </a:lnTo>
                  <a:lnTo>
                    <a:pt x="1166" y="1133"/>
                  </a:lnTo>
                  <a:lnTo>
                    <a:pt x="1537" y="1017"/>
                  </a:lnTo>
                  <a:lnTo>
                    <a:pt x="1886" y="815"/>
                  </a:lnTo>
                  <a:lnTo>
                    <a:pt x="2003" y="518"/>
                  </a:lnTo>
                  <a:lnTo>
                    <a:pt x="1844" y="518"/>
                  </a:lnTo>
                  <a:lnTo>
                    <a:pt x="1580" y="656"/>
                  </a:lnTo>
                  <a:lnTo>
                    <a:pt x="1283" y="615"/>
                  </a:lnTo>
                  <a:lnTo>
                    <a:pt x="847" y="465"/>
                  </a:lnTo>
                  <a:lnTo>
                    <a:pt x="466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09" name="Freeform 213"/>
            <p:cNvSpPr>
              <a:spLocks/>
            </p:cNvSpPr>
            <p:nvPr/>
          </p:nvSpPr>
          <p:spPr bwMode="auto">
            <a:xfrm>
              <a:off x="1772" y="2995"/>
              <a:ext cx="41" cy="66"/>
            </a:xfrm>
            <a:custGeom>
              <a:avLst/>
              <a:gdLst>
                <a:gd name="T0" fmla="*/ 0 w 330"/>
                <a:gd name="T1" fmla="*/ 14 h 528"/>
                <a:gd name="T2" fmla="*/ 11 w 330"/>
                <a:gd name="T3" fmla="*/ 40 h 528"/>
                <a:gd name="T4" fmla="*/ 8 w 330"/>
                <a:gd name="T5" fmla="*/ 58 h 528"/>
                <a:gd name="T6" fmla="*/ 21 w 330"/>
                <a:gd name="T7" fmla="*/ 66 h 528"/>
                <a:gd name="T8" fmla="*/ 36 w 330"/>
                <a:gd name="T9" fmla="*/ 62 h 528"/>
                <a:gd name="T10" fmla="*/ 40 w 330"/>
                <a:gd name="T11" fmla="*/ 41 h 528"/>
                <a:gd name="T12" fmla="*/ 41 w 330"/>
                <a:gd name="T13" fmla="*/ 12 h 528"/>
                <a:gd name="T14" fmla="*/ 22 w 330"/>
                <a:gd name="T15" fmla="*/ 0 h 528"/>
                <a:gd name="T16" fmla="*/ 15 w 330"/>
                <a:gd name="T17" fmla="*/ 14 h 528"/>
                <a:gd name="T18" fmla="*/ 0 w 330"/>
                <a:gd name="T19" fmla="*/ 14 h 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528"/>
                <a:gd name="T32" fmla="*/ 330 w 330"/>
                <a:gd name="T33" fmla="*/ 528 h 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528">
                  <a:moveTo>
                    <a:pt x="0" y="116"/>
                  </a:moveTo>
                  <a:lnTo>
                    <a:pt x="85" y="317"/>
                  </a:lnTo>
                  <a:lnTo>
                    <a:pt x="64" y="465"/>
                  </a:lnTo>
                  <a:lnTo>
                    <a:pt x="171" y="528"/>
                  </a:lnTo>
                  <a:lnTo>
                    <a:pt x="287" y="497"/>
                  </a:lnTo>
                  <a:lnTo>
                    <a:pt x="318" y="327"/>
                  </a:lnTo>
                  <a:lnTo>
                    <a:pt x="330" y="94"/>
                  </a:lnTo>
                  <a:lnTo>
                    <a:pt x="181" y="0"/>
                  </a:lnTo>
                  <a:lnTo>
                    <a:pt x="118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0" name="Freeform 214"/>
            <p:cNvSpPr>
              <a:spLocks/>
            </p:cNvSpPr>
            <p:nvPr/>
          </p:nvSpPr>
          <p:spPr bwMode="auto">
            <a:xfrm>
              <a:off x="1449" y="3869"/>
              <a:ext cx="235" cy="200"/>
            </a:xfrm>
            <a:custGeom>
              <a:avLst/>
              <a:gdLst>
                <a:gd name="T0" fmla="*/ 0 w 1881"/>
                <a:gd name="T1" fmla="*/ 200 h 1599"/>
                <a:gd name="T2" fmla="*/ 12 w 1881"/>
                <a:gd name="T3" fmla="*/ 142 h 1599"/>
                <a:gd name="T4" fmla="*/ 40 w 1881"/>
                <a:gd name="T5" fmla="*/ 86 h 1599"/>
                <a:gd name="T6" fmla="*/ 71 w 1881"/>
                <a:gd name="T7" fmla="*/ 51 h 1599"/>
                <a:gd name="T8" fmla="*/ 106 w 1881"/>
                <a:gd name="T9" fmla="*/ 55 h 1599"/>
                <a:gd name="T10" fmla="*/ 131 w 1881"/>
                <a:gd name="T11" fmla="*/ 30 h 1599"/>
                <a:gd name="T12" fmla="*/ 116 w 1881"/>
                <a:gd name="T13" fmla="*/ 16 h 1599"/>
                <a:gd name="T14" fmla="*/ 126 w 1881"/>
                <a:gd name="T15" fmla="*/ 6 h 1599"/>
                <a:gd name="T16" fmla="*/ 162 w 1881"/>
                <a:gd name="T17" fmla="*/ 0 h 1599"/>
                <a:gd name="T18" fmla="*/ 235 w 1881"/>
                <a:gd name="T19" fmla="*/ 8 h 1599"/>
                <a:gd name="T20" fmla="*/ 215 w 1881"/>
                <a:gd name="T21" fmla="*/ 26 h 1599"/>
                <a:gd name="T22" fmla="*/ 190 w 1881"/>
                <a:gd name="T23" fmla="*/ 35 h 1599"/>
                <a:gd name="T24" fmla="*/ 176 w 1881"/>
                <a:gd name="T25" fmla="*/ 69 h 1599"/>
                <a:gd name="T26" fmla="*/ 170 w 1881"/>
                <a:gd name="T27" fmla="*/ 116 h 1599"/>
                <a:gd name="T28" fmla="*/ 157 w 1881"/>
                <a:gd name="T29" fmla="*/ 162 h 1599"/>
                <a:gd name="T30" fmla="*/ 139 w 1881"/>
                <a:gd name="T31" fmla="*/ 200 h 1599"/>
                <a:gd name="T32" fmla="*/ 0 w 1881"/>
                <a:gd name="T33" fmla="*/ 200 h 15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1"/>
                <a:gd name="T52" fmla="*/ 0 h 1599"/>
                <a:gd name="T53" fmla="*/ 1881 w 1881"/>
                <a:gd name="T54" fmla="*/ 1599 h 15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1" h="1599">
                  <a:moveTo>
                    <a:pt x="0" y="1599"/>
                  </a:moveTo>
                  <a:lnTo>
                    <a:pt x="95" y="1132"/>
                  </a:lnTo>
                  <a:lnTo>
                    <a:pt x="323" y="691"/>
                  </a:lnTo>
                  <a:lnTo>
                    <a:pt x="566" y="404"/>
                  </a:lnTo>
                  <a:lnTo>
                    <a:pt x="845" y="441"/>
                  </a:lnTo>
                  <a:lnTo>
                    <a:pt x="1050" y="243"/>
                  </a:lnTo>
                  <a:lnTo>
                    <a:pt x="926" y="125"/>
                  </a:lnTo>
                  <a:lnTo>
                    <a:pt x="1006" y="44"/>
                  </a:lnTo>
                  <a:lnTo>
                    <a:pt x="1293" y="0"/>
                  </a:lnTo>
                  <a:lnTo>
                    <a:pt x="1881" y="67"/>
                  </a:lnTo>
                  <a:lnTo>
                    <a:pt x="1719" y="206"/>
                  </a:lnTo>
                  <a:lnTo>
                    <a:pt x="1521" y="279"/>
                  </a:lnTo>
                  <a:lnTo>
                    <a:pt x="1411" y="550"/>
                  </a:lnTo>
                  <a:lnTo>
                    <a:pt x="1359" y="926"/>
                  </a:lnTo>
                  <a:lnTo>
                    <a:pt x="1255" y="1292"/>
                  </a:lnTo>
                  <a:lnTo>
                    <a:pt x="1109" y="1599"/>
                  </a:lnTo>
                  <a:lnTo>
                    <a:pt x="0" y="1599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1" name="Freeform 215"/>
            <p:cNvSpPr>
              <a:spLocks/>
            </p:cNvSpPr>
            <p:nvPr/>
          </p:nvSpPr>
          <p:spPr bwMode="auto">
            <a:xfrm>
              <a:off x="1553" y="3768"/>
              <a:ext cx="204" cy="75"/>
            </a:xfrm>
            <a:custGeom>
              <a:avLst/>
              <a:gdLst>
                <a:gd name="T0" fmla="*/ 0 w 1631"/>
                <a:gd name="T1" fmla="*/ 58 h 603"/>
                <a:gd name="T2" fmla="*/ 133 w 1631"/>
                <a:gd name="T3" fmla="*/ 45 h 603"/>
                <a:gd name="T4" fmla="*/ 166 w 1631"/>
                <a:gd name="T5" fmla="*/ 48 h 603"/>
                <a:gd name="T6" fmla="*/ 204 w 1631"/>
                <a:gd name="T7" fmla="*/ 75 h 603"/>
                <a:gd name="T8" fmla="*/ 182 w 1631"/>
                <a:gd name="T9" fmla="*/ 36 h 603"/>
                <a:gd name="T10" fmla="*/ 154 w 1631"/>
                <a:gd name="T11" fmla="*/ 3 h 603"/>
                <a:gd name="T12" fmla="*/ 134 w 1631"/>
                <a:gd name="T13" fmla="*/ 0 h 603"/>
                <a:gd name="T14" fmla="*/ 124 w 1631"/>
                <a:gd name="T15" fmla="*/ 12 h 603"/>
                <a:gd name="T16" fmla="*/ 84 w 1631"/>
                <a:gd name="T17" fmla="*/ 10 h 603"/>
                <a:gd name="T18" fmla="*/ 30 w 1631"/>
                <a:gd name="T19" fmla="*/ 20 h 603"/>
                <a:gd name="T20" fmla="*/ 10 w 1631"/>
                <a:gd name="T21" fmla="*/ 38 h 603"/>
                <a:gd name="T22" fmla="*/ 0 w 1631"/>
                <a:gd name="T23" fmla="*/ 58 h 6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1"/>
                <a:gd name="T37" fmla="*/ 0 h 603"/>
                <a:gd name="T38" fmla="*/ 1631 w 1631"/>
                <a:gd name="T39" fmla="*/ 603 h 6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1" h="603">
                  <a:moveTo>
                    <a:pt x="0" y="463"/>
                  </a:moveTo>
                  <a:lnTo>
                    <a:pt x="1067" y="360"/>
                  </a:lnTo>
                  <a:lnTo>
                    <a:pt x="1331" y="382"/>
                  </a:lnTo>
                  <a:lnTo>
                    <a:pt x="1631" y="603"/>
                  </a:lnTo>
                  <a:lnTo>
                    <a:pt x="1456" y="287"/>
                  </a:lnTo>
                  <a:lnTo>
                    <a:pt x="1235" y="23"/>
                  </a:lnTo>
                  <a:lnTo>
                    <a:pt x="1073" y="0"/>
                  </a:lnTo>
                  <a:lnTo>
                    <a:pt x="992" y="97"/>
                  </a:lnTo>
                  <a:lnTo>
                    <a:pt x="669" y="81"/>
                  </a:lnTo>
                  <a:lnTo>
                    <a:pt x="243" y="163"/>
                  </a:lnTo>
                  <a:lnTo>
                    <a:pt x="82" y="302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2" name="Freeform 216"/>
            <p:cNvSpPr>
              <a:spLocks/>
            </p:cNvSpPr>
            <p:nvPr/>
          </p:nvSpPr>
          <p:spPr bwMode="auto">
            <a:xfrm>
              <a:off x="2616" y="3874"/>
              <a:ext cx="121" cy="27"/>
            </a:xfrm>
            <a:custGeom>
              <a:avLst/>
              <a:gdLst>
                <a:gd name="T0" fmla="*/ 0 w 970"/>
                <a:gd name="T1" fmla="*/ 10 h 219"/>
                <a:gd name="T2" fmla="*/ 30 w 970"/>
                <a:gd name="T3" fmla="*/ 0 h 219"/>
                <a:gd name="T4" fmla="*/ 105 w 970"/>
                <a:gd name="T5" fmla="*/ 4 h 219"/>
                <a:gd name="T6" fmla="*/ 121 w 970"/>
                <a:gd name="T7" fmla="*/ 13 h 219"/>
                <a:gd name="T8" fmla="*/ 89 w 970"/>
                <a:gd name="T9" fmla="*/ 20 h 219"/>
                <a:gd name="T10" fmla="*/ 30 w 970"/>
                <a:gd name="T11" fmla="*/ 27 h 219"/>
                <a:gd name="T12" fmla="*/ 0 w 970"/>
                <a:gd name="T13" fmla="*/ 10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0"/>
                <a:gd name="T22" fmla="*/ 0 h 219"/>
                <a:gd name="T23" fmla="*/ 970 w 970"/>
                <a:gd name="T24" fmla="*/ 219 h 2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0" h="219">
                  <a:moveTo>
                    <a:pt x="0" y="79"/>
                  </a:moveTo>
                  <a:lnTo>
                    <a:pt x="243" y="0"/>
                  </a:lnTo>
                  <a:lnTo>
                    <a:pt x="845" y="36"/>
                  </a:lnTo>
                  <a:lnTo>
                    <a:pt x="970" y="102"/>
                  </a:lnTo>
                  <a:lnTo>
                    <a:pt x="713" y="160"/>
                  </a:lnTo>
                  <a:lnTo>
                    <a:pt x="243" y="21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3" name="Freeform 217"/>
            <p:cNvSpPr>
              <a:spLocks/>
            </p:cNvSpPr>
            <p:nvPr/>
          </p:nvSpPr>
          <p:spPr bwMode="auto">
            <a:xfrm>
              <a:off x="2707" y="3922"/>
              <a:ext cx="83" cy="147"/>
            </a:xfrm>
            <a:custGeom>
              <a:avLst/>
              <a:gdLst>
                <a:gd name="T0" fmla="*/ 8 w 661"/>
                <a:gd name="T1" fmla="*/ 147 h 1172"/>
                <a:gd name="T2" fmla="*/ 0 w 661"/>
                <a:gd name="T3" fmla="*/ 98 h 1172"/>
                <a:gd name="T4" fmla="*/ 2 w 661"/>
                <a:gd name="T5" fmla="*/ 35 h 1172"/>
                <a:gd name="T6" fmla="*/ 17 w 661"/>
                <a:gd name="T7" fmla="*/ 12 h 1172"/>
                <a:gd name="T8" fmla="*/ 32 w 661"/>
                <a:gd name="T9" fmla="*/ 0 h 1172"/>
                <a:gd name="T10" fmla="*/ 61 w 661"/>
                <a:gd name="T11" fmla="*/ 0 h 1172"/>
                <a:gd name="T12" fmla="*/ 68 w 661"/>
                <a:gd name="T13" fmla="*/ 29 h 1172"/>
                <a:gd name="T14" fmla="*/ 83 w 661"/>
                <a:gd name="T15" fmla="*/ 147 h 1172"/>
                <a:gd name="T16" fmla="*/ 8 w 661"/>
                <a:gd name="T17" fmla="*/ 147 h 1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1"/>
                <a:gd name="T28" fmla="*/ 0 h 1172"/>
                <a:gd name="T29" fmla="*/ 661 w 661"/>
                <a:gd name="T30" fmla="*/ 1172 h 11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1" h="1172">
                  <a:moveTo>
                    <a:pt x="66" y="1172"/>
                  </a:moveTo>
                  <a:lnTo>
                    <a:pt x="0" y="785"/>
                  </a:lnTo>
                  <a:lnTo>
                    <a:pt x="15" y="278"/>
                  </a:lnTo>
                  <a:lnTo>
                    <a:pt x="139" y="94"/>
                  </a:lnTo>
                  <a:lnTo>
                    <a:pt x="258" y="0"/>
                  </a:lnTo>
                  <a:lnTo>
                    <a:pt x="486" y="0"/>
                  </a:lnTo>
                  <a:lnTo>
                    <a:pt x="544" y="233"/>
                  </a:lnTo>
                  <a:lnTo>
                    <a:pt x="661" y="1172"/>
                  </a:lnTo>
                  <a:lnTo>
                    <a:pt x="66" y="1172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4" name="Freeform 218"/>
            <p:cNvSpPr>
              <a:spLocks/>
            </p:cNvSpPr>
            <p:nvPr/>
          </p:nvSpPr>
          <p:spPr bwMode="auto">
            <a:xfrm>
              <a:off x="2606" y="3768"/>
              <a:ext cx="164" cy="87"/>
            </a:xfrm>
            <a:custGeom>
              <a:avLst/>
              <a:gdLst>
                <a:gd name="T0" fmla="*/ 10 w 1307"/>
                <a:gd name="T1" fmla="*/ 35 h 698"/>
                <a:gd name="T2" fmla="*/ 0 w 1307"/>
                <a:gd name="T3" fmla="*/ 23 h 698"/>
                <a:gd name="T4" fmla="*/ 2 w 1307"/>
                <a:gd name="T5" fmla="*/ 5 h 698"/>
                <a:gd name="T6" fmla="*/ 18 w 1307"/>
                <a:gd name="T7" fmla="*/ 0 h 698"/>
                <a:gd name="T8" fmla="*/ 55 w 1307"/>
                <a:gd name="T9" fmla="*/ 7 h 698"/>
                <a:gd name="T10" fmla="*/ 99 w 1307"/>
                <a:gd name="T11" fmla="*/ 19 h 698"/>
                <a:gd name="T12" fmla="*/ 129 w 1307"/>
                <a:gd name="T13" fmla="*/ 42 h 698"/>
                <a:gd name="T14" fmla="*/ 151 w 1307"/>
                <a:gd name="T15" fmla="*/ 55 h 698"/>
                <a:gd name="T16" fmla="*/ 164 w 1307"/>
                <a:gd name="T17" fmla="*/ 75 h 698"/>
                <a:gd name="T18" fmla="*/ 155 w 1307"/>
                <a:gd name="T19" fmla="*/ 87 h 698"/>
                <a:gd name="T20" fmla="*/ 137 w 1307"/>
                <a:gd name="T21" fmla="*/ 81 h 698"/>
                <a:gd name="T22" fmla="*/ 109 w 1307"/>
                <a:gd name="T23" fmla="*/ 63 h 698"/>
                <a:gd name="T24" fmla="*/ 68 w 1307"/>
                <a:gd name="T25" fmla="*/ 50 h 698"/>
                <a:gd name="T26" fmla="*/ 10 w 1307"/>
                <a:gd name="T27" fmla="*/ 35 h 6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7"/>
                <a:gd name="T43" fmla="*/ 0 h 698"/>
                <a:gd name="T44" fmla="*/ 1307 w 1307"/>
                <a:gd name="T45" fmla="*/ 698 h 6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7" h="698">
                  <a:moveTo>
                    <a:pt x="80" y="280"/>
                  </a:moveTo>
                  <a:lnTo>
                    <a:pt x="0" y="184"/>
                  </a:lnTo>
                  <a:lnTo>
                    <a:pt x="14" y="37"/>
                  </a:lnTo>
                  <a:lnTo>
                    <a:pt x="140" y="0"/>
                  </a:lnTo>
                  <a:lnTo>
                    <a:pt x="440" y="53"/>
                  </a:lnTo>
                  <a:lnTo>
                    <a:pt x="785" y="154"/>
                  </a:lnTo>
                  <a:lnTo>
                    <a:pt x="1028" y="338"/>
                  </a:lnTo>
                  <a:lnTo>
                    <a:pt x="1205" y="441"/>
                  </a:lnTo>
                  <a:lnTo>
                    <a:pt x="1307" y="603"/>
                  </a:lnTo>
                  <a:lnTo>
                    <a:pt x="1233" y="698"/>
                  </a:lnTo>
                  <a:lnTo>
                    <a:pt x="1095" y="647"/>
                  </a:lnTo>
                  <a:lnTo>
                    <a:pt x="866" y="507"/>
                  </a:lnTo>
                  <a:lnTo>
                    <a:pt x="543" y="404"/>
                  </a:lnTo>
                  <a:lnTo>
                    <a:pt x="80" y="28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5" name="Freeform 219"/>
            <p:cNvSpPr>
              <a:spLocks/>
            </p:cNvSpPr>
            <p:nvPr/>
          </p:nvSpPr>
          <p:spPr bwMode="auto">
            <a:xfrm>
              <a:off x="2603" y="3680"/>
              <a:ext cx="139" cy="80"/>
            </a:xfrm>
            <a:custGeom>
              <a:avLst/>
              <a:gdLst>
                <a:gd name="T0" fmla="*/ 15 w 1109"/>
                <a:gd name="T1" fmla="*/ 30 h 640"/>
                <a:gd name="T2" fmla="*/ 0 w 1109"/>
                <a:gd name="T3" fmla="*/ 15 h 640"/>
                <a:gd name="T4" fmla="*/ 10 w 1109"/>
                <a:gd name="T5" fmla="*/ 2 h 640"/>
                <a:gd name="T6" fmla="*/ 27 w 1109"/>
                <a:gd name="T7" fmla="*/ 0 h 640"/>
                <a:gd name="T8" fmla="*/ 63 w 1109"/>
                <a:gd name="T9" fmla="*/ 20 h 640"/>
                <a:gd name="T10" fmla="*/ 139 w 1109"/>
                <a:gd name="T11" fmla="*/ 80 h 640"/>
                <a:gd name="T12" fmla="*/ 15 w 1109"/>
                <a:gd name="T13" fmla="*/ 30 h 6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9"/>
                <a:gd name="T22" fmla="*/ 0 h 640"/>
                <a:gd name="T23" fmla="*/ 1109 w 1109"/>
                <a:gd name="T24" fmla="*/ 640 h 6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9" h="640">
                  <a:moveTo>
                    <a:pt x="117" y="243"/>
                  </a:moveTo>
                  <a:lnTo>
                    <a:pt x="0" y="118"/>
                  </a:lnTo>
                  <a:lnTo>
                    <a:pt x="79" y="16"/>
                  </a:lnTo>
                  <a:lnTo>
                    <a:pt x="219" y="0"/>
                  </a:lnTo>
                  <a:lnTo>
                    <a:pt x="506" y="162"/>
                  </a:lnTo>
                  <a:lnTo>
                    <a:pt x="1109" y="640"/>
                  </a:lnTo>
                  <a:lnTo>
                    <a:pt x="117" y="243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6" name="Freeform 220"/>
            <p:cNvSpPr>
              <a:spLocks/>
            </p:cNvSpPr>
            <p:nvPr/>
          </p:nvSpPr>
          <p:spPr bwMode="auto">
            <a:xfrm>
              <a:off x="2305" y="2804"/>
              <a:ext cx="396" cy="879"/>
            </a:xfrm>
            <a:custGeom>
              <a:avLst/>
              <a:gdLst>
                <a:gd name="T0" fmla="*/ 307 w 396"/>
                <a:gd name="T1" fmla="*/ 8 h 879"/>
                <a:gd name="T2" fmla="*/ 263 w 396"/>
                <a:gd name="T3" fmla="*/ 172 h 879"/>
                <a:gd name="T4" fmla="*/ 231 w 396"/>
                <a:gd name="T5" fmla="*/ 196 h 879"/>
                <a:gd name="T6" fmla="*/ 195 w 396"/>
                <a:gd name="T7" fmla="*/ 232 h 879"/>
                <a:gd name="T8" fmla="*/ 183 w 396"/>
                <a:gd name="T9" fmla="*/ 288 h 879"/>
                <a:gd name="T10" fmla="*/ 155 w 396"/>
                <a:gd name="T11" fmla="*/ 392 h 879"/>
                <a:gd name="T12" fmla="*/ 119 w 396"/>
                <a:gd name="T13" fmla="*/ 484 h 879"/>
                <a:gd name="T14" fmla="*/ 79 w 396"/>
                <a:gd name="T15" fmla="*/ 580 h 879"/>
                <a:gd name="T16" fmla="*/ 43 w 396"/>
                <a:gd name="T17" fmla="*/ 640 h 879"/>
                <a:gd name="T18" fmla="*/ 3 w 396"/>
                <a:gd name="T19" fmla="*/ 744 h 879"/>
                <a:gd name="T20" fmla="*/ 59 w 396"/>
                <a:gd name="T21" fmla="*/ 848 h 879"/>
                <a:gd name="T22" fmla="*/ 111 w 396"/>
                <a:gd name="T23" fmla="*/ 876 h 879"/>
                <a:gd name="T24" fmla="*/ 163 w 396"/>
                <a:gd name="T25" fmla="*/ 872 h 879"/>
                <a:gd name="T26" fmla="*/ 147 w 396"/>
                <a:gd name="T27" fmla="*/ 844 h 879"/>
                <a:gd name="T28" fmla="*/ 35 w 396"/>
                <a:gd name="T29" fmla="*/ 808 h 879"/>
                <a:gd name="T30" fmla="*/ 111 w 396"/>
                <a:gd name="T31" fmla="*/ 780 h 879"/>
                <a:gd name="T32" fmla="*/ 115 w 396"/>
                <a:gd name="T33" fmla="*/ 748 h 879"/>
                <a:gd name="T34" fmla="*/ 123 w 396"/>
                <a:gd name="T35" fmla="*/ 700 h 879"/>
                <a:gd name="T36" fmla="*/ 231 w 396"/>
                <a:gd name="T37" fmla="*/ 412 h 879"/>
                <a:gd name="T38" fmla="*/ 347 w 396"/>
                <a:gd name="T39" fmla="*/ 264 h 879"/>
                <a:gd name="T40" fmla="*/ 375 w 396"/>
                <a:gd name="T41" fmla="*/ 136 h 879"/>
                <a:gd name="T42" fmla="*/ 307 w 396"/>
                <a:gd name="T43" fmla="*/ 8 h 8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6"/>
                <a:gd name="T67" fmla="*/ 0 h 879"/>
                <a:gd name="T68" fmla="*/ 396 w 396"/>
                <a:gd name="T69" fmla="*/ 879 h 8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6" h="879">
                  <a:moveTo>
                    <a:pt x="307" y="8"/>
                  </a:moveTo>
                  <a:cubicBezTo>
                    <a:pt x="303" y="73"/>
                    <a:pt x="311" y="124"/>
                    <a:pt x="263" y="172"/>
                  </a:cubicBezTo>
                  <a:cubicBezTo>
                    <a:pt x="254" y="181"/>
                    <a:pt x="241" y="187"/>
                    <a:pt x="231" y="196"/>
                  </a:cubicBezTo>
                  <a:cubicBezTo>
                    <a:pt x="218" y="207"/>
                    <a:pt x="195" y="232"/>
                    <a:pt x="195" y="232"/>
                  </a:cubicBezTo>
                  <a:cubicBezTo>
                    <a:pt x="189" y="250"/>
                    <a:pt x="189" y="270"/>
                    <a:pt x="183" y="288"/>
                  </a:cubicBezTo>
                  <a:cubicBezTo>
                    <a:pt x="180" y="331"/>
                    <a:pt x="190" y="366"/>
                    <a:pt x="155" y="392"/>
                  </a:cubicBezTo>
                  <a:cubicBezTo>
                    <a:pt x="145" y="423"/>
                    <a:pt x="134" y="455"/>
                    <a:pt x="119" y="484"/>
                  </a:cubicBezTo>
                  <a:cubicBezTo>
                    <a:pt x="112" y="521"/>
                    <a:pt x="107" y="552"/>
                    <a:pt x="79" y="580"/>
                  </a:cubicBezTo>
                  <a:cubicBezTo>
                    <a:pt x="71" y="603"/>
                    <a:pt x="60" y="623"/>
                    <a:pt x="43" y="640"/>
                  </a:cubicBezTo>
                  <a:cubicBezTo>
                    <a:pt x="31" y="676"/>
                    <a:pt x="9" y="705"/>
                    <a:pt x="3" y="744"/>
                  </a:cubicBezTo>
                  <a:cubicBezTo>
                    <a:pt x="7" y="810"/>
                    <a:pt x="0" y="826"/>
                    <a:pt x="59" y="848"/>
                  </a:cubicBezTo>
                  <a:cubicBezTo>
                    <a:pt x="72" y="867"/>
                    <a:pt x="90" y="871"/>
                    <a:pt x="111" y="876"/>
                  </a:cubicBezTo>
                  <a:cubicBezTo>
                    <a:pt x="128" y="875"/>
                    <a:pt x="147" y="879"/>
                    <a:pt x="163" y="872"/>
                  </a:cubicBezTo>
                  <a:cubicBezTo>
                    <a:pt x="173" y="868"/>
                    <a:pt x="156" y="850"/>
                    <a:pt x="147" y="844"/>
                  </a:cubicBezTo>
                  <a:cubicBezTo>
                    <a:pt x="116" y="822"/>
                    <a:pt x="72" y="817"/>
                    <a:pt x="35" y="808"/>
                  </a:cubicBezTo>
                  <a:cubicBezTo>
                    <a:pt x="68" y="786"/>
                    <a:pt x="84" y="798"/>
                    <a:pt x="111" y="780"/>
                  </a:cubicBezTo>
                  <a:cubicBezTo>
                    <a:pt x="112" y="769"/>
                    <a:pt x="113" y="759"/>
                    <a:pt x="115" y="748"/>
                  </a:cubicBezTo>
                  <a:cubicBezTo>
                    <a:pt x="117" y="732"/>
                    <a:pt x="123" y="700"/>
                    <a:pt x="123" y="700"/>
                  </a:cubicBezTo>
                  <a:cubicBezTo>
                    <a:pt x="130" y="606"/>
                    <a:pt x="163" y="480"/>
                    <a:pt x="231" y="412"/>
                  </a:cubicBezTo>
                  <a:cubicBezTo>
                    <a:pt x="238" y="343"/>
                    <a:pt x="280" y="286"/>
                    <a:pt x="347" y="264"/>
                  </a:cubicBezTo>
                  <a:cubicBezTo>
                    <a:pt x="366" y="226"/>
                    <a:pt x="369" y="177"/>
                    <a:pt x="375" y="136"/>
                  </a:cubicBezTo>
                  <a:cubicBezTo>
                    <a:pt x="370" y="0"/>
                    <a:pt x="396" y="35"/>
                    <a:pt x="307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7" name="Freeform 221"/>
            <p:cNvSpPr>
              <a:spLocks/>
            </p:cNvSpPr>
            <p:nvPr/>
          </p:nvSpPr>
          <p:spPr bwMode="auto">
            <a:xfrm>
              <a:off x="2292" y="3341"/>
              <a:ext cx="212" cy="348"/>
            </a:xfrm>
            <a:custGeom>
              <a:avLst/>
              <a:gdLst>
                <a:gd name="T0" fmla="*/ 100 w 212"/>
                <a:gd name="T1" fmla="*/ 19 h 348"/>
                <a:gd name="T2" fmla="*/ 156 w 212"/>
                <a:gd name="T3" fmla="*/ 75 h 348"/>
                <a:gd name="T4" fmla="*/ 212 w 212"/>
                <a:gd name="T5" fmla="*/ 335 h 348"/>
                <a:gd name="T6" fmla="*/ 176 w 212"/>
                <a:gd name="T7" fmla="*/ 339 h 348"/>
                <a:gd name="T8" fmla="*/ 164 w 212"/>
                <a:gd name="T9" fmla="*/ 347 h 348"/>
                <a:gd name="T10" fmla="*/ 12 w 212"/>
                <a:gd name="T11" fmla="*/ 319 h 348"/>
                <a:gd name="T12" fmla="*/ 0 w 212"/>
                <a:gd name="T13" fmla="*/ 235 h 348"/>
                <a:gd name="T14" fmla="*/ 12 w 212"/>
                <a:gd name="T15" fmla="*/ 151 h 348"/>
                <a:gd name="T16" fmla="*/ 32 w 212"/>
                <a:gd name="T17" fmla="*/ 111 h 348"/>
                <a:gd name="T18" fmla="*/ 76 w 212"/>
                <a:gd name="T19" fmla="*/ 43 h 348"/>
                <a:gd name="T20" fmla="*/ 84 w 212"/>
                <a:gd name="T21" fmla="*/ 19 h 348"/>
                <a:gd name="T22" fmla="*/ 116 w 212"/>
                <a:gd name="T23" fmla="*/ 11 h 348"/>
                <a:gd name="T24" fmla="*/ 84 w 212"/>
                <a:gd name="T25" fmla="*/ 7 h 348"/>
                <a:gd name="T26" fmla="*/ 100 w 212"/>
                <a:gd name="T27" fmla="*/ 19 h 3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2"/>
                <a:gd name="T43" fmla="*/ 0 h 348"/>
                <a:gd name="T44" fmla="*/ 212 w 212"/>
                <a:gd name="T45" fmla="*/ 348 h 3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2" h="348">
                  <a:moveTo>
                    <a:pt x="100" y="19"/>
                  </a:moveTo>
                  <a:cubicBezTo>
                    <a:pt x="114" y="61"/>
                    <a:pt x="115" y="57"/>
                    <a:pt x="156" y="75"/>
                  </a:cubicBezTo>
                  <a:cubicBezTo>
                    <a:pt x="177" y="160"/>
                    <a:pt x="102" y="298"/>
                    <a:pt x="212" y="335"/>
                  </a:cubicBezTo>
                  <a:cubicBezTo>
                    <a:pt x="200" y="336"/>
                    <a:pt x="188" y="336"/>
                    <a:pt x="176" y="339"/>
                  </a:cubicBezTo>
                  <a:cubicBezTo>
                    <a:pt x="171" y="340"/>
                    <a:pt x="169" y="348"/>
                    <a:pt x="164" y="347"/>
                  </a:cubicBezTo>
                  <a:cubicBezTo>
                    <a:pt x="113" y="341"/>
                    <a:pt x="63" y="325"/>
                    <a:pt x="12" y="319"/>
                  </a:cubicBezTo>
                  <a:cubicBezTo>
                    <a:pt x="4" y="287"/>
                    <a:pt x="3" y="275"/>
                    <a:pt x="0" y="235"/>
                  </a:cubicBezTo>
                  <a:cubicBezTo>
                    <a:pt x="3" y="198"/>
                    <a:pt x="3" y="182"/>
                    <a:pt x="12" y="151"/>
                  </a:cubicBezTo>
                  <a:cubicBezTo>
                    <a:pt x="16" y="137"/>
                    <a:pt x="32" y="111"/>
                    <a:pt x="32" y="111"/>
                  </a:cubicBezTo>
                  <a:cubicBezTo>
                    <a:pt x="40" y="79"/>
                    <a:pt x="50" y="63"/>
                    <a:pt x="76" y="43"/>
                  </a:cubicBezTo>
                  <a:cubicBezTo>
                    <a:pt x="79" y="35"/>
                    <a:pt x="77" y="24"/>
                    <a:pt x="84" y="19"/>
                  </a:cubicBezTo>
                  <a:cubicBezTo>
                    <a:pt x="93" y="12"/>
                    <a:pt x="116" y="22"/>
                    <a:pt x="116" y="11"/>
                  </a:cubicBezTo>
                  <a:cubicBezTo>
                    <a:pt x="116" y="0"/>
                    <a:pt x="94" y="2"/>
                    <a:pt x="84" y="7"/>
                  </a:cubicBezTo>
                  <a:cubicBezTo>
                    <a:pt x="78" y="10"/>
                    <a:pt x="95" y="15"/>
                    <a:pt x="100" y="19"/>
                  </a:cubicBez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8" name="Freeform 222"/>
            <p:cNvSpPr>
              <a:spLocks/>
            </p:cNvSpPr>
            <p:nvPr/>
          </p:nvSpPr>
          <p:spPr bwMode="auto">
            <a:xfrm>
              <a:off x="2284" y="3360"/>
              <a:ext cx="108" cy="240"/>
            </a:xfrm>
            <a:custGeom>
              <a:avLst/>
              <a:gdLst>
                <a:gd name="T0" fmla="*/ 108 w 108"/>
                <a:gd name="T1" fmla="*/ 0 h 240"/>
                <a:gd name="T2" fmla="*/ 64 w 108"/>
                <a:gd name="T3" fmla="*/ 56 h 240"/>
                <a:gd name="T4" fmla="*/ 36 w 108"/>
                <a:gd name="T5" fmla="*/ 112 h 240"/>
                <a:gd name="T6" fmla="*/ 4 w 108"/>
                <a:gd name="T7" fmla="*/ 204 h 240"/>
                <a:gd name="T8" fmla="*/ 0 w 108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240"/>
                <a:gd name="T17" fmla="*/ 108 w 10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240">
                  <a:moveTo>
                    <a:pt x="108" y="0"/>
                  </a:moveTo>
                  <a:cubicBezTo>
                    <a:pt x="97" y="22"/>
                    <a:pt x="78" y="36"/>
                    <a:pt x="64" y="56"/>
                  </a:cubicBezTo>
                  <a:cubicBezTo>
                    <a:pt x="52" y="73"/>
                    <a:pt x="45" y="93"/>
                    <a:pt x="36" y="112"/>
                  </a:cubicBezTo>
                  <a:cubicBezTo>
                    <a:pt x="32" y="145"/>
                    <a:pt x="14" y="169"/>
                    <a:pt x="4" y="204"/>
                  </a:cubicBezTo>
                  <a:cubicBezTo>
                    <a:pt x="0" y="237"/>
                    <a:pt x="0" y="225"/>
                    <a:pt x="0" y="2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9319" name="Freeform 223"/>
            <p:cNvSpPr>
              <a:spLocks/>
            </p:cNvSpPr>
            <p:nvPr/>
          </p:nvSpPr>
          <p:spPr bwMode="auto">
            <a:xfrm rot="253134">
              <a:off x="2388" y="3356"/>
              <a:ext cx="396" cy="188"/>
            </a:xfrm>
            <a:custGeom>
              <a:avLst/>
              <a:gdLst>
                <a:gd name="T0" fmla="*/ 0 w 396"/>
                <a:gd name="T1" fmla="*/ 0 h 188"/>
                <a:gd name="T2" fmla="*/ 12 w 396"/>
                <a:gd name="T3" fmla="*/ 32 h 188"/>
                <a:gd name="T4" fmla="*/ 20 w 396"/>
                <a:gd name="T5" fmla="*/ 44 h 188"/>
                <a:gd name="T6" fmla="*/ 396 w 396"/>
                <a:gd name="T7" fmla="*/ 188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6"/>
                <a:gd name="T13" fmla="*/ 0 h 188"/>
                <a:gd name="T14" fmla="*/ 396 w 39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6" h="188">
                  <a:moveTo>
                    <a:pt x="0" y="0"/>
                  </a:moveTo>
                  <a:cubicBezTo>
                    <a:pt x="4" y="17"/>
                    <a:pt x="3" y="16"/>
                    <a:pt x="12" y="32"/>
                  </a:cubicBezTo>
                  <a:cubicBezTo>
                    <a:pt x="14" y="36"/>
                    <a:pt x="20" y="44"/>
                    <a:pt x="20" y="44"/>
                  </a:cubicBezTo>
                  <a:lnTo>
                    <a:pt x="396" y="18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381000"/>
            <a:ext cx="7696200" cy="5715000"/>
          </a:xfrm>
        </p:spPr>
        <p:txBody>
          <a:bodyPr/>
          <a:lstStyle/>
          <a:p>
            <a:pPr algn="just" eaLnBrk="1" hangingPunct="1">
              <a:buFont typeface="Symbol" pitchFamily="18" charset="2"/>
              <a:buNone/>
            </a:pPr>
            <a:r>
              <a:rPr lang="en-US" sz="2800" smtClean="0">
                <a:solidFill>
                  <a:schemeClr val="accent1"/>
                </a:solidFill>
              </a:rPr>
              <a:t>Contoh :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800" smtClean="0"/>
              <a:t>Bank menawarkan kepada perusahaan </a:t>
            </a:r>
            <a:r>
              <a:rPr lang="id-ID" sz="2800" smtClean="0"/>
              <a:t>untuk menerima pinjaman </a:t>
            </a:r>
            <a:r>
              <a:rPr lang="en-US" sz="2800" smtClean="0"/>
              <a:t>uang sebesar Rp. 2.000.000,- per tahun selama 5 thn yang diterima pd akhir tahun dg bunga 15% per tahun. Berapa nilai sekarang dari sejumlah penerimaan selama 5 tahun ?????</a:t>
            </a:r>
          </a:p>
          <a:p>
            <a:pPr algn="just" eaLnBrk="1" hangingPunct="1">
              <a:buFont typeface="Symbol" pitchFamily="18" charset="2"/>
              <a:buNone/>
            </a:pPr>
            <a:endParaRPr lang="en-US" sz="2800" smtClean="0"/>
          </a:p>
          <a:p>
            <a:pPr algn="just" eaLnBrk="1" hangingPunct="1">
              <a:buFont typeface="Symbol" pitchFamily="18" charset="2"/>
              <a:buNone/>
            </a:pPr>
            <a:r>
              <a:rPr lang="en-US" sz="2800" smtClean="0">
                <a:solidFill>
                  <a:schemeClr val="accent1"/>
                </a:solidFill>
              </a:rPr>
              <a:t>Jawaban :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800" smtClean="0"/>
              <a:t>	F	= Rp. 2.000.000 x 3,352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800" smtClean="0"/>
              <a:t>		= Rp. 6.704.000,-</a:t>
            </a:r>
          </a:p>
        </p:txBody>
      </p:sp>
      <p:pic>
        <p:nvPicPr>
          <p:cNvPr id="51203" name="Picture 7" descr="COLLSTD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486275"/>
            <a:ext cx="2209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3222625" y="1219200"/>
            <a:ext cx="5387975" cy="1016000"/>
            <a:chOff x="916" y="754"/>
            <a:chExt cx="3394" cy="640"/>
          </a:xfrm>
        </p:grpSpPr>
        <p:sp>
          <p:nvSpPr>
            <p:cNvPr id="52253" name="Line 5"/>
            <p:cNvSpPr>
              <a:spLocks noChangeShapeType="1"/>
            </p:cNvSpPr>
            <p:nvPr/>
          </p:nvSpPr>
          <p:spPr bwMode="auto">
            <a:xfrm>
              <a:off x="960" y="1056"/>
              <a:ext cx="3216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  <p:sp>
          <p:nvSpPr>
            <p:cNvPr id="52254" name="Rectangle 6"/>
            <p:cNvSpPr>
              <a:spLocks noChangeArrowheads="1"/>
            </p:cNvSpPr>
            <p:nvPr/>
          </p:nvSpPr>
          <p:spPr bwMode="auto">
            <a:xfrm>
              <a:off x="916" y="772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255" name="Rectangle 7"/>
            <p:cNvSpPr>
              <a:spLocks noChangeArrowheads="1"/>
            </p:cNvSpPr>
            <p:nvPr/>
          </p:nvSpPr>
          <p:spPr bwMode="auto">
            <a:xfrm>
              <a:off x="1432" y="772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2256" name="Rectangle 8"/>
            <p:cNvSpPr>
              <a:spLocks noChangeArrowheads="1"/>
            </p:cNvSpPr>
            <p:nvPr/>
          </p:nvSpPr>
          <p:spPr bwMode="auto">
            <a:xfrm>
              <a:off x="2008" y="754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2257" name="Rectangle 9"/>
            <p:cNvSpPr>
              <a:spLocks noChangeArrowheads="1"/>
            </p:cNvSpPr>
            <p:nvPr/>
          </p:nvSpPr>
          <p:spPr bwMode="auto">
            <a:xfrm>
              <a:off x="2584" y="754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52258" name="Rectangle 10"/>
            <p:cNvSpPr>
              <a:spLocks noChangeArrowheads="1"/>
            </p:cNvSpPr>
            <p:nvPr/>
          </p:nvSpPr>
          <p:spPr bwMode="auto">
            <a:xfrm>
              <a:off x="3208" y="754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52259" name="Rectangle 11"/>
            <p:cNvSpPr>
              <a:spLocks noChangeArrowheads="1"/>
            </p:cNvSpPr>
            <p:nvPr/>
          </p:nvSpPr>
          <p:spPr bwMode="auto">
            <a:xfrm>
              <a:off x="3844" y="772"/>
              <a:ext cx="19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52260" name="Rectangle 12"/>
            <p:cNvSpPr>
              <a:spLocks noChangeArrowheads="1"/>
            </p:cNvSpPr>
            <p:nvPr/>
          </p:nvSpPr>
          <p:spPr bwMode="auto">
            <a:xfrm>
              <a:off x="1152" y="1192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  <p:sp>
          <p:nvSpPr>
            <p:cNvPr id="52261" name="Rectangle 13"/>
            <p:cNvSpPr>
              <a:spLocks noChangeArrowheads="1"/>
            </p:cNvSpPr>
            <p:nvPr/>
          </p:nvSpPr>
          <p:spPr bwMode="auto">
            <a:xfrm>
              <a:off x="1786" y="1190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  <p:sp>
          <p:nvSpPr>
            <p:cNvPr id="52262" name="Rectangle 14"/>
            <p:cNvSpPr>
              <a:spLocks noChangeArrowheads="1"/>
            </p:cNvSpPr>
            <p:nvPr/>
          </p:nvSpPr>
          <p:spPr bwMode="auto">
            <a:xfrm>
              <a:off x="2400" y="1190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  <p:sp>
          <p:nvSpPr>
            <p:cNvPr id="52263" name="Rectangle 15"/>
            <p:cNvSpPr>
              <a:spLocks noChangeArrowheads="1"/>
            </p:cNvSpPr>
            <p:nvPr/>
          </p:nvSpPr>
          <p:spPr bwMode="auto">
            <a:xfrm>
              <a:off x="3024" y="1180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  <p:sp>
          <p:nvSpPr>
            <p:cNvPr id="52264" name="Rectangle 16"/>
            <p:cNvSpPr>
              <a:spLocks noChangeArrowheads="1"/>
            </p:cNvSpPr>
            <p:nvPr/>
          </p:nvSpPr>
          <p:spPr bwMode="auto">
            <a:xfrm>
              <a:off x="3696" y="1180"/>
              <a:ext cx="614" cy="2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500">
                  <a:solidFill>
                    <a:srgbClr val="000000"/>
                  </a:solidFill>
                  <a:latin typeface="Calibri" pitchFamily="34" charset="0"/>
                </a:rPr>
                <a:t>2.000.000</a:t>
              </a:r>
            </a:p>
          </p:txBody>
        </p:sp>
      </p:grpSp>
      <p:grpSp>
        <p:nvGrpSpPr>
          <p:cNvPr id="52227" name="Group 58"/>
          <p:cNvGrpSpPr>
            <a:grpSpLocks/>
          </p:cNvGrpSpPr>
          <p:nvPr/>
        </p:nvGrpSpPr>
        <p:grpSpPr bwMode="auto">
          <a:xfrm>
            <a:off x="1524000" y="2209800"/>
            <a:ext cx="6553200" cy="3171825"/>
            <a:chOff x="960" y="1410"/>
            <a:chExt cx="4128" cy="1998"/>
          </a:xfrm>
        </p:grpSpPr>
        <p:grpSp>
          <p:nvGrpSpPr>
            <p:cNvPr id="52231" name="Group 40"/>
            <p:cNvGrpSpPr>
              <a:grpSpLocks/>
            </p:cNvGrpSpPr>
            <p:nvPr/>
          </p:nvGrpSpPr>
          <p:grpSpPr bwMode="auto">
            <a:xfrm>
              <a:off x="1008" y="1548"/>
              <a:ext cx="719" cy="1860"/>
              <a:chOff x="4636" y="1548"/>
              <a:chExt cx="719" cy="1860"/>
            </a:xfrm>
          </p:grpSpPr>
          <p:sp>
            <p:nvSpPr>
              <p:cNvPr id="52248" name="Rectangle 19"/>
              <p:cNvSpPr>
                <a:spLocks noChangeArrowheads="1"/>
              </p:cNvSpPr>
              <p:nvPr/>
            </p:nvSpPr>
            <p:spPr bwMode="auto">
              <a:xfrm>
                <a:off x="4663" y="2583"/>
                <a:ext cx="692" cy="231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1.512.000</a:t>
                </a:r>
              </a:p>
            </p:txBody>
          </p:sp>
          <p:sp>
            <p:nvSpPr>
              <p:cNvPr id="52249" name="Rectangle 20"/>
              <p:cNvSpPr>
                <a:spLocks noChangeArrowheads="1"/>
              </p:cNvSpPr>
              <p:nvPr/>
            </p:nvSpPr>
            <p:spPr bwMode="auto">
              <a:xfrm>
                <a:off x="4636" y="2208"/>
                <a:ext cx="692" cy="231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1.316.000</a:t>
                </a:r>
              </a:p>
            </p:txBody>
          </p:sp>
          <p:sp>
            <p:nvSpPr>
              <p:cNvPr id="52250" name="Rectangle 21"/>
              <p:cNvSpPr>
                <a:spLocks noChangeArrowheads="1"/>
              </p:cNvSpPr>
              <p:nvPr/>
            </p:nvSpPr>
            <p:spPr bwMode="auto">
              <a:xfrm>
                <a:off x="4663" y="1863"/>
                <a:ext cx="692" cy="231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1.144.000</a:t>
                </a:r>
              </a:p>
            </p:txBody>
          </p:sp>
          <p:sp>
            <p:nvSpPr>
              <p:cNvPr id="52251" name="Rectangle 22"/>
              <p:cNvSpPr>
                <a:spLocks noChangeArrowheads="1"/>
              </p:cNvSpPr>
              <p:nvPr/>
            </p:nvSpPr>
            <p:spPr bwMode="auto">
              <a:xfrm>
                <a:off x="4754" y="1548"/>
                <a:ext cx="584" cy="231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r"/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994.000</a:t>
                </a:r>
              </a:p>
            </p:txBody>
          </p:sp>
          <p:sp>
            <p:nvSpPr>
              <p:cNvPr id="52252" name="Rectangle 23"/>
              <p:cNvSpPr>
                <a:spLocks noChangeArrowheads="1"/>
              </p:cNvSpPr>
              <p:nvPr/>
            </p:nvSpPr>
            <p:spPr bwMode="auto">
              <a:xfrm>
                <a:off x="4644" y="3177"/>
                <a:ext cx="692" cy="231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6.704.000</a:t>
                </a:r>
              </a:p>
            </p:txBody>
          </p:sp>
        </p:grpSp>
        <p:sp>
          <p:nvSpPr>
            <p:cNvPr id="52232" name="Line 41"/>
            <p:cNvSpPr>
              <a:spLocks noChangeShapeType="1"/>
            </p:cNvSpPr>
            <p:nvPr/>
          </p:nvSpPr>
          <p:spPr bwMode="auto">
            <a:xfrm>
              <a:off x="960" y="3120"/>
              <a:ext cx="76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  <p:grpSp>
          <p:nvGrpSpPr>
            <p:cNvPr id="52233" name="Group 44"/>
            <p:cNvGrpSpPr>
              <a:grpSpLocks/>
            </p:cNvGrpSpPr>
            <p:nvPr/>
          </p:nvGrpSpPr>
          <p:grpSpPr bwMode="auto">
            <a:xfrm>
              <a:off x="1872" y="1410"/>
              <a:ext cx="3216" cy="240"/>
              <a:chOff x="1872" y="1440"/>
              <a:chExt cx="3216" cy="240"/>
            </a:xfrm>
          </p:grpSpPr>
          <p:sp>
            <p:nvSpPr>
              <p:cNvPr id="52246" name="Line 42"/>
              <p:cNvSpPr>
                <a:spLocks noChangeShapeType="1"/>
              </p:cNvSpPr>
              <p:nvPr/>
            </p:nvSpPr>
            <p:spPr bwMode="auto">
              <a:xfrm>
                <a:off x="5088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52247" name="Line 43"/>
              <p:cNvSpPr>
                <a:spLocks noChangeShapeType="1"/>
              </p:cNvSpPr>
              <p:nvPr/>
            </p:nvSpPr>
            <p:spPr bwMode="auto">
              <a:xfrm flipH="1">
                <a:off x="1872" y="1680"/>
                <a:ext cx="321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</p:grpSp>
        <p:grpSp>
          <p:nvGrpSpPr>
            <p:cNvPr id="52234" name="Group 47"/>
            <p:cNvGrpSpPr>
              <a:grpSpLocks/>
            </p:cNvGrpSpPr>
            <p:nvPr/>
          </p:nvGrpSpPr>
          <p:grpSpPr bwMode="auto">
            <a:xfrm>
              <a:off x="1872" y="1440"/>
              <a:ext cx="2544" cy="528"/>
              <a:chOff x="1872" y="1440"/>
              <a:chExt cx="2544" cy="528"/>
            </a:xfrm>
          </p:grpSpPr>
          <p:sp>
            <p:nvSpPr>
              <p:cNvPr id="52244" name="Line 45"/>
              <p:cNvSpPr>
                <a:spLocks noChangeShapeType="1"/>
              </p:cNvSpPr>
              <p:nvPr/>
            </p:nvSpPr>
            <p:spPr bwMode="auto">
              <a:xfrm>
                <a:off x="4416" y="1440"/>
                <a:ext cx="0" cy="52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52245" name="Line 46"/>
              <p:cNvSpPr>
                <a:spLocks noChangeShapeType="1"/>
              </p:cNvSpPr>
              <p:nvPr/>
            </p:nvSpPr>
            <p:spPr bwMode="auto">
              <a:xfrm flipH="1">
                <a:off x="1872" y="1968"/>
                <a:ext cx="25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</p:grpSp>
        <p:grpSp>
          <p:nvGrpSpPr>
            <p:cNvPr id="52235" name="Group 50"/>
            <p:cNvGrpSpPr>
              <a:grpSpLocks/>
            </p:cNvGrpSpPr>
            <p:nvPr/>
          </p:nvGrpSpPr>
          <p:grpSpPr bwMode="auto">
            <a:xfrm>
              <a:off x="1872" y="1440"/>
              <a:ext cx="1920" cy="864"/>
              <a:chOff x="1872" y="1440"/>
              <a:chExt cx="1920" cy="864"/>
            </a:xfrm>
          </p:grpSpPr>
          <p:sp>
            <p:nvSpPr>
              <p:cNvPr id="52242" name="Line 48"/>
              <p:cNvSpPr>
                <a:spLocks noChangeShapeType="1"/>
              </p:cNvSpPr>
              <p:nvPr/>
            </p:nvSpPr>
            <p:spPr bwMode="auto">
              <a:xfrm>
                <a:off x="3792" y="1440"/>
                <a:ext cx="0" cy="86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52243" name="Line 49"/>
              <p:cNvSpPr>
                <a:spLocks noChangeShapeType="1"/>
              </p:cNvSpPr>
              <p:nvPr/>
            </p:nvSpPr>
            <p:spPr bwMode="auto">
              <a:xfrm flipH="1">
                <a:off x="1872" y="2304"/>
                <a:ext cx="1920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</p:grpSp>
        <p:grpSp>
          <p:nvGrpSpPr>
            <p:cNvPr id="52236" name="Group 53"/>
            <p:cNvGrpSpPr>
              <a:grpSpLocks/>
            </p:cNvGrpSpPr>
            <p:nvPr/>
          </p:nvGrpSpPr>
          <p:grpSpPr bwMode="auto">
            <a:xfrm>
              <a:off x="1872" y="1440"/>
              <a:ext cx="1296" cy="1248"/>
              <a:chOff x="1872" y="1440"/>
              <a:chExt cx="1296" cy="1248"/>
            </a:xfrm>
          </p:grpSpPr>
          <p:sp>
            <p:nvSpPr>
              <p:cNvPr id="52240" name="Line 51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0" cy="124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52241" name="Line 52"/>
              <p:cNvSpPr>
                <a:spLocks noChangeShapeType="1"/>
              </p:cNvSpPr>
              <p:nvPr/>
            </p:nvSpPr>
            <p:spPr bwMode="auto">
              <a:xfrm flipH="1">
                <a:off x="1872" y="2688"/>
                <a:ext cx="129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</p:grpSp>
        <p:grpSp>
          <p:nvGrpSpPr>
            <p:cNvPr id="52237" name="Group 56"/>
            <p:cNvGrpSpPr>
              <a:grpSpLocks/>
            </p:cNvGrpSpPr>
            <p:nvPr/>
          </p:nvGrpSpPr>
          <p:grpSpPr bwMode="auto">
            <a:xfrm>
              <a:off x="1872" y="1440"/>
              <a:ext cx="672" cy="1536"/>
              <a:chOff x="1872" y="1440"/>
              <a:chExt cx="672" cy="1536"/>
            </a:xfrm>
          </p:grpSpPr>
          <p:sp>
            <p:nvSpPr>
              <p:cNvPr id="52238" name="Line 54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0" cy="153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52239" name="Line 55"/>
              <p:cNvSpPr>
                <a:spLocks noChangeShapeType="1"/>
              </p:cNvSpPr>
              <p:nvPr/>
            </p:nvSpPr>
            <p:spPr bwMode="auto">
              <a:xfrm flipH="1">
                <a:off x="1872" y="2976"/>
                <a:ext cx="672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</p:grpSp>
      </p:grpSp>
      <p:sp>
        <p:nvSpPr>
          <p:cNvPr id="52228" name="Rectangle 57"/>
          <p:cNvSpPr>
            <a:spLocks noChangeArrowheads="1"/>
          </p:cNvSpPr>
          <p:nvPr/>
        </p:nvSpPr>
        <p:spPr bwMode="auto">
          <a:xfrm>
            <a:off x="7315200" y="2971800"/>
            <a:ext cx="138112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Penerimaan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uang</a:t>
            </a:r>
          </a:p>
        </p:txBody>
      </p:sp>
      <p:sp>
        <p:nvSpPr>
          <p:cNvPr id="52229" name="Rectangle 59"/>
          <p:cNvSpPr>
            <a:spLocks noChangeArrowheads="1"/>
          </p:cNvSpPr>
          <p:nvPr/>
        </p:nvSpPr>
        <p:spPr bwMode="auto">
          <a:xfrm>
            <a:off x="1660525" y="1149350"/>
            <a:ext cx="93027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Present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Value</a:t>
            </a:r>
          </a:p>
        </p:txBody>
      </p:sp>
      <p:sp>
        <p:nvSpPr>
          <p:cNvPr id="52230" name="Rectangle 18"/>
          <p:cNvSpPr>
            <a:spLocks noChangeArrowheads="1"/>
          </p:cNvSpPr>
          <p:nvPr/>
        </p:nvSpPr>
        <p:spPr bwMode="auto">
          <a:xfrm>
            <a:off x="1571625" y="4500563"/>
            <a:ext cx="1098550" cy="36671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1.740.000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  <a:ln w="57150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/>
              <a:t>Hubungan Nilai Waktu dr Uang dan Kebijakan Investasi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52600"/>
            <a:ext cx="7772400" cy="4724400"/>
          </a:xfrm>
        </p:spPr>
        <p:txBody>
          <a:bodyPr/>
          <a:lstStyle/>
          <a:p>
            <a:pPr algn="just" eaLnBrk="1" hangingPunct="1"/>
            <a:r>
              <a:rPr lang="en-US" smtClean="0"/>
              <a:t>Kebijakan investasi terkait masa yg akan datang, tetapi penilian menguntungkan tidaknya akan dilaksanakan pd saat sekarang.</a:t>
            </a:r>
          </a:p>
          <a:p>
            <a:pPr algn="just" eaLnBrk="1" hangingPunct="1"/>
            <a:r>
              <a:rPr lang="en-US" smtClean="0"/>
              <a:t>Penerimaan bersih dr pelaksanaan investasi yg akan diterima waktu yg akan datang harus dinilai sekarang, berdasarkan perhitungan-perhitungan berdasar bunga dan diskonto.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772400" cy="714375"/>
          </a:xfrm>
        </p:spPr>
        <p:txBody>
          <a:bodyPr/>
          <a:lstStyle/>
          <a:p>
            <a:pPr eaLnBrk="1" hangingPunct="1"/>
            <a:r>
              <a:rPr lang="id-ID" sz="3200" b="1" smtClean="0">
                <a:solidFill>
                  <a:srgbClr val="FF0000"/>
                </a:solidFill>
              </a:rPr>
              <a:t>Time Preference</a:t>
            </a:r>
          </a:p>
        </p:txBody>
      </p:sp>
      <p:sp>
        <p:nvSpPr>
          <p:cNvPr id="34822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214438"/>
            <a:ext cx="8115300" cy="49291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id-ID" sz="2400" dirty="0" smtClean="0"/>
              <a:t>Time preference </a:t>
            </a:r>
            <a:r>
              <a:rPr lang="id-ID" sz="2400" dirty="0" smtClean="0">
                <a:sym typeface="Wingdings" pitchFamily="2" charset="2"/>
              </a:rPr>
              <a:t></a:t>
            </a:r>
            <a:r>
              <a:rPr lang="id-ID" sz="2400" dirty="0" smtClean="0"/>
              <a:t> suatu preferensi waktu (skala waktu) </a:t>
            </a:r>
            <a:r>
              <a:rPr lang="id-ID" sz="2400" dirty="0" smtClean="0">
                <a:sym typeface="Wingdings" pitchFamily="2" charset="2"/>
              </a:rPr>
              <a:t> uang</a:t>
            </a:r>
            <a:r>
              <a:rPr lang="id-ID" sz="2400" dirty="0" smtClean="0"/>
              <a:t> saat ini lebih berarti dari uang masa yang akan datang.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sv-SE" sz="2400" dirty="0" smtClean="0"/>
              <a:t>Pemikiran tersebut secara ekonomi didasarkan atas alasan-alasan sebagai berikut 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2400" dirty="0" smtClean="0"/>
              <a:t>Alasan inflasi, yaitu dengan adanya tingkat inflasi akan </a:t>
            </a:r>
            <a:r>
              <a:rPr lang="en-US" sz="2400" smtClean="0"/>
              <a:t>d</a:t>
            </a:r>
            <a:r>
              <a:rPr lang="id-ID" sz="2400" smtClean="0"/>
              <a:t>apat </a:t>
            </a:r>
            <a:r>
              <a:rPr lang="id-ID" sz="2400" dirty="0" smtClean="0"/>
              <a:t>menurunkan nilai uang.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2400" dirty="0" smtClean="0"/>
              <a:t>Alasan konsumsi, yaitu bahwa dengan uang yang sama, apabila dikonsumsikan akan memberikan tingkat kenikmatan yang lebih dibandingakn dengan jika dikonsumsikan di masa yang akan datang.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2400" dirty="0" smtClean="0"/>
              <a:t>Alasan risiko penyimpanan, yaitu bahwa dengan adanya risiko yang tidak diketahui </a:t>
            </a:r>
            <a:r>
              <a:rPr lang="nn-NO" sz="2400" dirty="0" smtClean="0"/>
              <a:t>di waktu yang akan datan, maka praktis nilai uang di masa yang akan datang</a:t>
            </a:r>
            <a:r>
              <a:rPr lang="id-ID" sz="2400" dirty="0" smtClean="0"/>
              <a:t> memerlukan jumlah yang cukup besar.</a:t>
            </a:r>
            <a:endParaRPr lang="id-ID" sz="36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28663" y="828675"/>
            <a:ext cx="7772400" cy="50292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err="1"/>
              <a:t>Penerimaan</a:t>
            </a:r>
            <a:r>
              <a:rPr lang="en-US" dirty="0"/>
              <a:t> pd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pd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net cash flow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,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</a:t>
            </a:r>
          </a:p>
          <a:p>
            <a:pPr marL="396875" indent="-396875" algn="just" eaLnBrk="1" fontAlgn="auto" hangingPunct="1">
              <a:spcAft>
                <a:spcPts val="0"/>
              </a:spcAft>
              <a:buFont typeface="Symbol" pitchFamily="18" charset="2"/>
              <a:buAutoNum type="alphaLcPeriod"/>
              <a:defRPr/>
            </a:pP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pPr marL="396875" indent="-396875" algn="just" eaLnBrk="1" fontAlgn="auto" hangingPunct="1">
              <a:spcAft>
                <a:spcPts val="0"/>
              </a:spcAft>
              <a:buFont typeface="Symbol" pitchFamily="18" charset="2"/>
              <a:buAutoNum type="alphaLcPeriod"/>
              <a:defRPr/>
            </a:pPr>
            <a:r>
              <a:rPr lang="en-US" dirty="0"/>
              <a:t>Cash flow </a:t>
            </a:r>
            <a:r>
              <a:rPr lang="en-US" dirty="0" err="1"/>
              <a:t>dan</a:t>
            </a:r>
            <a:r>
              <a:rPr lang="en-US" dirty="0"/>
              <a:t> cash outflow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berjalan</a:t>
            </a:r>
            <a:endParaRPr lang="en-US" dirty="0"/>
          </a:p>
          <a:p>
            <a:pPr marL="396875" indent="-396875" algn="just" eaLnBrk="1" fontAlgn="auto" hangingPunct="1">
              <a:spcAft>
                <a:spcPts val="0"/>
              </a:spcAft>
              <a:buFont typeface="Symbol" pitchFamily="18" charset="2"/>
              <a:buAutoNum type="alphaLcPeriod"/>
              <a:defRPr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ybs</a:t>
            </a:r>
            <a:endParaRPr lang="en-US" dirty="0"/>
          </a:p>
          <a:p>
            <a:pPr marL="396875" indent="-396875" algn="just" eaLnBrk="1" fontAlgn="auto" hangingPunct="1">
              <a:spcAft>
                <a:spcPts val="0"/>
              </a:spcAft>
              <a:buFont typeface="Symbol" pitchFamily="18" charset="2"/>
              <a:buAutoNum type="alphaLcPeriod"/>
              <a:defRPr/>
            </a:pPr>
            <a:r>
              <a:rPr lang="en-US" dirty="0"/>
              <a:t>Cash flow </a:t>
            </a:r>
            <a:r>
              <a:rPr lang="en-US" dirty="0" err="1"/>
              <a:t>dan</a:t>
            </a:r>
            <a:r>
              <a:rPr lang="en-US" dirty="0"/>
              <a:t> cash outflow lain-lain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989013"/>
          </a:xfrm>
        </p:spPr>
        <p:txBody>
          <a:bodyPr/>
          <a:lstStyle/>
          <a:p>
            <a:pPr algn="r"/>
            <a:r>
              <a:rPr lang="id-ID" b="1" smtClean="0"/>
              <a:t>Manfaat Nilai Waktu Uang</a:t>
            </a:r>
            <a:endParaRPr lang="id-ID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14500"/>
            <a:ext cx="7772400" cy="4305300"/>
          </a:xfrm>
        </p:spPr>
        <p:txBody>
          <a:bodyPr/>
          <a:lstStyle/>
          <a:p>
            <a:pPr>
              <a:buFont typeface="Wingdings 2"/>
              <a:buNone/>
            </a:pPr>
            <a:r>
              <a:rPr lang="id-ID" sz="3600" smtClean="0"/>
              <a:t>Membuat keputusan tentang</a:t>
            </a:r>
            <a:r>
              <a:rPr lang="en-US" sz="3600" smtClean="0"/>
              <a:t>:</a:t>
            </a:r>
            <a:endParaRPr lang="id-ID" sz="3600" smtClean="0"/>
          </a:p>
          <a:p>
            <a:r>
              <a:rPr lang="id-ID" sz="3600" smtClean="0"/>
              <a:t>struktur keuangan, </a:t>
            </a:r>
          </a:p>
          <a:p>
            <a:r>
              <a:rPr lang="id-ID" sz="3600" smtClean="0"/>
              <a:t>lease atau beli, </a:t>
            </a:r>
          </a:p>
          <a:p>
            <a:r>
              <a:rPr lang="id-ID" sz="3600" smtClean="0"/>
              <a:t>pembayaran kembali obligasi, </a:t>
            </a:r>
          </a:p>
          <a:p>
            <a:r>
              <a:rPr lang="id-ID" sz="3600" smtClean="0"/>
              <a:t>teknik penilaian surat berharga dan</a:t>
            </a:r>
          </a:p>
          <a:p>
            <a:r>
              <a:rPr lang="id-ID" sz="3600" smtClean="0"/>
              <a:t>permasaahan biaya modal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376238"/>
            <a:ext cx="4133850" cy="8382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Bunga Tetap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828800"/>
            <a:ext cx="7696200" cy="4495800"/>
          </a:xfrm>
        </p:spPr>
        <p:txBody>
          <a:bodyPr/>
          <a:lstStyle/>
          <a:p>
            <a:pPr algn="just" eaLnBrk="1" hangingPunct="1"/>
            <a:r>
              <a:rPr lang="en-US" sz="2400" smtClean="0"/>
              <a:t>Bunga dihitung berdasarkan nilai pokok yg sama dan tingkat bunga (%) yg sama setiap waktu.</a:t>
            </a:r>
          </a:p>
          <a:p>
            <a:pPr algn="just" eaLnBrk="1" hangingPunct="1"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Formula :</a:t>
            </a:r>
          </a:p>
          <a:p>
            <a:pPr algn="just" eaLnBrk="1" hangingPunct="1"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buFont typeface="Symbol" pitchFamily="18" charset="2"/>
              <a:buNone/>
            </a:pPr>
            <a:endParaRPr lang="en-US" sz="2400" smtClean="0"/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/>
              <a:t>B = besarnya keseluruhan bunga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/>
              <a:t>M = besarnya pinjaman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/>
              <a:t>L = jumlah tahun / bulan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2400" smtClean="0"/>
              <a:t>P = tingkat (%) bunga</a:t>
            </a:r>
          </a:p>
        </p:txBody>
      </p:sp>
      <p:graphicFrame>
        <p:nvGraphicFramePr>
          <p:cNvPr id="1026" name="Object 2" descr="Parchment"/>
          <p:cNvGraphicFramePr>
            <a:graphicFrameLocks noChangeAspect="1"/>
          </p:cNvGraphicFramePr>
          <p:nvPr>
            <p:ph sz="quarter" idx="2"/>
          </p:nvPr>
        </p:nvGraphicFramePr>
        <p:xfrm>
          <a:off x="2833688" y="3168650"/>
          <a:ext cx="1798637" cy="900113"/>
        </p:xfrm>
        <a:graphic>
          <a:graphicData uri="http://schemas.openxmlformats.org/presentationml/2006/ole">
            <p:oleObj spid="_x0000_s1026" name="Equation" r:id="rId3" imgW="787320" imgH="393480" progId="Equation.3">
              <p:embed/>
            </p:oleObj>
          </a:graphicData>
        </a:graphic>
      </p:graphicFrame>
      <p:graphicFrame>
        <p:nvGraphicFramePr>
          <p:cNvPr id="1027" name="Object 3" descr="Parchment"/>
          <p:cNvGraphicFramePr>
            <a:graphicFrameLocks noChangeAspect="1"/>
          </p:cNvGraphicFramePr>
          <p:nvPr>
            <p:ph sz="quarter" idx="3"/>
          </p:nvPr>
        </p:nvGraphicFramePr>
        <p:xfrm>
          <a:off x="4876800" y="3162300"/>
          <a:ext cx="1828800" cy="914400"/>
        </p:xfrm>
        <a:graphic>
          <a:graphicData uri="http://schemas.openxmlformats.org/presentationml/2006/ole">
            <p:oleObj spid="_x0000_s1027" name="Equation" r:id="rId4" imgW="787320" imgH="393480" progId="Equation.3">
              <p:embed/>
            </p:oleObj>
          </a:graphicData>
        </a:graphic>
      </p:graphicFrame>
      <p:graphicFrame>
        <p:nvGraphicFramePr>
          <p:cNvPr id="1028" name="Object 4" descr="Parchment"/>
          <p:cNvGraphicFramePr>
            <a:graphicFrameLocks noChangeAspect="1"/>
          </p:cNvGraphicFramePr>
          <p:nvPr/>
        </p:nvGraphicFramePr>
        <p:xfrm>
          <a:off x="7024688" y="3124200"/>
          <a:ext cx="1814512" cy="990600"/>
        </p:xfrm>
        <a:graphic>
          <a:graphicData uri="http://schemas.openxmlformats.org/presentationml/2006/ole">
            <p:oleObj spid="_x0000_s1028" name="Equation" r:id="rId5" imgW="787320" imgH="393480" progId="Equation.3">
              <p:embed/>
            </p:oleObj>
          </a:graphicData>
        </a:graphic>
      </p:graphicFrame>
      <p:pic>
        <p:nvPicPr>
          <p:cNvPr id="1031" name="Picture 12" descr="MCj018871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419600"/>
            <a:ext cx="177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Contoh 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Symbol" pitchFamily="18" charset="2"/>
              <a:buNone/>
            </a:pPr>
            <a:r>
              <a:rPr lang="en-US" smtClean="0"/>
              <a:t>Perusahaan memutuskan meminjam uang ke bank untuk membiayai pembangunan gudang baru sebesar $ 500.000 dengan bunga 12% per tahun dalam jangka waktu 2 thn dan diangsur 4 kali. Berapa besarnya bunga yang harus dibayar dan berapa total uang yang harus dibayarkan kepada Bank ???????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7162800" y="4876800"/>
            <a:ext cx="1524000" cy="1600200"/>
            <a:chOff x="3216" y="1344"/>
            <a:chExt cx="2038" cy="2037"/>
          </a:xfrm>
        </p:grpSpPr>
        <p:sp>
          <p:nvSpPr>
            <p:cNvPr id="47109" name="Freeform 5"/>
            <p:cNvSpPr>
              <a:spLocks/>
            </p:cNvSpPr>
            <p:nvPr/>
          </p:nvSpPr>
          <p:spPr bwMode="auto">
            <a:xfrm>
              <a:off x="3216" y="1344"/>
              <a:ext cx="2038" cy="2037"/>
            </a:xfrm>
            <a:custGeom>
              <a:avLst/>
              <a:gdLst>
                <a:gd name="T0" fmla="*/ 1121 w 2038"/>
                <a:gd name="T1" fmla="*/ 2031 h 2037"/>
                <a:gd name="T2" fmla="*/ 1246 w 2038"/>
                <a:gd name="T3" fmla="*/ 2010 h 2037"/>
                <a:gd name="T4" fmla="*/ 1367 w 2038"/>
                <a:gd name="T5" fmla="*/ 1974 h 2037"/>
                <a:gd name="T6" fmla="*/ 1481 w 2038"/>
                <a:gd name="T7" fmla="*/ 1924 h 2037"/>
                <a:gd name="T8" fmla="*/ 1588 w 2038"/>
                <a:gd name="T9" fmla="*/ 1861 h 2037"/>
                <a:gd name="T10" fmla="*/ 1685 w 2038"/>
                <a:gd name="T11" fmla="*/ 1787 h 2037"/>
                <a:gd name="T12" fmla="*/ 1772 w 2038"/>
                <a:gd name="T13" fmla="*/ 1702 h 2037"/>
                <a:gd name="T14" fmla="*/ 1848 w 2038"/>
                <a:gd name="T15" fmla="*/ 1605 h 2037"/>
                <a:gd name="T16" fmla="*/ 1915 w 2038"/>
                <a:gd name="T17" fmla="*/ 1502 h 2037"/>
                <a:gd name="T18" fmla="*/ 1967 w 2038"/>
                <a:gd name="T19" fmla="*/ 1389 h 2037"/>
                <a:gd name="T20" fmla="*/ 2005 w 2038"/>
                <a:gd name="T21" fmla="*/ 1270 h 2037"/>
                <a:gd name="T22" fmla="*/ 2028 w 2038"/>
                <a:gd name="T23" fmla="*/ 1145 h 2037"/>
                <a:gd name="T24" fmla="*/ 2038 w 2038"/>
                <a:gd name="T25" fmla="*/ 1016 h 2037"/>
                <a:gd name="T26" fmla="*/ 2028 w 2038"/>
                <a:gd name="T27" fmla="*/ 887 h 2037"/>
                <a:gd name="T28" fmla="*/ 2005 w 2038"/>
                <a:gd name="T29" fmla="*/ 762 h 2037"/>
                <a:gd name="T30" fmla="*/ 1967 w 2038"/>
                <a:gd name="T31" fmla="*/ 643 h 2037"/>
                <a:gd name="T32" fmla="*/ 1915 w 2038"/>
                <a:gd name="T33" fmla="*/ 529 h 2037"/>
                <a:gd name="T34" fmla="*/ 1848 w 2038"/>
                <a:gd name="T35" fmla="*/ 426 h 2037"/>
                <a:gd name="T36" fmla="*/ 1772 w 2038"/>
                <a:gd name="T37" fmla="*/ 331 h 2037"/>
                <a:gd name="T38" fmla="*/ 1685 w 2038"/>
                <a:gd name="T39" fmla="*/ 246 h 2037"/>
                <a:gd name="T40" fmla="*/ 1588 w 2038"/>
                <a:gd name="T41" fmla="*/ 172 h 2037"/>
                <a:gd name="T42" fmla="*/ 1481 w 2038"/>
                <a:gd name="T43" fmla="*/ 109 h 2037"/>
                <a:gd name="T44" fmla="*/ 1367 w 2038"/>
                <a:gd name="T45" fmla="*/ 59 h 2037"/>
                <a:gd name="T46" fmla="*/ 1246 w 2038"/>
                <a:gd name="T47" fmla="*/ 24 h 2037"/>
                <a:gd name="T48" fmla="*/ 1121 w 2038"/>
                <a:gd name="T49" fmla="*/ 4 h 2037"/>
                <a:gd name="T50" fmla="*/ 992 w 2038"/>
                <a:gd name="T51" fmla="*/ 0 h 2037"/>
                <a:gd name="T52" fmla="*/ 863 w 2038"/>
                <a:gd name="T53" fmla="*/ 10 h 2037"/>
                <a:gd name="T54" fmla="*/ 738 w 2038"/>
                <a:gd name="T55" fmla="*/ 35 h 2037"/>
                <a:gd name="T56" fmla="*/ 623 w 2038"/>
                <a:gd name="T57" fmla="*/ 79 h 2037"/>
                <a:gd name="T58" fmla="*/ 512 w 2038"/>
                <a:gd name="T59" fmla="*/ 133 h 2037"/>
                <a:gd name="T60" fmla="*/ 409 w 2038"/>
                <a:gd name="T61" fmla="*/ 200 h 2037"/>
                <a:gd name="T62" fmla="*/ 315 w 2038"/>
                <a:gd name="T63" fmla="*/ 280 h 2037"/>
                <a:gd name="T64" fmla="*/ 232 w 2038"/>
                <a:gd name="T65" fmla="*/ 369 h 2037"/>
                <a:gd name="T66" fmla="*/ 159 w 2038"/>
                <a:gd name="T67" fmla="*/ 468 h 2037"/>
                <a:gd name="T68" fmla="*/ 99 w 2038"/>
                <a:gd name="T69" fmla="*/ 573 h 2037"/>
                <a:gd name="T70" fmla="*/ 51 w 2038"/>
                <a:gd name="T71" fmla="*/ 688 h 2037"/>
                <a:gd name="T72" fmla="*/ 20 w 2038"/>
                <a:gd name="T73" fmla="*/ 811 h 2037"/>
                <a:gd name="T74" fmla="*/ 2 w 2038"/>
                <a:gd name="T75" fmla="*/ 936 h 2037"/>
                <a:gd name="T76" fmla="*/ 0 w 2038"/>
                <a:gd name="T77" fmla="*/ 1067 h 2037"/>
                <a:gd name="T78" fmla="*/ 14 w 2038"/>
                <a:gd name="T79" fmla="*/ 1194 h 2037"/>
                <a:gd name="T80" fmla="*/ 45 w 2038"/>
                <a:gd name="T81" fmla="*/ 1317 h 2037"/>
                <a:gd name="T82" fmla="*/ 89 w 2038"/>
                <a:gd name="T83" fmla="*/ 1434 h 2037"/>
                <a:gd name="T84" fmla="*/ 147 w 2038"/>
                <a:gd name="T85" fmla="*/ 1543 h 2037"/>
                <a:gd name="T86" fmla="*/ 216 w 2038"/>
                <a:gd name="T87" fmla="*/ 1644 h 2037"/>
                <a:gd name="T88" fmla="*/ 299 w 2038"/>
                <a:gd name="T89" fmla="*/ 1738 h 2037"/>
                <a:gd name="T90" fmla="*/ 389 w 2038"/>
                <a:gd name="T91" fmla="*/ 1817 h 2037"/>
                <a:gd name="T92" fmla="*/ 490 w 2038"/>
                <a:gd name="T93" fmla="*/ 1889 h 2037"/>
                <a:gd name="T94" fmla="*/ 599 w 2038"/>
                <a:gd name="T95" fmla="*/ 1946 h 2037"/>
                <a:gd name="T96" fmla="*/ 716 w 2038"/>
                <a:gd name="T97" fmla="*/ 1990 h 2037"/>
                <a:gd name="T98" fmla="*/ 837 w 2038"/>
                <a:gd name="T99" fmla="*/ 2019 h 2037"/>
                <a:gd name="T100" fmla="*/ 966 w 2038"/>
                <a:gd name="T101" fmla="*/ 2035 h 20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38"/>
                <a:gd name="T154" fmla="*/ 0 h 2037"/>
                <a:gd name="T155" fmla="*/ 2038 w 2038"/>
                <a:gd name="T156" fmla="*/ 2037 h 20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38" h="2037">
                  <a:moveTo>
                    <a:pt x="1018" y="2037"/>
                  </a:moveTo>
                  <a:lnTo>
                    <a:pt x="1044" y="2035"/>
                  </a:lnTo>
                  <a:lnTo>
                    <a:pt x="1070" y="2035"/>
                  </a:lnTo>
                  <a:lnTo>
                    <a:pt x="1095" y="2033"/>
                  </a:lnTo>
                  <a:lnTo>
                    <a:pt x="1121" y="2031"/>
                  </a:lnTo>
                  <a:lnTo>
                    <a:pt x="1147" y="2027"/>
                  </a:lnTo>
                  <a:lnTo>
                    <a:pt x="1173" y="2023"/>
                  </a:lnTo>
                  <a:lnTo>
                    <a:pt x="1197" y="2019"/>
                  </a:lnTo>
                  <a:lnTo>
                    <a:pt x="1222" y="2015"/>
                  </a:lnTo>
                  <a:lnTo>
                    <a:pt x="1246" y="2010"/>
                  </a:lnTo>
                  <a:lnTo>
                    <a:pt x="1272" y="2004"/>
                  </a:lnTo>
                  <a:lnTo>
                    <a:pt x="1296" y="1996"/>
                  </a:lnTo>
                  <a:lnTo>
                    <a:pt x="1320" y="1990"/>
                  </a:lnTo>
                  <a:lnTo>
                    <a:pt x="1344" y="1982"/>
                  </a:lnTo>
                  <a:lnTo>
                    <a:pt x="1367" y="1974"/>
                  </a:lnTo>
                  <a:lnTo>
                    <a:pt x="1391" y="1964"/>
                  </a:lnTo>
                  <a:lnTo>
                    <a:pt x="1415" y="1956"/>
                  </a:lnTo>
                  <a:lnTo>
                    <a:pt x="1437" y="1946"/>
                  </a:lnTo>
                  <a:lnTo>
                    <a:pt x="1459" y="1934"/>
                  </a:lnTo>
                  <a:lnTo>
                    <a:pt x="1481" y="1924"/>
                  </a:lnTo>
                  <a:lnTo>
                    <a:pt x="1502" y="1912"/>
                  </a:lnTo>
                  <a:lnTo>
                    <a:pt x="1524" y="1900"/>
                  </a:lnTo>
                  <a:lnTo>
                    <a:pt x="1546" y="1889"/>
                  </a:lnTo>
                  <a:lnTo>
                    <a:pt x="1566" y="1875"/>
                  </a:lnTo>
                  <a:lnTo>
                    <a:pt x="1588" y="1861"/>
                  </a:lnTo>
                  <a:lnTo>
                    <a:pt x="1608" y="1847"/>
                  </a:lnTo>
                  <a:lnTo>
                    <a:pt x="1627" y="1833"/>
                  </a:lnTo>
                  <a:lnTo>
                    <a:pt x="1647" y="1817"/>
                  </a:lnTo>
                  <a:lnTo>
                    <a:pt x="1665" y="1803"/>
                  </a:lnTo>
                  <a:lnTo>
                    <a:pt x="1685" y="1787"/>
                  </a:lnTo>
                  <a:lnTo>
                    <a:pt x="1703" y="1771"/>
                  </a:lnTo>
                  <a:lnTo>
                    <a:pt x="1721" y="1754"/>
                  </a:lnTo>
                  <a:lnTo>
                    <a:pt x="1739" y="1738"/>
                  </a:lnTo>
                  <a:lnTo>
                    <a:pt x="1756" y="1720"/>
                  </a:lnTo>
                  <a:lnTo>
                    <a:pt x="1772" y="1702"/>
                  </a:lnTo>
                  <a:lnTo>
                    <a:pt x="1788" y="1682"/>
                  </a:lnTo>
                  <a:lnTo>
                    <a:pt x="1804" y="1664"/>
                  </a:lnTo>
                  <a:lnTo>
                    <a:pt x="1820" y="1644"/>
                  </a:lnTo>
                  <a:lnTo>
                    <a:pt x="1834" y="1625"/>
                  </a:lnTo>
                  <a:lnTo>
                    <a:pt x="1848" y="1605"/>
                  </a:lnTo>
                  <a:lnTo>
                    <a:pt x="1864" y="1585"/>
                  </a:lnTo>
                  <a:lnTo>
                    <a:pt x="1876" y="1565"/>
                  </a:lnTo>
                  <a:lnTo>
                    <a:pt x="1889" y="1543"/>
                  </a:lnTo>
                  <a:lnTo>
                    <a:pt x="1901" y="1521"/>
                  </a:lnTo>
                  <a:lnTo>
                    <a:pt x="1915" y="1502"/>
                  </a:lnTo>
                  <a:lnTo>
                    <a:pt x="1925" y="1478"/>
                  </a:lnTo>
                  <a:lnTo>
                    <a:pt x="1937" y="1456"/>
                  </a:lnTo>
                  <a:lnTo>
                    <a:pt x="1947" y="1434"/>
                  </a:lnTo>
                  <a:lnTo>
                    <a:pt x="1957" y="1412"/>
                  </a:lnTo>
                  <a:lnTo>
                    <a:pt x="1967" y="1389"/>
                  </a:lnTo>
                  <a:lnTo>
                    <a:pt x="1977" y="1365"/>
                  </a:lnTo>
                  <a:lnTo>
                    <a:pt x="1983" y="1341"/>
                  </a:lnTo>
                  <a:lnTo>
                    <a:pt x="1993" y="1317"/>
                  </a:lnTo>
                  <a:lnTo>
                    <a:pt x="1999" y="1293"/>
                  </a:lnTo>
                  <a:lnTo>
                    <a:pt x="2005" y="1270"/>
                  </a:lnTo>
                  <a:lnTo>
                    <a:pt x="2011" y="1246"/>
                  </a:lnTo>
                  <a:lnTo>
                    <a:pt x="2016" y="1220"/>
                  </a:lnTo>
                  <a:lnTo>
                    <a:pt x="2020" y="1194"/>
                  </a:lnTo>
                  <a:lnTo>
                    <a:pt x="2026" y="1170"/>
                  </a:lnTo>
                  <a:lnTo>
                    <a:pt x="2028" y="1145"/>
                  </a:lnTo>
                  <a:lnTo>
                    <a:pt x="2032" y="1119"/>
                  </a:lnTo>
                  <a:lnTo>
                    <a:pt x="2034" y="1093"/>
                  </a:lnTo>
                  <a:lnTo>
                    <a:pt x="2036" y="1067"/>
                  </a:lnTo>
                  <a:lnTo>
                    <a:pt x="2038" y="1041"/>
                  </a:lnTo>
                  <a:lnTo>
                    <a:pt x="2038" y="1016"/>
                  </a:lnTo>
                  <a:lnTo>
                    <a:pt x="2038" y="990"/>
                  </a:lnTo>
                  <a:lnTo>
                    <a:pt x="2036" y="964"/>
                  </a:lnTo>
                  <a:lnTo>
                    <a:pt x="2034" y="936"/>
                  </a:lnTo>
                  <a:lnTo>
                    <a:pt x="2032" y="912"/>
                  </a:lnTo>
                  <a:lnTo>
                    <a:pt x="2028" y="887"/>
                  </a:lnTo>
                  <a:lnTo>
                    <a:pt x="2026" y="861"/>
                  </a:lnTo>
                  <a:lnTo>
                    <a:pt x="2020" y="835"/>
                  </a:lnTo>
                  <a:lnTo>
                    <a:pt x="2016" y="811"/>
                  </a:lnTo>
                  <a:lnTo>
                    <a:pt x="2011" y="785"/>
                  </a:lnTo>
                  <a:lnTo>
                    <a:pt x="2005" y="762"/>
                  </a:lnTo>
                  <a:lnTo>
                    <a:pt x="1999" y="736"/>
                  </a:lnTo>
                  <a:lnTo>
                    <a:pt x="1993" y="714"/>
                  </a:lnTo>
                  <a:lnTo>
                    <a:pt x="1983" y="688"/>
                  </a:lnTo>
                  <a:lnTo>
                    <a:pt x="1977" y="664"/>
                  </a:lnTo>
                  <a:lnTo>
                    <a:pt x="1967" y="643"/>
                  </a:lnTo>
                  <a:lnTo>
                    <a:pt x="1957" y="621"/>
                  </a:lnTo>
                  <a:lnTo>
                    <a:pt x="1947" y="597"/>
                  </a:lnTo>
                  <a:lnTo>
                    <a:pt x="1937" y="573"/>
                  </a:lnTo>
                  <a:lnTo>
                    <a:pt x="1925" y="551"/>
                  </a:lnTo>
                  <a:lnTo>
                    <a:pt x="1915" y="529"/>
                  </a:lnTo>
                  <a:lnTo>
                    <a:pt x="1901" y="510"/>
                  </a:lnTo>
                  <a:lnTo>
                    <a:pt x="1889" y="488"/>
                  </a:lnTo>
                  <a:lnTo>
                    <a:pt x="1876" y="468"/>
                  </a:lnTo>
                  <a:lnTo>
                    <a:pt x="1864" y="446"/>
                  </a:lnTo>
                  <a:lnTo>
                    <a:pt x="1848" y="426"/>
                  </a:lnTo>
                  <a:lnTo>
                    <a:pt x="1834" y="406"/>
                  </a:lnTo>
                  <a:lnTo>
                    <a:pt x="1820" y="387"/>
                  </a:lnTo>
                  <a:lnTo>
                    <a:pt x="1804" y="369"/>
                  </a:lnTo>
                  <a:lnTo>
                    <a:pt x="1788" y="351"/>
                  </a:lnTo>
                  <a:lnTo>
                    <a:pt x="1772" y="331"/>
                  </a:lnTo>
                  <a:lnTo>
                    <a:pt x="1756" y="313"/>
                  </a:lnTo>
                  <a:lnTo>
                    <a:pt x="1739" y="297"/>
                  </a:lnTo>
                  <a:lnTo>
                    <a:pt x="1721" y="280"/>
                  </a:lnTo>
                  <a:lnTo>
                    <a:pt x="1703" y="262"/>
                  </a:lnTo>
                  <a:lnTo>
                    <a:pt x="1685" y="246"/>
                  </a:lnTo>
                  <a:lnTo>
                    <a:pt x="1665" y="230"/>
                  </a:lnTo>
                  <a:lnTo>
                    <a:pt x="1647" y="214"/>
                  </a:lnTo>
                  <a:lnTo>
                    <a:pt x="1627" y="200"/>
                  </a:lnTo>
                  <a:lnTo>
                    <a:pt x="1608" y="184"/>
                  </a:lnTo>
                  <a:lnTo>
                    <a:pt x="1588" y="172"/>
                  </a:lnTo>
                  <a:lnTo>
                    <a:pt x="1566" y="158"/>
                  </a:lnTo>
                  <a:lnTo>
                    <a:pt x="1546" y="145"/>
                  </a:lnTo>
                  <a:lnTo>
                    <a:pt x="1524" y="133"/>
                  </a:lnTo>
                  <a:lnTo>
                    <a:pt x="1502" y="121"/>
                  </a:lnTo>
                  <a:lnTo>
                    <a:pt x="1481" y="109"/>
                  </a:lnTo>
                  <a:lnTo>
                    <a:pt x="1459" y="99"/>
                  </a:lnTo>
                  <a:lnTo>
                    <a:pt x="1437" y="87"/>
                  </a:lnTo>
                  <a:lnTo>
                    <a:pt x="1415" y="79"/>
                  </a:lnTo>
                  <a:lnTo>
                    <a:pt x="1391" y="67"/>
                  </a:lnTo>
                  <a:lnTo>
                    <a:pt x="1367" y="59"/>
                  </a:lnTo>
                  <a:lnTo>
                    <a:pt x="1344" y="51"/>
                  </a:lnTo>
                  <a:lnTo>
                    <a:pt x="1320" y="43"/>
                  </a:lnTo>
                  <a:lnTo>
                    <a:pt x="1296" y="35"/>
                  </a:lnTo>
                  <a:lnTo>
                    <a:pt x="1272" y="30"/>
                  </a:lnTo>
                  <a:lnTo>
                    <a:pt x="1246" y="24"/>
                  </a:lnTo>
                  <a:lnTo>
                    <a:pt x="1222" y="20"/>
                  </a:lnTo>
                  <a:lnTo>
                    <a:pt x="1197" y="14"/>
                  </a:lnTo>
                  <a:lnTo>
                    <a:pt x="1173" y="10"/>
                  </a:lnTo>
                  <a:lnTo>
                    <a:pt x="1147" y="6"/>
                  </a:lnTo>
                  <a:lnTo>
                    <a:pt x="1121" y="4"/>
                  </a:lnTo>
                  <a:lnTo>
                    <a:pt x="1095" y="2"/>
                  </a:lnTo>
                  <a:lnTo>
                    <a:pt x="1070" y="0"/>
                  </a:lnTo>
                  <a:lnTo>
                    <a:pt x="1044" y="0"/>
                  </a:lnTo>
                  <a:lnTo>
                    <a:pt x="1018" y="0"/>
                  </a:lnTo>
                  <a:lnTo>
                    <a:pt x="992" y="0"/>
                  </a:lnTo>
                  <a:lnTo>
                    <a:pt x="966" y="0"/>
                  </a:lnTo>
                  <a:lnTo>
                    <a:pt x="939" y="2"/>
                  </a:lnTo>
                  <a:lnTo>
                    <a:pt x="915" y="4"/>
                  </a:lnTo>
                  <a:lnTo>
                    <a:pt x="889" y="6"/>
                  </a:lnTo>
                  <a:lnTo>
                    <a:pt x="863" y="10"/>
                  </a:lnTo>
                  <a:lnTo>
                    <a:pt x="837" y="14"/>
                  </a:lnTo>
                  <a:lnTo>
                    <a:pt x="814" y="20"/>
                  </a:lnTo>
                  <a:lnTo>
                    <a:pt x="788" y="24"/>
                  </a:lnTo>
                  <a:lnTo>
                    <a:pt x="764" y="30"/>
                  </a:lnTo>
                  <a:lnTo>
                    <a:pt x="738" y="35"/>
                  </a:lnTo>
                  <a:lnTo>
                    <a:pt x="716" y="43"/>
                  </a:lnTo>
                  <a:lnTo>
                    <a:pt x="692" y="51"/>
                  </a:lnTo>
                  <a:lnTo>
                    <a:pt x="669" y="59"/>
                  </a:lnTo>
                  <a:lnTo>
                    <a:pt x="645" y="67"/>
                  </a:lnTo>
                  <a:lnTo>
                    <a:pt x="623" y="79"/>
                  </a:lnTo>
                  <a:lnTo>
                    <a:pt x="599" y="87"/>
                  </a:lnTo>
                  <a:lnTo>
                    <a:pt x="575" y="99"/>
                  </a:lnTo>
                  <a:lnTo>
                    <a:pt x="554" y="109"/>
                  </a:lnTo>
                  <a:lnTo>
                    <a:pt x="532" y="121"/>
                  </a:lnTo>
                  <a:lnTo>
                    <a:pt x="512" y="133"/>
                  </a:lnTo>
                  <a:lnTo>
                    <a:pt x="490" y="145"/>
                  </a:lnTo>
                  <a:lnTo>
                    <a:pt x="468" y="158"/>
                  </a:lnTo>
                  <a:lnTo>
                    <a:pt x="448" y="172"/>
                  </a:lnTo>
                  <a:lnTo>
                    <a:pt x="428" y="184"/>
                  </a:lnTo>
                  <a:lnTo>
                    <a:pt x="409" y="200"/>
                  </a:lnTo>
                  <a:lnTo>
                    <a:pt x="389" y="214"/>
                  </a:lnTo>
                  <a:lnTo>
                    <a:pt x="371" y="230"/>
                  </a:lnTo>
                  <a:lnTo>
                    <a:pt x="351" y="246"/>
                  </a:lnTo>
                  <a:lnTo>
                    <a:pt x="333" y="262"/>
                  </a:lnTo>
                  <a:lnTo>
                    <a:pt x="315" y="280"/>
                  </a:lnTo>
                  <a:lnTo>
                    <a:pt x="299" y="297"/>
                  </a:lnTo>
                  <a:lnTo>
                    <a:pt x="280" y="313"/>
                  </a:lnTo>
                  <a:lnTo>
                    <a:pt x="264" y="331"/>
                  </a:lnTo>
                  <a:lnTo>
                    <a:pt x="248" y="351"/>
                  </a:lnTo>
                  <a:lnTo>
                    <a:pt x="232" y="369"/>
                  </a:lnTo>
                  <a:lnTo>
                    <a:pt x="216" y="387"/>
                  </a:lnTo>
                  <a:lnTo>
                    <a:pt x="200" y="406"/>
                  </a:lnTo>
                  <a:lnTo>
                    <a:pt x="186" y="426"/>
                  </a:lnTo>
                  <a:lnTo>
                    <a:pt x="172" y="446"/>
                  </a:lnTo>
                  <a:lnTo>
                    <a:pt x="159" y="468"/>
                  </a:lnTo>
                  <a:lnTo>
                    <a:pt x="147" y="488"/>
                  </a:lnTo>
                  <a:lnTo>
                    <a:pt x="133" y="510"/>
                  </a:lnTo>
                  <a:lnTo>
                    <a:pt x="123" y="529"/>
                  </a:lnTo>
                  <a:lnTo>
                    <a:pt x="111" y="551"/>
                  </a:lnTo>
                  <a:lnTo>
                    <a:pt x="99" y="573"/>
                  </a:lnTo>
                  <a:lnTo>
                    <a:pt x="89" y="597"/>
                  </a:lnTo>
                  <a:lnTo>
                    <a:pt x="79" y="621"/>
                  </a:lnTo>
                  <a:lnTo>
                    <a:pt x="69" y="643"/>
                  </a:lnTo>
                  <a:lnTo>
                    <a:pt x="61" y="664"/>
                  </a:lnTo>
                  <a:lnTo>
                    <a:pt x="51" y="688"/>
                  </a:lnTo>
                  <a:lnTo>
                    <a:pt x="45" y="714"/>
                  </a:lnTo>
                  <a:lnTo>
                    <a:pt x="37" y="736"/>
                  </a:lnTo>
                  <a:lnTo>
                    <a:pt x="31" y="762"/>
                  </a:lnTo>
                  <a:lnTo>
                    <a:pt x="24" y="785"/>
                  </a:lnTo>
                  <a:lnTo>
                    <a:pt x="20" y="811"/>
                  </a:lnTo>
                  <a:lnTo>
                    <a:pt x="14" y="835"/>
                  </a:lnTo>
                  <a:lnTo>
                    <a:pt x="10" y="861"/>
                  </a:lnTo>
                  <a:lnTo>
                    <a:pt x="6" y="887"/>
                  </a:lnTo>
                  <a:lnTo>
                    <a:pt x="4" y="912"/>
                  </a:lnTo>
                  <a:lnTo>
                    <a:pt x="2" y="936"/>
                  </a:lnTo>
                  <a:lnTo>
                    <a:pt x="0" y="964"/>
                  </a:lnTo>
                  <a:lnTo>
                    <a:pt x="0" y="990"/>
                  </a:lnTo>
                  <a:lnTo>
                    <a:pt x="0" y="1016"/>
                  </a:lnTo>
                  <a:lnTo>
                    <a:pt x="0" y="1041"/>
                  </a:lnTo>
                  <a:lnTo>
                    <a:pt x="0" y="1067"/>
                  </a:lnTo>
                  <a:lnTo>
                    <a:pt x="2" y="1093"/>
                  </a:lnTo>
                  <a:lnTo>
                    <a:pt x="4" y="1119"/>
                  </a:lnTo>
                  <a:lnTo>
                    <a:pt x="6" y="1145"/>
                  </a:lnTo>
                  <a:lnTo>
                    <a:pt x="10" y="1170"/>
                  </a:lnTo>
                  <a:lnTo>
                    <a:pt x="14" y="1194"/>
                  </a:lnTo>
                  <a:lnTo>
                    <a:pt x="20" y="1220"/>
                  </a:lnTo>
                  <a:lnTo>
                    <a:pt x="24" y="1246"/>
                  </a:lnTo>
                  <a:lnTo>
                    <a:pt x="31" y="1270"/>
                  </a:lnTo>
                  <a:lnTo>
                    <a:pt x="37" y="1293"/>
                  </a:lnTo>
                  <a:lnTo>
                    <a:pt x="45" y="1317"/>
                  </a:lnTo>
                  <a:lnTo>
                    <a:pt x="51" y="1341"/>
                  </a:lnTo>
                  <a:lnTo>
                    <a:pt x="61" y="1365"/>
                  </a:lnTo>
                  <a:lnTo>
                    <a:pt x="69" y="1389"/>
                  </a:lnTo>
                  <a:lnTo>
                    <a:pt x="79" y="1412"/>
                  </a:lnTo>
                  <a:lnTo>
                    <a:pt x="89" y="1434"/>
                  </a:lnTo>
                  <a:lnTo>
                    <a:pt x="99" y="1456"/>
                  </a:lnTo>
                  <a:lnTo>
                    <a:pt x="111" y="1478"/>
                  </a:lnTo>
                  <a:lnTo>
                    <a:pt x="123" y="1502"/>
                  </a:lnTo>
                  <a:lnTo>
                    <a:pt x="133" y="1521"/>
                  </a:lnTo>
                  <a:lnTo>
                    <a:pt x="147" y="1543"/>
                  </a:lnTo>
                  <a:lnTo>
                    <a:pt x="159" y="1565"/>
                  </a:lnTo>
                  <a:lnTo>
                    <a:pt x="172" y="1585"/>
                  </a:lnTo>
                  <a:lnTo>
                    <a:pt x="186" y="1605"/>
                  </a:lnTo>
                  <a:lnTo>
                    <a:pt x="200" y="1625"/>
                  </a:lnTo>
                  <a:lnTo>
                    <a:pt x="216" y="1644"/>
                  </a:lnTo>
                  <a:lnTo>
                    <a:pt x="232" y="1664"/>
                  </a:lnTo>
                  <a:lnTo>
                    <a:pt x="248" y="1682"/>
                  </a:lnTo>
                  <a:lnTo>
                    <a:pt x="264" y="1702"/>
                  </a:lnTo>
                  <a:lnTo>
                    <a:pt x="280" y="1720"/>
                  </a:lnTo>
                  <a:lnTo>
                    <a:pt x="299" y="1738"/>
                  </a:lnTo>
                  <a:lnTo>
                    <a:pt x="315" y="1754"/>
                  </a:lnTo>
                  <a:lnTo>
                    <a:pt x="333" y="1771"/>
                  </a:lnTo>
                  <a:lnTo>
                    <a:pt x="351" y="1787"/>
                  </a:lnTo>
                  <a:lnTo>
                    <a:pt x="371" y="1803"/>
                  </a:lnTo>
                  <a:lnTo>
                    <a:pt x="389" y="1817"/>
                  </a:lnTo>
                  <a:lnTo>
                    <a:pt x="409" y="1833"/>
                  </a:lnTo>
                  <a:lnTo>
                    <a:pt x="428" y="1847"/>
                  </a:lnTo>
                  <a:lnTo>
                    <a:pt x="448" y="1861"/>
                  </a:lnTo>
                  <a:lnTo>
                    <a:pt x="468" y="1875"/>
                  </a:lnTo>
                  <a:lnTo>
                    <a:pt x="490" y="1889"/>
                  </a:lnTo>
                  <a:lnTo>
                    <a:pt x="512" y="1900"/>
                  </a:lnTo>
                  <a:lnTo>
                    <a:pt x="532" y="1912"/>
                  </a:lnTo>
                  <a:lnTo>
                    <a:pt x="554" y="1924"/>
                  </a:lnTo>
                  <a:lnTo>
                    <a:pt x="575" y="1934"/>
                  </a:lnTo>
                  <a:lnTo>
                    <a:pt x="599" y="1946"/>
                  </a:lnTo>
                  <a:lnTo>
                    <a:pt x="623" y="1956"/>
                  </a:lnTo>
                  <a:lnTo>
                    <a:pt x="645" y="1964"/>
                  </a:lnTo>
                  <a:lnTo>
                    <a:pt x="669" y="1974"/>
                  </a:lnTo>
                  <a:lnTo>
                    <a:pt x="692" y="1982"/>
                  </a:lnTo>
                  <a:lnTo>
                    <a:pt x="716" y="1990"/>
                  </a:lnTo>
                  <a:lnTo>
                    <a:pt x="738" y="1996"/>
                  </a:lnTo>
                  <a:lnTo>
                    <a:pt x="764" y="2004"/>
                  </a:lnTo>
                  <a:lnTo>
                    <a:pt x="788" y="2010"/>
                  </a:lnTo>
                  <a:lnTo>
                    <a:pt x="814" y="2015"/>
                  </a:lnTo>
                  <a:lnTo>
                    <a:pt x="837" y="2019"/>
                  </a:lnTo>
                  <a:lnTo>
                    <a:pt x="863" y="2023"/>
                  </a:lnTo>
                  <a:lnTo>
                    <a:pt x="889" y="2027"/>
                  </a:lnTo>
                  <a:lnTo>
                    <a:pt x="915" y="2031"/>
                  </a:lnTo>
                  <a:lnTo>
                    <a:pt x="939" y="2033"/>
                  </a:lnTo>
                  <a:lnTo>
                    <a:pt x="966" y="2035"/>
                  </a:lnTo>
                  <a:lnTo>
                    <a:pt x="992" y="2035"/>
                  </a:lnTo>
                  <a:lnTo>
                    <a:pt x="1018" y="2037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auto">
            <a:xfrm>
              <a:off x="3936" y="2850"/>
              <a:ext cx="479" cy="454"/>
            </a:xfrm>
            <a:custGeom>
              <a:avLst/>
              <a:gdLst>
                <a:gd name="T0" fmla="*/ 262 w 479"/>
                <a:gd name="T1" fmla="*/ 452 h 454"/>
                <a:gd name="T2" fmla="*/ 290 w 479"/>
                <a:gd name="T3" fmla="*/ 446 h 454"/>
                <a:gd name="T4" fmla="*/ 320 w 479"/>
                <a:gd name="T5" fmla="*/ 438 h 454"/>
                <a:gd name="T6" fmla="*/ 346 w 479"/>
                <a:gd name="T7" fmla="*/ 426 h 454"/>
                <a:gd name="T8" fmla="*/ 371 w 479"/>
                <a:gd name="T9" fmla="*/ 414 h 454"/>
                <a:gd name="T10" fmla="*/ 393 w 479"/>
                <a:gd name="T11" fmla="*/ 396 h 454"/>
                <a:gd name="T12" fmla="*/ 413 w 479"/>
                <a:gd name="T13" fmla="*/ 379 h 454"/>
                <a:gd name="T14" fmla="*/ 431 w 479"/>
                <a:gd name="T15" fmla="*/ 357 h 454"/>
                <a:gd name="T16" fmla="*/ 447 w 479"/>
                <a:gd name="T17" fmla="*/ 335 h 454"/>
                <a:gd name="T18" fmla="*/ 459 w 479"/>
                <a:gd name="T19" fmla="*/ 309 h 454"/>
                <a:gd name="T20" fmla="*/ 469 w 479"/>
                <a:gd name="T21" fmla="*/ 283 h 454"/>
                <a:gd name="T22" fmla="*/ 475 w 479"/>
                <a:gd name="T23" fmla="*/ 256 h 454"/>
                <a:gd name="T24" fmla="*/ 479 w 479"/>
                <a:gd name="T25" fmla="*/ 228 h 454"/>
                <a:gd name="T26" fmla="*/ 475 w 479"/>
                <a:gd name="T27" fmla="*/ 198 h 454"/>
                <a:gd name="T28" fmla="*/ 469 w 479"/>
                <a:gd name="T29" fmla="*/ 170 h 454"/>
                <a:gd name="T30" fmla="*/ 459 w 479"/>
                <a:gd name="T31" fmla="*/ 142 h 454"/>
                <a:gd name="T32" fmla="*/ 447 w 479"/>
                <a:gd name="T33" fmla="*/ 117 h 454"/>
                <a:gd name="T34" fmla="*/ 431 w 479"/>
                <a:gd name="T35" fmla="*/ 93 h 454"/>
                <a:gd name="T36" fmla="*/ 413 w 479"/>
                <a:gd name="T37" fmla="*/ 73 h 454"/>
                <a:gd name="T38" fmla="*/ 393 w 479"/>
                <a:gd name="T39" fmla="*/ 53 h 454"/>
                <a:gd name="T40" fmla="*/ 371 w 479"/>
                <a:gd name="T41" fmla="*/ 37 h 454"/>
                <a:gd name="T42" fmla="*/ 346 w 479"/>
                <a:gd name="T43" fmla="*/ 23 h 454"/>
                <a:gd name="T44" fmla="*/ 320 w 479"/>
                <a:gd name="T45" fmla="*/ 14 h 454"/>
                <a:gd name="T46" fmla="*/ 290 w 479"/>
                <a:gd name="T47" fmla="*/ 4 h 454"/>
                <a:gd name="T48" fmla="*/ 262 w 479"/>
                <a:gd name="T49" fmla="*/ 0 h 454"/>
                <a:gd name="T50" fmla="*/ 231 w 479"/>
                <a:gd name="T51" fmla="*/ 0 h 454"/>
                <a:gd name="T52" fmla="*/ 201 w 479"/>
                <a:gd name="T53" fmla="*/ 2 h 454"/>
                <a:gd name="T54" fmla="*/ 173 w 479"/>
                <a:gd name="T55" fmla="*/ 8 h 454"/>
                <a:gd name="T56" fmla="*/ 145 w 479"/>
                <a:gd name="T57" fmla="*/ 17 h 454"/>
                <a:gd name="T58" fmla="*/ 119 w 479"/>
                <a:gd name="T59" fmla="*/ 27 h 454"/>
                <a:gd name="T60" fmla="*/ 96 w 479"/>
                <a:gd name="T61" fmla="*/ 43 h 454"/>
                <a:gd name="T62" fmla="*/ 74 w 479"/>
                <a:gd name="T63" fmla="*/ 61 h 454"/>
                <a:gd name="T64" fmla="*/ 54 w 479"/>
                <a:gd name="T65" fmla="*/ 81 h 454"/>
                <a:gd name="T66" fmla="*/ 38 w 479"/>
                <a:gd name="T67" fmla="*/ 103 h 454"/>
                <a:gd name="T68" fmla="*/ 24 w 479"/>
                <a:gd name="T69" fmla="*/ 127 h 454"/>
                <a:gd name="T70" fmla="*/ 12 w 479"/>
                <a:gd name="T71" fmla="*/ 152 h 454"/>
                <a:gd name="T72" fmla="*/ 6 w 479"/>
                <a:gd name="T73" fmla="*/ 180 h 454"/>
                <a:gd name="T74" fmla="*/ 0 w 479"/>
                <a:gd name="T75" fmla="*/ 210 h 454"/>
                <a:gd name="T76" fmla="*/ 0 w 479"/>
                <a:gd name="T77" fmla="*/ 240 h 454"/>
                <a:gd name="T78" fmla="*/ 4 w 479"/>
                <a:gd name="T79" fmla="*/ 265 h 454"/>
                <a:gd name="T80" fmla="*/ 10 w 479"/>
                <a:gd name="T81" fmla="*/ 293 h 454"/>
                <a:gd name="T82" fmla="*/ 22 w 479"/>
                <a:gd name="T83" fmla="*/ 319 h 454"/>
                <a:gd name="T84" fmla="*/ 34 w 479"/>
                <a:gd name="T85" fmla="*/ 343 h 454"/>
                <a:gd name="T86" fmla="*/ 50 w 479"/>
                <a:gd name="T87" fmla="*/ 365 h 454"/>
                <a:gd name="T88" fmla="*/ 70 w 479"/>
                <a:gd name="T89" fmla="*/ 386 h 454"/>
                <a:gd name="T90" fmla="*/ 92 w 479"/>
                <a:gd name="T91" fmla="*/ 402 h 454"/>
                <a:gd name="T92" fmla="*/ 115 w 479"/>
                <a:gd name="T93" fmla="*/ 420 h 454"/>
                <a:gd name="T94" fmla="*/ 139 w 479"/>
                <a:gd name="T95" fmla="*/ 432 h 454"/>
                <a:gd name="T96" fmla="*/ 167 w 479"/>
                <a:gd name="T97" fmla="*/ 442 h 454"/>
                <a:gd name="T98" fmla="*/ 195 w 479"/>
                <a:gd name="T99" fmla="*/ 450 h 454"/>
                <a:gd name="T100" fmla="*/ 225 w 479"/>
                <a:gd name="T101" fmla="*/ 452 h 4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9"/>
                <a:gd name="T154" fmla="*/ 0 h 454"/>
                <a:gd name="T155" fmla="*/ 479 w 479"/>
                <a:gd name="T156" fmla="*/ 454 h 4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9" h="454">
                  <a:moveTo>
                    <a:pt x="238" y="454"/>
                  </a:moveTo>
                  <a:lnTo>
                    <a:pt x="242" y="452"/>
                  </a:lnTo>
                  <a:lnTo>
                    <a:pt x="250" y="452"/>
                  </a:lnTo>
                  <a:lnTo>
                    <a:pt x="254" y="452"/>
                  </a:lnTo>
                  <a:lnTo>
                    <a:pt x="262" y="452"/>
                  </a:lnTo>
                  <a:lnTo>
                    <a:pt x="266" y="450"/>
                  </a:lnTo>
                  <a:lnTo>
                    <a:pt x="272" y="450"/>
                  </a:lnTo>
                  <a:lnTo>
                    <a:pt x="278" y="450"/>
                  </a:lnTo>
                  <a:lnTo>
                    <a:pt x="284" y="448"/>
                  </a:lnTo>
                  <a:lnTo>
                    <a:pt x="290" y="446"/>
                  </a:lnTo>
                  <a:lnTo>
                    <a:pt x="296" y="446"/>
                  </a:lnTo>
                  <a:lnTo>
                    <a:pt x="302" y="444"/>
                  </a:lnTo>
                  <a:lnTo>
                    <a:pt x="308" y="442"/>
                  </a:lnTo>
                  <a:lnTo>
                    <a:pt x="312" y="440"/>
                  </a:lnTo>
                  <a:lnTo>
                    <a:pt x="320" y="438"/>
                  </a:lnTo>
                  <a:lnTo>
                    <a:pt x="324" y="436"/>
                  </a:lnTo>
                  <a:lnTo>
                    <a:pt x="330" y="436"/>
                  </a:lnTo>
                  <a:lnTo>
                    <a:pt x="336" y="432"/>
                  </a:lnTo>
                  <a:lnTo>
                    <a:pt x="340" y="430"/>
                  </a:lnTo>
                  <a:lnTo>
                    <a:pt x="346" y="426"/>
                  </a:lnTo>
                  <a:lnTo>
                    <a:pt x="350" y="424"/>
                  </a:lnTo>
                  <a:lnTo>
                    <a:pt x="356" y="422"/>
                  </a:lnTo>
                  <a:lnTo>
                    <a:pt x="360" y="420"/>
                  </a:lnTo>
                  <a:lnTo>
                    <a:pt x="365" y="416"/>
                  </a:lnTo>
                  <a:lnTo>
                    <a:pt x="371" y="414"/>
                  </a:lnTo>
                  <a:lnTo>
                    <a:pt x="375" y="410"/>
                  </a:lnTo>
                  <a:lnTo>
                    <a:pt x="379" y="406"/>
                  </a:lnTo>
                  <a:lnTo>
                    <a:pt x="383" y="402"/>
                  </a:lnTo>
                  <a:lnTo>
                    <a:pt x="389" y="400"/>
                  </a:lnTo>
                  <a:lnTo>
                    <a:pt x="393" y="396"/>
                  </a:lnTo>
                  <a:lnTo>
                    <a:pt x="397" y="394"/>
                  </a:lnTo>
                  <a:lnTo>
                    <a:pt x="401" y="388"/>
                  </a:lnTo>
                  <a:lnTo>
                    <a:pt x="407" y="386"/>
                  </a:lnTo>
                  <a:lnTo>
                    <a:pt x="411" y="383"/>
                  </a:lnTo>
                  <a:lnTo>
                    <a:pt x="413" y="379"/>
                  </a:lnTo>
                  <a:lnTo>
                    <a:pt x="417" y="375"/>
                  </a:lnTo>
                  <a:lnTo>
                    <a:pt x="421" y="371"/>
                  </a:lnTo>
                  <a:lnTo>
                    <a:pt x="425" y="365"/>
                  </a:lnTo>
                  <a:lnTo>
                    <a:pt x="429" y="361"/>
                  </a:lnTo>
                  <a:lnTo>
                    <a:pt x="431" y="357"/>
                  </a:lnTo>
                  <a:lnTo>
                    <a:pt x="437" y="353"/>
                  </a:lnTo>
                  <a:lnTo>
                    <a:pt x="439" y="349"/>
                  </a:lnTo>
                  <a:lnTo>
                    <a:pt x="441" y="343"/>
                  </a:lnTo>
                  <a:lnTo>
                    <a:pt x="445" y="339"/>
                  </a:lnTo>
                  <a:lnTo>
                    <a:pt x="447" y="335"/>
                  </a:lnTo>
                  <a:lnTo>
                    <a:pt x="449" y="329"/>
                  </a:lnTo>
                  <a:lnTo>
                    <a:pt x="453" y="325"/>
                  </a:lnTo>
                  <a:lnTo>
                    <a:pt x="455" y="319"/>
                  </a:lnTo>
                  <a:lnTo>
                    <a:pt x="459" y="315"/>
                  </a:lnTo>
                  <a:lnTo>
                    <a:pt x="459" y="309"/>
                  </a:lnTo>
                  <a:lnTo>
                    <a:pt x="461" y="305"/>
                  </a:lnTo>
                  <a:lnTo>
                    <a:pt x="465" y="299"/>
                  </a:lnTo>
                  <a:lnTo>
                    <a:pt x="467" y="293"/>
                  </a:lnTo>
                  <a:lnTo>
                    <a:pt x="467" y="289"/>
                  </a:lnTo>
                  <a:lnTo>
                    <a:pt x="469" y="283"/>
                  </a:lnTo>
                  <a:lnTo>
                    <a:pt x="471" y="277"/>
                  </a:lnTo>
                  <a:lnTo>
                    <a:pt x="473" y="271"/>
                  </a:lnTo>
                  <a:lnTo>
                    <a:pt x="473" y="265"/>
                  </a:lnTo>
                  <a:lnTo>
                    <a:pt x="473" y="261"/>
                  </a:lnTo>
                  <a:lnTo>
                    <a:pt x="475" y="256"/>
                  </a:lnTo>
                  <a:lnTo>
                    <a:pt x="475" y="250"/>
                  </a:lnTo>
                  <a:lnTo>
                    <a:pt x="477" y="244"/>
                  </a:lnTo>
                  <a:lnTo>
                    <a:pt x="477" y="240"/>
                  </a:lnTo>
                  <a:lnTo>
                    <a:pt x="477" y="232"/>
                  </a:lnTo>
                  <a:lnTo>
                    <a:pt x="479" y="228"/>
                  </a:lnTo>
                  <a:lnTo>
                    <a:pt x="477" y="222"/>
                  </a:lnTo>
                  <a:lnTo>
                    <a:pt x="477" y="216"/>
                  </a:lnTo>
                  <a:lnTo>
                    <a:pt x="477" y="210"/>
                  </a:lnTo>
                  <a:lnTo>
                    <a:pt x="475" y="204"/>
                  </a:lnTo>
                  <a:lnTo>
                    <a:pt x="475" y="198"/>
                  </a:lnTo>
                  <a:lnTo>
                    <a:pt x="473" y="192"/>
                  </a:lnTo>
                  <a:lnTo>
                    <a:pt x="473" y="186"/>
                  </a:lnTo>
                  <a:lnTo>
                    <a:pt x="473" y="180"/>
                  </a:lnTo>
                  <a:lnTo>
                    <a:pt x="471" y="174"/>
                  </a:lnTo>
                  <a:lnTo>
                    <a:pt x="469" y="170"/>
                  </a:lnTo>
                  <a:lnTo>
                    <a:pt x="467" y="162"/>
                  </a:lnTo>
                  <a:lnTo>
                    <a:pt x="467" y="158"/>
                  </a:lnTo>
                  <a:lnTo>
                    <a:pt x="465" y="152"/>
                  </a:lnTo>
                  <a:lnTo>
                    <a:pt x="461" y="148"/>
                  </a:lnTo>
                  <a:lnTo>
                    <a:pt x="459" y="142"/>
                  </a:lnTo>
                  <a:lnTo>
                    <a:pt x="459" y="138"/>
                  </a:lnTo>
                  <a:lnTo>
                    <a:pt x="455" y="133"/>
                  </a:lnTo>
                  <a:lnTo>
                    <a:pt x="453" y="127"/>
                  </a:lnTo>
                  <a:lnTo>
                    <a:pt x="449" y="123"/>
                  </a:lnTo>
                  <a:lnTo>
                    <a:pt x="447" y="117"/>
                  </a:lnTo>
                  <a:lnTo>
                    <a:pt x="445" y="113"/>
                  </a:lnTo>
                  <a:lnTo>
                    <a:pt x="441" y="107"/>
                  </a:lnTo>
                  <a:lnTo>
                    <a:pt x="439" y="103"/>
                  </a:lnTo>
                  <a:lnTo>
                    <a:pt x="437" y="99"/>
                  </a:lnTo>
                  <a:lnTo>
                    <a:pt x="431" y="93"/>
                  </a:lnTo>
                  <a:lnTo>
                    <a:pt x="429" y="89"/>
                  </a:lnTo>
                  <a:lnTo>
                    <a:pt x="425" y="85"/>
                  </a:lnTo>
                  <a:lnTo>
                    <a:pt x="421" y="81"/>
                  </a:lnTo>
                  <a:lnTo>
                    <a:pt x="417" y="77"/>
                  </a:lnTo>
                  <a:lnTo>
                    <a:pt x="413" y="73"/>
                  </a:lnTo>
                  <a:lnTo>
                    <a:pt x="411" y="69"/>
                  </a:lnTo>
                  <a:lnTo>
                    <a:pt x="407" y="65"/>
                  </a:lnTo>
                  <a:lnTo>
                    <a:pt x="401" y="61"/>
                  </a:lnTo>
                  <a:lnTo>
                    <a:pt x="397" y="57"/>
                  </a:lnTo>
                  <a:lnTo>
                    <a:pt x="393" y="53"/>
                  </a:lnTo>
                  <a:lnTo>
                    <a:pt x="389" y="51"/>
                  </a:lnTo>
                  <a:lnTo>
                    <a:pt x="383" y="45"/>
                  </a:lnTo>
                  <a:lnTo>
                    <a:pt x="379" y="43"/>
                  </a:lnTo>
                  <a:lnTo>
                    <a:pt x="375" y="39"/>
                  </a:lnTo>
                  <a:lnTo>
                    <a:pt x="371" y="37"/>
                  </a:lnTo>
                  <a:lnTo>
                    <a:pt x="365" y="33"/>
                  </a:lnTo>
                  <a:lnTo>
                    <a:pt x="360" y="31"/>
                  </a:lnTo>
                  <a:lnTo>
                    <a:pt x="356" y="27"/>
                  </a:lnTo>
                  <a:lnTo>
                    <a:pt x="350" y="25"/>
                  </a:lnTo>
                  <a:lnTo>
                    <a:pt x="346" y="23"/>
                  </a:lnTo>
                  <a:lnTo>
                    <a:pt x="340" y="21"/>
                  </a:lnTo>
                  <a:lnTo>
                    <a:pt x="336" y="19"/>
                  </a:lnTo>
                  <a:lnTo>
                    <a:pt x="330" y="17"/>
                  </a:lnTo>
                  <a:lnTo>
                    <a:pt x="324" y="15"/>
                  </a:lnTo>
                  <a:lnTo>
                    <a:pt x="320" y="14"/>
                  </a:lnTo>
                  <a:lnTo>
                    <a:pt x="312" y="10"/>
                  </a:lnTo>
                  <a:lnTo>
                    <a:pt x="308" y="10"/>
                  </a:lnTo>
                  <a:lnTo>
                    <a:pt x="302" y="8"/>
                  </a:lnTo>
                  <a:lnTo>
                    <a:pt x="296" y="6"/>
                  </a:lnTo>
                  <a:lnTo>
                    <a:pt x="290" y="4"/>
                  </a:lnTo>
                  <a:lnTo>
                    <a:pt x="284" y="4"/>
                  </a:lnTo>
                  <a:lnTo>
                    <a:pt x="278" y="2"/>
                  </a:lnTo>
                  <a:lnTo>
                    <a:pt x="272" y="2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2" y="0"/>
                  </a:lnTo>
                  <a:lnTo>
                    <a:pt x="238" y="0"/>
                  </a:lnTo>
                  <a:lnTo>
                    <a:pt x="231" y="0"/>
                  </a:lnTo>
                  <a:lnTo>
                    <a:pt x="225" y="0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2"/>
                  </a:lnTo>
                  <a:lnTo>
                    <a:pt x="195" y="2"/>
                  </a:lnTo>
                  <a:lnTo>
                    <a:pt x="189" y="4"/>
                  </a:lnTo>
                  <a:lnTo>
                    <a:pt x="183" y="4"/>
                  </a:lnTo>
                  <a:lnTo>
                    <a:pt x="177" y="6"/>
                  </a:lnTo>
                  <a:lnTo>
                    <a:pt x="173" y="8"/>
                  </a:lnTo>
                  <a:lnTo>
                    <a:pt x="167" y="10"/>
                  </a:lnTo>
                  <a:lnTo>
                    <a:pt x="161" y="10"/>
                  </a:lnTo>
                  <a:lnTo>
                    <a:pt x="157" y="14"/>
                  </a:lnTo>
                  <a:lnTo>
                    <a:pt x="151" y="15"/>
                  </a:lnTo>
                  <a:lnTo>
                    <a:pt x="145" y="17"/>
                  </a:lnTo>
                  <a:lnTo>
                    <a:pt x="139" y="19"/>
                  </a:lnTo>
                  <a:lnTo>
                    <a:pt x="135" y="21"/>
                  </a:lnTo>
                  <a:lnTo>
                    <a:pt x="129" y="23"/>
                  </a:lnTo>
                  <a:lnTo>
                    <a:pt x="123" y="25"/>
                  </a:lnTo>
                  <a:lnTo>
                    <a:pt x="119" y="27"/>
                  </a:lnTo>
                  <a:lnTo>
                    <a:pt x="115" y="31"/>
                  </a:lnTo>
                  <a:lnTo>
                    <a:pt x="109" y="33"/>
                  </a:lnTo>
                  <a:lnTo>
                    <a:pt x="105" y="37"/>
                  </a:lnTo>
                  <a:lnTo>
                    <a:pt x="100" y="39"/>
                  </a:lnTo>
                  <a:lnTo>
                    <a:pt x="96" y="43"/>
                  </a:lnTo>
                  <a:lnTo>
                    <a:pt x="92" y="45"/>
                  </a:lnTo>
                  <a:lnTo>
                    <a:pt x="88" y="51"/>
                  </a:lnTo>
                  <a:lnTo>
                    <a:pt x="82" y="53"/>
                  </a:lnTo>
                  <a:lnTo>
                    <a:pt x="78" y="57"/>
                  </a:lnTo>
                  <a:lnTo>
                    <a:pt x="74" y="61"/>
                  </a:lnTo>
                  <a:lnTo>
                    <a:pt x="70" y="65"/>
                  </a:lnTo>
                  <a:lnTo>
                    <a:pt x="66" y="69"/>
                  </a:lnTo>
                  <a:lnTo>
                    <a:pt x="62" y="73"/>
                  </a:lnTo>
                  <a:lnTo>
                    <a:pt x="58" y="77"/>
                  </a:lnTo>
                  <a:lnTo>
                    <a:pt x="54" y="81"/>
                  </a:lnTo>
                  <a:lnTo>
                    <a:pt x="50" y="85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2" y="99"/>
                  </a:lnTo>
                  <a:lnTo>
                    <a:pt x="38" y="103"/>
                  </a:lnTo>
                  <a:lnTo>
                    <a:pt x="34" y="107"/>
                  </a:lnTo>
                  <a:lnTo>
                    <a:pt x="30" y="113"/>
                  </a:lnTo>
                  <a:lnTo>
                    <a:pt x="28" y="117"/>
                  </a:lnTo>
                  <a:lnTo>
                    <a:pt x="26" y="123"/>
                  </a:lnTo>
                  <a:lnTo>
                    <a:pt x="24" y="127"/>
                  </a:lnTo>
                  <a:lnTo>
                    <a:pt x="22" y="133"/>
                  </a:lnTo>
                  <a:lnTo>
                    <a:pt x="18" y="138"/>
                  </a:lnTo>
                  <a:lnTo>
                    <a:pt x="16" y="142"/>
                  </a:lnTo>
                  <a:lnTo>
                    <a:pt x="14" y="148"/>
                  </a:lnTo>
                  <a:lnTo>
                    <a:pt x="12" y="152"/>
                  </a:lnTo>
                  <a:lnTo>
                    <a:pt x="10" y="158"/>
                  </a:lnTo>
                  <a:lnTo>
                    <a:pt x="8" y="162"/>
                  </a:lnTo>
                  <a:lnTo>
                    <a:pt x="8" y="170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4" y="186"/>
                  </a:lnTo>
                  <a:lnTo>
                    <a:pt x="2" y="192"/>
                  </a:lnTo>
                  <a:lnTo>
                    <a:pt x="2" y="198"/>
                  </a:lnTo>
                  <a:lnTo>
                    <a:pt x="2" y="204"/>
                  </a:lnTo>
                  <a:lnTo>
                    <a:pt x="0" y="210"/>
                  </a:lnTo>
                  <a:lnTo>
                    <a:pt x="0" y="216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0" y="244"/>
                  </a:lnTo>
                  <a:lnTo>
                    <a:pt x="2" y="250"/>
                  </a:lnTo>
                  <a:lnTo>
                    <a:pt x="2" y="256"/>
                  </a:lnTo>
                  <a:lnTo>
                    <a:pt x="2" y="261"/>
                  </a:lnTo>
                  <a:lnTo>
                    <a:pt x="4" y="265"/>
                  </a:lnTo>
                  <a:lnTo>
                    <a:pt x="6" y="271"/>
                  </a:lnTo>
                  <a:lnTo>
                    <a:pt x="6" y="277"/>
                  </a:lnTo>
                  <a:lnTo>
                    <a:pt x="8" y="283"/>
                  </a:lnTo>
                  <a:lnTo>
                    <a:pt x="8" y="289"/>
                  </a:lnTo>
                  <a:lnTo>
                    <a:pt x="10" y="293"/>
                  </a:lnTo>
                  <a:lnTo>
                    <a:pt x="12" y="299"/>
                  </a:lnTo>
                  <a:lnTo>
                    <a:pt x="14" y="305"/>
                  </a:lnTo>
                  <a:lnTo>
                    <a:pt x="16" y="309"/>
                  </a:lnTo>
                  <a:lnTo>
                    <a:pt x="18" y="315"/>
                  </a:lnTo>
                  <a:lnTo>
                    <a:pt x="22" y="319"/>
                  </a:lnTo>
                  <a:lnTo>
                    <a:pt x="24" y="325"/>
                  </a:lnTo>
                  <a:lnTo>
                    <a:pt x="26" y="329"/>
                  </a:lnTo>
                  <a:lnTo>
                    <a:pt x="28" y="335"/>
                  </a:lnTo>
                  <a:lnTo>
                    <a:pt x="30" y="339"/>
                  </a:lnTo>
                  <a:lnTo>
                    <a:pt x="34" y="343"/>
                  </a:lnTo>
                  <a:lnTo>
                    <a:pt x="38" y="349"/>
                  </a:lnTo>
                  <a:lnTo>
                    <a:pt x="42" y="353"/>
                  </a:lnTo>
                  <a:lnTo>
                    <a:pt x="44" y="357"/>
                  </a:lnTo>
                  <a:lnTo>
                    <a:pt x="48" y="361"/>
                  </a:lnTo>
                  <a:lnTo>
                    <a:pt x="50" y="365"/>
                  </a:lnTo>
                  <a:lnTo>
                    <a:pt x="54" y="371"/>
                  </a:lnTo>
                  <a:lnTo>
                    <a:pt x="58" y="375"/>
                  </a:lnTo>
                  <a:lnTo>
                    <a:pt x="62" y="379"/>
                  </a:lnTo>
                  <a:lnTo>
                    <a:pt x="66" y="383"/>
                  </a:lnTo>
                  <a:lnTo>
                    <a:pt x="70" y="386"/>
                  </a:lnTo>
                  <a:lnTo>
                    <a:pt x="74" y="388"/>
                  </a:lnTo>
                  <a:lnTo>
                    <a:pt x="78" y="394"/>
                  </a:lnTo>
                  <a:lnTo>
                    <a:pt x="82" y="396"/>
                  </a:lnTo>
                  <a:lnTo>
                    <a:pt x="88" y="400"/>
                  </a:lnTo>
                  <a:lnTo>
                    <a:pt x="92" y="402"/>
                  </a:lnTo>
                  <a:lnTo>
                    <a:pt x="96" y="406"/>
                  </a:lnTo>
                  <a:lnTo>
                    <a:pt x="100" y="410"/>
                  </a:lnTo>
                  <a:lnTo>
                    <a:pt x="105" y="414"/>
                  </a:lnTo>
                  <a:lnTo>
                    <a:pt x="109" y="416"/>
                  </a:lnTo>
                  <a:lnTo>
                    <a:pt x="115" y="420"/>
                  </a:lnTo>
                  <a:lnTo>
                    <a:pt x="119" y="422"/>
                  </a:lnTo>
                  <a:lnTo>
                    <a:pt x="123" y="424"/>
                  </a:lnTo>
                  <a:lnTo>
                    <a:pt x="129" y="426"/>
                  </a:lnTo>
                  <a:lnTo>
                    <a:pt x="135" y="430"/>
                  </a:lnTo>
                  <a:lnTo>
                    <a:pt x="139" y="432"/>
                  </a:lnTo>
                  <a:lnTo>
                    <a:pt x="145" y="436"/>
                  </a:lnTo>
                  <a:lnTo>
                    <a:pt x="151" y="436"/>
                  </a:lnTo>
                  <a:lnTo>
                    <a:pt x="157" y="438"/>
                  </a:lnTo>
                  <a:lnTo>
                    <a:pt x="161" y="440"/>
                  </a:lnTo>
                  <a:lnTo>
                    <a:pt x="167" y="442"/>
                  </a:lnTo>
                  <a:lnTo>
                    <a:pt x="173" y="444"/>
                  </a:lnTo>
                  <a:lnTo>
                    <a:pt x="177" y="446"/>
                  </a:lnTo>
                  <a:lnTo>
                    <a:pt x="183" y="446"/>
                  </a:lnTo>
                  <a:lnTo>
                    <a:pt x="189" y="448"/>
                  </a:lnTo>
                  <a:lnTo>
                    <a:pt x="195" y="450"/>
                  </a:lnTo>
                  <a:lnTo>
                    <a:pt x="201" y="450"/>
                  </a:lnTo>
                  <a:lnTo>
                    <a:pt x="207" y="450"/>
                  </a:lnTo>
                  <a:lnTo>
                    <a:pt x="213" y="452"/>
                  </a:lnTo>
                  <a:lnTo>
                    <a:pt x="219" y="452"/>
                  </a:lnTo>
                  <a:lnTo>
                    <a:pt x="225" y="452"/>
                  </a:lnTo>
                  <a:lnTo>
                    <a:pt x="231" y="452"/>
                  </a:lnTo>
                  <a:lnTo>
                    <a:pt x="238" y="4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auto">
            <a:xfrm>
              <a:off x="4032" y="2867"/>
              <a:ext cx="385" cy="443"/>
            </a:xfrm>
            <a:custGeom>
              <a:avLst/>
              <a:gdLst>
                <a:gd name="T0" fmla="*/ 385 w 385"/>
                <a:gd name="T1" fmla="*/ 294 h 443"/>
                <a:gd name="T2" fmla="*/ 230 w 385"/>
                <a:gd name="T3" fmla="*/ 443 h 443"/>
                <a:gd name="T4" fmla="*/ 224 w 385"/>
                <a:gd name="T5" fmla="*/ 441 h 443"/>
                <a:gd name="T6" fmla="*/ 214 w 385"/>
                <a:gd name="T7" fmla="*/ 441 h 443"/>
                <a:gd name="T8" fmla="*/ 204 w 385"/>
                <a:gd name="T9" fmla="*/ 439 h 443"/>
                <a:gd name="T10" fmla="*/ 196 w 385"/>
                <a:gd name="T11" fmla="*/ 437 h 443"/>
                <a:gd name="T12" fmla="*/ 188 w 385"/>
                <a:gd name="T13" fmla="*/ 435 h 443"/>
                <a:gd name="T14" fmla="*/ 178 w 385"/>
                <a:gd name="T15" fmla="*/ 433 h 443"/>
                <a:gd name="T16" fmla="*/ 168 w 385"/>
                <a:gd name="T17" fmla="*/ 431 h 443"/>
                <a:gd name="T18" fmla="*/ 158 w 385"/>
                <a:gd name="T19" fmla="*/ 427 h 443"/>
                <a:gd name="T20" fmla="*/ 148 w 385"/>
                <a:gd name="T21" fmla="*/ 423 h 443"/>
                <a:gd name="T22" fmla="*/ 137 w 385"/>
                <a:gd name="T23" fmla="*/ 419 h 443"/>
                <a:gd name="T24" fmla="*/ 127 w 385"/>
                <a:gd name="T25" fmla="*/ 413 h 443"/>
                <a:gd name="T26" fmla="*/ 115 w 385"/>
                <a:gd name="T27" fmla="*/ 409 h 443"/>
                <a:gd name="T28" fmla="*/ 103 w 385"/>
                <a:gd name="T29" fmla="*/ 403 h 443"/>
                <a:gd name="T30" fmla="*/ 93 w 385"/>
                <a:gd name="T31" fmla="*/ 395 h 443"/>
                <a:gd name="T32" fmla="*/ 81 w 385"/>
                <a:gd name="T33" fmla="*/ 387 h 443"/>
                <a:gd name="T34" fmla="*/ 71 w 385"/>
                <a:gd name="T35" fmla="*/ 379 h 443"/>
                <a:gd name="T36" fmla="*/ 61 w 385"/>
                <a:gd name="T37" fmla="*/ 369 h 443"/>
                <a:gd name="T38" fmla="*/ 51 w 385"/>
                <a:gd name="T39" fmla="*/ 360 h 443"/>
                <a:gd name="T40" fmla="*/ 41 w 385"/>
                <a:gd name="T41" fmla="*/ 348 h 443"/>
                <a:gd name="T42" fmla="*/ 33 w 385"/>
                <a:gd name="T43" fmla="*/ 336 h 443"/>
                <a:gd name="T44" fmla="*/ 25 w 385"/>
                <a:gd name="T45" fmla="*/ 322 h 443"/>
                <a:gd name="T46" fmla="*/ 17 w 385"/>
                <a:gd name="T47" fmla="*/ 308 h 443"/>
                <a:gd name="T48" fmla="*/ 11 w 385"/>
                <a:gd name="T49" fmla="*/ 292 h 443"/>
                <a:gd name="T50" fmla="*/ 7 w 385"/>
                <a:gd name="T51" fmla="*/ 276 h 443"/>
                <a:gd name="T52" fmla="*/ 4 w 385"/>
                <a:gd name="T53" fmla="*/ 258 h 443"/>
                <a:gd name="T54" fmla="*/ 0 w 385"/>
                <a:gd name="T55" fmla="*/ 239 h 443"/>
                <a:gd name="T56" fmla="*/ 0 w 385"/>
                <a:gd name="T57" fmla="*/ 219 h 443"/>
                <a:gd name="T58" fmla="*/ 0 w 385"/>
                <a:gd name="T59" fmla="*/ 197 h 443"/>
                <a:gd name="T60" fmla="*/ 2 w 385"/>
                <a:gd name="T61" fmla="*/ 179 h 443"/>
                <a:gd name="T62" fmla="*/ 5 w 385"/>
                <a:gd name="T63" fmla="*/ 163 h 443"/>
                <a:gd name="T64" fmla="*/ 9 w 385"/>
                <a:gd name="T65" fmla="*/ 151 h 443"/>
                <a:gd name="T66" fmla="*/ 13 w 385"/>
                <a:gd name="T67" fmla="*/ 137 h 443"/>
                <a:gd name="T68" fmla="*/ 19 w 385"/>
                <a:gd name="T69" fmla="*/ 127 h 443"/>
                <a:gd name="T70" fmla="*/ 25 w 385"/>
                <a:gd name="T71" fmla="*/ 116 h 443"/>
                <a:gd name="T72" fmla="*/ 31 w 385"/>
                <a:gd name="T73" fmla="*/ 104 h 443"/>
                <a:gd name="T74" fmla="*/ 37 w 385"/>
                <a:gd name="T75" fmla="*/ 94 h 443"/>
                <a:gd name="T76" fmla="*/ 45 w 385"/>
                <a:gd name="T77" fmla="*/ 86 h 443"/>
                <a:gd name="T78" fmla="*/ 51 w 385"/>
                <a:gd name="T79" fmla="*/ 76 h 443"/>
                <a:gd name="T80" fmla="*/ 59 w 385"/>
                <a:gd name="T81" fmla="*/ 68 h 443"/>
                <a:gd name="T82" fmla="*/ 67 w 385"/>
                <a:gd name="T83" fmla="*/ 60 h 443"/>
                <a:gd name="T84" fmla="*/ 75 w 385"/>
                <a:gd name="T85" fmla="*/ 54 h 443"/>
                <a:gd name="T86" fmla="*/ 81 w 385"/>
                <a:gd name="T87" fmla="*/ 46 h 443"/>
                <a:gd name="T88" fmla="*/ 89 w 385"/>
                <a:gd name="T89" fmla="*/ 40 h 443"/>
                <a:gd name="T90" fmla="*/ 97 w 385"/>
                <a:gd name="T91" fmla="*/ 36 h 443"/>
                <a:gd name="T92" fmla="*/ 109 w 385"/>
                <a:gd name="T93" fmla="*/ 28 h 443"/>
                <a:gd name="T94" fmla="*/ 123 w 385"/>
                <a:gd name="T95" fmla="*/ 20 h 443"/>
                <a:gd name="T96" fmla="*/ 137 w 385"/>
                <a:gd name="T97" fmla="*/ 14 h 443"/>
                <a:gd name="T98" fmla="*/ 148 w 385"/>
                <a:gd name="T99" fmla="*/ 8 h 443"/>
                <a:gd name="T100" fmla="*/ 160 w 385"/>
                <a:gd name="T101" fmla="*/ 4 h 443"/>
                <a:gd name="T102" fmla="*/ 168 w 385"/>
                <a:gd name="T103" fmla="*/ 2 h 443"/>
                <a:gd name="T104" fmla="*/ 176 w 385"/>
                <a:gd name="T105" fmla="*/ 0 h 443"/>
                <a:gd name="T106" fmla="*/ 367 w 385"/>
                <a:gd name="T107" fmla="*/ 112 h 4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5"/>
                <a:gd name="T163" fmla="*/ 0 h 443"/>
                <a:gd name="T164" fmla="*/ 385 w 385"/>
                <a:gd name="T165" fmla="*/ 443 h 4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5" h="443">
                  <a:moveTo>
                    <a:pt x="367" y="112"/>
                  </a:moveTo>
                  <a:lnTo>
                    <a:pt x="385" y="294"/>
                  </a:lnTo>
                  <a:lnTo>
                    <a:pt x="232" y="443"/>
                  </a:lnTo>
                  <a:lnTo>
                    <a:pt x="230" y="443"/>
                  </a:lnTo>
                  <a:lnTo>
                    <a:pt x="228" y="443"/>
                  </a:lnTo>
                  <a:lnTo>
                    <a:pt x="224" y="441"/>
                  </a:lnTo>
                  <a:lnTo>
                    <a:pt x="220" y="441"/>
                  </a:lnTo>
                  <a:lnTo>
                    <a:pt x="214" y="441"/>
                  </a:lnTo>
                  <a:lnTo>
                    <a:pt x="208" y="439"/>
                  </a:lnTo>
                  <a:lnTo>
                    <a:pt x="204" y="439"/>
                  </a:lnTo>
                  <a:lnTo>
                    <a:pt x="200" y="437"/>
                  </a:lnTo>
                  <a:lnTo>
                    <a:pt x="196" y="437"/>
                  </a:lnTo>
                  <a:lnTo>
                    <a:pt x="192" y="437"/>
                  </a:lnTo>
                  <a:lnTo>
                    <a:pt x="188" y="435"/>
                  </a:lnTo>
                  <a:lnTo>
                    <a:pt x="182" y="435"/>
                  </a:lnTo>
                  <a:lnTo>
                    <a:pt x="178" y="433"/>
                  </a:lnTo>
                  <a:lnTo>
                    <a:pt x="174" y="433"/>
                  </a:lnTo>
                  <a:lnTo>
                    <a:pt x="168" y="431"/>
                  </a:lnTo>
                  <a:lnTo>
                    <a:pt x="162" y="429"/>
                  </a:lnTo>
                  <a:lnTo>
                    <a:pt x="158" y="427"/>
                  </a:lnTo>
                  <a:lnTo>
                    <a:pt x="154" y="425"/>
                  </a:lnTo>
                  <a:lnTo>
                    <a:pt x="148" y="423"/>
                  </a:lnTo>
                  <a:lnTo>
                    <a:pt x="142" y="421"/>
                  </a:lnTo>
                  <a:lnTo>
                    <a:pt x="137" y="419"/>
                  </a:lnTo>
                  <a:lnTo>
                    <a:pt x="131" y="417"/>
                  </a:lnTo>
                  <a:lnTo>
                    <a:pt x="127" y="413"/>
                  </a:lnTo>
                  <a:lnTo>
                    <a:pt x="121" y="411"/>
                  </a:lnTo>
                  <a:lnTo>
                    <a:pt x="115" y="409"/>
                  </a:lnTo>
                  <a:lnTo>
                    <a:pt x="109" y="407"/>
                  </a:lnTo>
                  <a:lnTo>
                    <a:pt x="103" y="403"/>
                  </a:lnTo>
                  <a:lnTo>
                    <a:pt x="97" y="399"/>
                  </a:lnTo>
                  <a:lnTo>
                    <a:pt x="93" y="395"/>
                  </a:lnTo>
                  <a:lnTo>
                    <a:pt x="87" y="391"/>
                  </a:lnTo>
                  <a:lnTo>
                    <a:pt x="81" y="387"/>
                  </a:lnTo>
                  <a:lnTo>
                    <a:pt x="77" y="383"/>
                  </a:lnTo>
                  <a:lnTo>
                    <a:pt x="71" y="379"/>
                  </a:lnTo>
                  <a:lnTo>
                    <a:pt x="65" y="375"/>
                  </a:lnTo>
                  <a:lnTo>
                    <a:pt x="61" y="369"/>
                  </a:lnTo>
                  <a:lnTo>
                    <a:pt x="55" y="366"/>
                  </a:lnTo>
                  <a:lnTo>
                    <a:pt x="51" y="360"/>
                  </a:lnTo>
                  <a:lnTo>
                    <a:pt x="47" y="354"/>
                  </a:lnTo>
                  <a:lnTo>
                    <a:pt x="41" y="348"/>
                  </a:lnTo>
                  <a:lnTo>
                    <a:pt x="37" y="342"/>
                  </a:lnTo>
                  <a:lnTo>
                    <a:pt x="33" y="336"/>
                  </a:lnTo>
                  <a:lnTo>
                    <a:pt x="29" y="330"/>
                  </a:lnTo>
                  <a:lnTo>
                    <a:pt x="25" y="322"/>
                  </a:lnTo>
                  <a:lnTo>
                    <a:pt x="21" y="316"/>
                  </a:lnTo>
                  <a:lnTo>
                    <a:pt x="17" y="308"/>
                  </a:lnTo>
                  <a:lnTo>
                    <a:pt x="15" y="300"/>
                  </a:lnTo>
                  <a:lnTo>
                    <a:pt x="11" y="292"/>
                  </a:lnTo>
                  <a:lnTo>
                    <a:pt x="9" y="284"/>
                  </a:lnTo>
                  <a:lnTo>
                    <a:pt x="7" y="276"/>
                  </a:lnTo>
                  <a:lnTo>
                    <a:pt x="5" y="268"/>
                  </a:lnTo>
                  <a:lnTo>
                    <a:pt x="4" y="258"/>
                  </a:lnTo>
                  <a:lnTo>
                    <a:pt x="2" y="248"/>
                  </a:lnTo>
                  <a:lnTo>
                    <a:pt x="0" y="239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7"/>
                  </a:lnTo>
                  <a:lnTo>
                    <a:pt x="2" y="179"/>
                  </a:lnTo>
                  <a:lnTo>
                    <a:pt x="4" y="171"/>
                  </a:lnTo>
                  <a:lnTo>
                    <a:pt x="5" y="163"/>
                  </a:lnTo>
                  <a:lnTo>
                    <a:pt x="7" y="157"/>
                  </a:lnTo>
                  <a:lnTo>
                    <a:pt x="9" y="151"/>
                  </a:lnTo>
                  <a:lnTo>
                    <a:pt x="11" y="145"/>
                  </a:lnTo>
                  <a:lnTo>
                    <a:pt x="13" y="137"/>
                  </a:lnTo>
                  <a:lnTo>
                    <a:pt x="17" y="133"/>
                  </a:lnTo>
                  <a:lnTo>
                    <a:pt x="19" y="127"/>
                  </a:lnTo>
                  <a:lnTo>
                    <a:pt x="23" y="120"/>
                  </a:lnTo>
                  <a:lnTo>
                    <a:pt x="25" y="116"/>
                  </a:lnTo>
                  <a:lnTo>
                    <a:pt x="29" y="110"/>
                  </a:lnTo>
                  <a:lnTo>
                    <a:pt x="31" y="104"/>
                  </a:lnTo>
                  <a:lnTo>
                    <a:pt x="35" y="100"/>
                  </a:lnTo>
                  <a:lnTo>
                    <a:pt x="37" y="94"/>
                  </a:lnTo>
                  <a:lnTo>
                    <a:pt x="41" y="90"/>
                  </a:lnTo>
                  <a:lnTo>
                    <a:pt x="45" y="86"/>
                  </a:lnTo>
                  <a:lnTo>
                    <a:pt x="49" y="80"/>
                  </a:lnTo>
                  <a:lnTo>
                    <a:pt x="51" y="76"/>
                  </a:lnTo>
                  <a:lnTo>
                    <a:pt x="55" y="72"/>
                  </a:lnTo>
                  <a:lnTo>
                    <a:pt x="59" y="68"/>
                  </a:lnTo>
                  <a:lnTo>
                    <a:pt x="63" y="64"/>
                  </a:lnTo>
                  <a:lnTo>
                    <a:pt x="67" y="60"/>
                  </a:lnTo>
                  <a:lnTo>
                    <a:pt x="71" y="58"/>
                  </a:lnTo>
                  <a:lnTo>
                    <a:pt x="75" y="54"/>
                  </a:lnTo>
                  <a:lnTo>
                    <a:pt x="79" y="50"/>
                  </a:lnTo>
                  <a:lnTo>
                    <a:pt x="81" y="46"/>
                  </a:lnTo>
                  <a:lnTo>
                    <a:pt x="87" y="44"/>
                  </a:lnTo>
                  <a:lnTo>
                    <a:pt x="89" y="40"/>
                  </a:lnTo>
                  <a:lnTo>
                    <a:pt x="93" y="38"/>
                  </a:lnTo>
                  <a:lnTo>
                    <a:pt x="97" y="36"/>
                  </a:lnTo>
                  <a:lnTo>
                    <a:pt x="103" y="34"/>
                  </a:lnTo>
                  <a:lnTo>
                    <a:pt x="109" y="28"/>
                  </a:lnTo>
                  <a:lnTo>
                    <a:pt x="117" y="24"/>
                  </a:lnTo>
                  <a:lnTo>
                    <a:pt x="123" y="20"/>
                  </a:lnTo>
                  <a:lnTo>
                    <a:pt x="131" y="16"/>
                  </a:lnTo>
                  <a:lnTo>
                    <a:pt x="137" y="14"/>
                  </a:lnTo>
                  <a:lnTo>
                    <a:pt x="142" y="10"/>
                  </a:lnTo>
                  <a:lnTo>
                    <a:pt x="148" y="8"/>
                  </a:lnTo>
                  <a:lnTo>
                    <a:pt x="156" y="6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8" y="2"/>
                  </a:lnTo>
                  <a:lnTo>
                    <a:pt x="172" y="2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367" y="112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auto">
            <a:xfrm>
              <a:off x="4202" y="2865"/>
              <a:ext cx="322" cy="445"/>
            </a:xfrm>
            <a:custGeom>
              <a:avLst/>
              <a:gdLst>
                <a:gd name="T0" fmla="*/ 54 w 322"/>
                <a:gd name="T1" fmla="*/ 439 h 445"/>
                <a:gd name="T2" fmla="*/ 28 w 322"/>
                <a:gd name="T3" fmla="*/ 419 h 445"/>
                <a:gd name="T4" fmla="*/ 10 w 322"/>
                <a:gd name="T5" fmla="*/ 399 h 445"/>
                <a:gd name="T6" fmla="*/ 2 w 322"/>
                <a:gd name="T7" fmla="*/ 381 h 445"/>
                <a:gd name="T8" fmla="*/ 0 w 322"/>
                <a:gd name="T9" fmla="*/ 364 h 445"/>
                <a:gd name="T10" fmla="*/ 8 w 322"/>
                <a:gd name="T11" fmla="*/ 344 h 445"/>
                <a:gd name="T12" fmla="*/ 24 w 322"/>
                <a:gd name="T13" fmla="*/ 324 h 445"/>
                <a:gd name="T14" fmla="*/ 44 w 322"/>
                <a:gd name="T15" fmla="*/ 312 h 445"/>
                <a:gd name="T16" fmla="*/ 64 w 322"/>
                <a:gd name="T17" fmla="*/ 304 h 445"/>
                <a:gd name="T18" fmla="*/ 84 w 322"/>
                <a:gd name="T19" fmla="*/ 298 h 445"/>
                <a:gd name="T20" fmla="*/ 101 w 322"/>
                <a:gd name="T21" fmla="*/ 294 h 445"/>
                <a:gd name="T22" fmla="*/ 117 w 322"/>
                <a:gd name="T23" fmla="*/ 290 h 445"/>
                <a:gd name="T24" fmla="*/ 137 w 322"/>
                <a:gd name="T25" fmla="*/ 276 h 445"/>
                <a:gd name="T26" fmla="*/ 133 w 322"/>
                <a:gd name="T27" fmla="*/ 252 h 445"/>
                <a:gd name="T28" fmla="*/ 113 w 322"/>
                <a:gd name="T29" fmla="*/ 243 h 445"/>
                <a:gd name="T30" fmla="*/ 94 w 322"/>
                <a:gd name="T31" fmla="*/ 233 h 445"/>
                <a:gd name="T32" fmla="*/ 72 w 322"/>
                <a:gd name="T33" fmla="*/ 225 h 445"/>
                <a:gd name="T34" fmla="*/ 52 w 322"/>
                <a:gd name="T35" fmla="*/ 217 h 445"/>
                <a:gd name="T36" fmla="*/ 36 w 322"/>
                <a:gd name="T37" fmla="*/ 197 h 445"/>
                <a:gd name="T38" fmla="*/ 42 w 322"/>
                <a:gd name="T39" fmla="*/ 177 h 445"/>
                <a:gd name="T40" fmla="*/ 62 w 322"/>
                <a:gd name="T41" fmla="*/ 153 h 445"/>
                <a:gd name="T42" fmla="*/ 88 w 322"/>
                <a:gd name="T43" fmla="*/ 133 h 445"/>
                <a:gd name="T44" fmla="*/ 107 w 322"/>
                <a:gd name="T45" fmla="*/ 114 h 445"/>
                <a:gd name="T46" fmla="*/ 111 w 322"/>
                <a:gd name="T47" fmla="*/ 90 h 445"/>
                <a:gd name="T48" fmla="*/ 98 w 322"/>
                <a:gd name="T49" fmla="*/ 78 h 445"/>
                <a:gd name="T50" fmla="*/ 80 w 322"/>
                <a:gd name="T51" fmla="*/ 70 h 445"/>
                <a:gd name="T52" fmla="*/ 60 w 322"/>
                <a:gd name="T53" fmla="*/ 62 h 445"/>
                <a:gd name="T54" fmla="*/ 40 w 322"/>
                <a:gd name="T55" fmla="*/ 54 h 445"/>
                <a:gd name="T56" fmla="*/ 22 w 322"/>
                <a:gd name="T57" fmla="*/ 42 h 445"/>
                <a:gd name="T58" fmla="*/ 12 w 322"/>
                <a:gd name="T59" fmla="*/ 28 h 445"/>
                <a:gd name="T60" fmla="*/ 8 w 322"/>
                <a:gd name="T61" fmla="*/ 10 h 445"/>
                <a:gd name="T62" fmla="*/ 16 w 322"/>
                <a:gd name="T63" fmla="*/ 4 h 445"/>
                <a:gd name="T64" fmla="*/ 30 w 322"/>
                <a:gd name="T65" fmla="*/ 2 h 445"/>
                <a:gd name="T66" fmla="*/ 48 w 322"/>
                <a:gd name="T67" fmla="*/ 0 h 445"/>
                <a:gd name="T68" fmla="*/ 68 w 322"/>
                <a:gd name="T69" fmla="*/ 0 h 445"/>
                <a:gd name="T70" fmla="*/ 92 w 322"/>
                <a:gd name="T71" fmla="*/ 0 h 445"/>
                <a:gd name="T72" fmla="*/ 117 w 322"/>
                <a:gd name="T73" fmla="*/ 2 h 445"/>
                <a:gd name="T74" fmla="*/ 145 w 322"/>
                <a:gd name="T75" fmla="*/ 8 h 445"/>
                <a:gd name="T76" fmla="*/ 173 w 322"/>
                <a:gd name="T77" fmla="*/ 16 h 445"/>
                <a:gd name="T78" fmla="*/ 201 w 322"/>
                <a:gd name="T79" fmla="*/ 28 h 445"/>
                <a:gd name="T80" fmla="*/ 227 w 322"/>
                <a:gd name="T81" fmla="*/ 44 h 445"/>
                <a:gd name="T82" fmla="*/ 252 w 322"/>
                <a:gd name="T83" fmla="*/ 66 h 445"/>
                <a:gd name="T84" fmla="*/ 274 w 322"/>
                <a:gd name="T85" fmla="*/ 92 h 445"/>
                <a:gd name="T86" fmla="*/ 294 w 322"/>
                <a:gd name="T87" fmla="*/ 123 h 445"/>
                <a:gd name="T88" fmla="*/ 308 w 322"/>
                <a:gd name="T89" fmla="*/ 161 h 445"/>
                <a:gd name="T90" fmla="*/ 320 w 322"/>
                <a:gd name="T91" fmla="*/ 209 h 445"/>
                <a:gd name="T92" fmla="*/ 316 w 322"/>
                <a:gd name="T93" fmla="*/ 252 h 445"/>
                <a:gd name="T94" fmla="*/ 308 w 322"/>
                <a:gd name="T95" fmla="*/ 288 h 445"/>
                <a:gd name="T96" fmla="*/ 294 w 322"/>
                <a:gd name="T97" fmla="*/ 320 h 445"/>
                <a:gd name="T98" fmla="*/ 278 w 322"/>
                <a:gd name="T99" fmla="*/ 346 h 445"/>
                <a:gd name="T100" fmla="*/ 258 w 322"/>
                <a:gd name="T101" fmla="*/ 370 h 445"/>
                <a:gd name="T102" fmla="*/ 236 w 322"/>
                <a:gd name="T103" fmla="*/ 387 h 445"/>
                <a:gd name="T104" fmla="*/ 215 w 322"/>
                <a:gd name="T105" fmla="*/ 403 h 445"/>
                <a:gd name="T106" fmla="*/ 191 w 322"/>
                <a:gd name="T107" fmla="*/ 415 h 445"/>
                <a:gd name="T108" fmla="*/ 167 w 322"/>
                <a:gd name="T109" fmla="*/ 425 h 445"/>
                <a:gd name="T110" fmla="*/ 145 w 322"/>
                <a:gd name="T111" fmla="*/ 433 h 445"/>
                <a:gd name="T112" fmla="*/ 123 w 322"/>
                <a:gd name="T113" fmla="*/ 437 h 445"/>
                <a:gd name="T114" fmla="*/ 105 w 322"/>
                <a:gd name="T115" fmla="*/ 441 h 445"/>
                <a:gd name="T116" fmla="*/ 88 w 322"/>
                <a:gd name="T117" fmla="*/ 443 h 445"/>
                <a:gd name="T118" fmla="*/ 68 w 322"/>
                <a:gd name="T119" fmla="*/ 445 h 445"/>
                <a:gd name="T120" fmla="*/ 64 w 322"/>
                <a:gd name="T121" fmla="*/ 445 h 4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2"/>
                <a:gd name="T184" fmla="*/ 0 h 445"/>
                <a:gd name="T185" fmla="*/ 322 w 322"/>
                <a:gd name="T186" fmla="*/ 445 h 4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2" h="445">
                  <a:moveTo>
                    <a:pt x="64" y="445"/>
                  </a:moveTo>
                  <a:lnTo>
                    <a:pt x="62" y="443"/>
                  </a:lnTo>
                  <a:lnTo>
                    <a:pt x="60" y="443"/>
                  </a:lnTo>
                  <a:lnTo>
                    <a:pt x="54" y="439"/>
                  </a:lnTo>
                  <a:lnTo>
                    <a:pt x="48" y="435"/>
                  </a:lnTo>
                  <a:lnTo>
                    <a:pt x="42" y="431"/>
                  </a:lnTo>
                  <a:lnTo>
                    <a:pt x="34" y="425"/>
                  </a:lnTo>
                  <a:lnTo>
                    <a:pt x="28" y="419"/>
                  </a:lnTo>
                  <a:lnTo>
                    <a:pt x="20" y="411"/>
                  </a:lnTo>
                  <a:lnTo>
                    <a:pt x="16" y="407"/>
                  </a:lnTo>
                  <a:lnTo>
                    <a:pt x="14" y="403"/>
                  </a:lnTo>
                  <a:lnTo>
                    <a:pt x="10" y="399"/>
                  </a:lnTo>
                  <a:lnTo>
                    <a:pt x="8" y="395"/>
                  </a:lnTo>
                  <a:lnTo>
                    <a:pt x="4" y="391"/>
                  </a:lnTo>
                  <a:lnTo>
                    <a:pt x="2" y="387"/>
                  </a:lnTo>
                  <a:lnTo>
                    <a:pt x="2" y="381"/>
                  </a:lnTo>
                  <a:lnTo>
                    <a:pt x="0" y="377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60"/>
                  </a:lnTo>
                  <a:lnTo>
                    <a:pt x="2" y="354"/>
                  </a:lnTo>
                  <a:lnTo>
                    <a:pt x="4" y="350"/>
                  </a:lnTo>
                  <a:lnTo>
                    <a:pt x="8" y="344"/>
                  </a:lnTo>
                  <a:lnTo>
                    <a:pt x="12" y="340"/>
                  </a:lnTo>
                  <a:lnTo>
                    <a:pt x="16" y="334"/>
                  </a:lnTo>
                  <a:lnTo>
                    <a:pt x="20" y="330"/>
                  </a:lnTo>
                  <a:lnTo>
                    <a:pt x="24" y="324"/>
                  </a:lnTo>
                  <a:lnTo>
                    <a:pt x="30" y="322"/>
                  </a:lnTo>
                  <a:lnTo>
                    <a:pt x="34" y="318"/>
                  </a:lnTo>
                  <a:lnTo>
                    <a:pt x="38" y="314"/>
                  </a:lnTo>
                  <a:lnTo>
                    <a:pt x="44" y="312"/>
                  </a:lnTo>
                  <a:lnTo>
                    <a:pt x="48" y="310"/>
                  </a:lnTo>
                  <a:lnTo>
                    <a:pt x="54" y="306"/>
                  </a:lnTo>
                  <a:lnTo>
                    <a:pt x="58" y="304"/>
                  </a:lnTo>
                  <a:lnTo>
                    <a:pt x="64" y="304"/>
                  </a:lnTo>
                  <a:lnTo>
                    <a:pt x="68" y="302"/>
                  </a:lnTo>
                  <a:lnTo>
                    <a:pt x="74" y="300"/>
                  </a:lnTo>
                  <a:lnTo>
                    <a:pt x="78" y="300"/>
                  </a:lnTo>
                  <a:lnTo>
                    <a:pt x="84" y="298"/>
                  </a:lnTo>
                  <a:lnTo>
                    <a:pt x="88" y="298"/>
                  </a:lnTo>
                  <a:lnTo>
                    <a:pt x="94" y="296"/>
                  </a:lnTo>
                  <a:lnTo>
                    <a:pt x="98" y="296"/>
                  </a:lnTo>
                  <a:lnTo>
                    <a:pt x="101" y="294"/>
                  </a:lnTo>
                  <a:lnTo>
                    <a:pt x="105" y="294"/>
                  </a:lnTo>
                  <a:lnTo>
                    <a:pt x="109" y="292"/>
                  </a:lnTo>
                  <a:lnTo>
                    <a:pt x="113" y="292"/>
                  </a:lnTo>
                  <a:lnTo>
                    <a:pt x="117" y="290"/>
                  </a:lnTo>
                  <a:lnTo>
                    <a:pt x="121" y="290"/>
                  </a:lnTo>
                  <a:lnTo>
                    <a:pt x="127" y="286"/>
                  </a:lnTo>
                  <a:lnTo>
                    <a:pt x="133" y="282"/>
                  </a:lnTo>
                  <a:lnTo>
                    <a:pt x="137" y="276"/>
                  </a:lnTo>
                  <a:lnTo>
                    <a:pt x="141" y="270"/>
                  </a:lnTo>
                  <a:lnTo>
                    <a:pt x="141" y="264"/>
                  </a:lnTo>
                  <a:lnTo>
                    <a:pt x="139" y="258"/>
                  </a:lnTo>
                  <a:lnTo>
                    <a:pt x="133" y="252"/>
                  </a:lnTo>
                  <a:lnTo>
                    <a:pt x="127" y="248"/>
                  </a:lnTo>
                  <a:lnTo>
                    <a:pt x="123" y="246"/>
                  </a:lnTo>
                  <a:lnTo>
                    <a:pt x="119" y="245"/>
                  </a:lnTo>
                  <a:lnTo>
                    <a:pt x="113" y="243"/>
                  </a:lnTo>
                  <a:lnTo>
                    <a:pt x="109" y="241"/>
                  </a:lnTo>
                  <a:lnTo>
                    <a:pt x="103" y="239"/>
                  </a:lnTo>
                  <a:lnTo>
                    <a:pt x="98" y="237"/>
                  </a:lnTo>
                  <a:lnTo>
                    <a:pt x="94" y="233"/>
                  </a:lnTo>
                  <a:lnTo>
                    <a:pt x="88" y="233"/>
                  </a:lnTo>
                  <a:lnTo>
                    <a:pt x="82" y="229"/>
                  </a:lnTo>
                  <a:lnTo>
                    <a:pt x="76" y="227"/>
                  </a:lnTo>
                  <a:lnTo>
                    <a:pt x="72" y="225"/>
                  </a:lnTo>
                  <a:lnTo>
                    <a:pt x="66" y="223"/>
                  </a:lnTo>
                  <a:lnTo>
                    <a:pt x="62" y="221"/>
                  </a:lnTo>
                  <a:lnTo>
                    <a:pt x="56" y="219"/>
                  </a:lnTo>
                  <a:lnTo>
                    <a:pt x="52" y="217"/>
                  </a:lnTo>
                  <a:lnTo>
                    <a:pt x="48" y="215"/>
                  </a:lnTo>
                  <a:lnTo>
                    <a:pt x="42" y="209"/>
                  </a:lnTo>
                  <a:lnTo>
                    <a:pt x="38" y="203"/>
                  </a:lnTo>
                  <a:lnTo>
                    <a:pt x="36" y="197"/>
                  </a:lnTo>
                  <a:lnTo>
                    <a:pt x="38" y="189"/>
                  </a:lnTo>
                  <a:lnTo>
                    <a:pt x="40" y="185"/>
                  </a:lnTo>
                  <a:lnTo>
                    <a:pt x="40" y="181"/>
                  </a:lnTo>
                  <a:lnTo>
                    <a:pt x="42" y="177"/>
                  </a:lnTo>
                  <a:lnTo>
                    <a:pt x="46" y="173"/>
                  </a:lnTo>
                  <a:lnTo>
                    <a:pt x="50" y="165"/>
                  </a:lnTo>
                  <a:lnTo>
                    <a:pt x="56" y="159"/>
                  </a:lnTo>
                  <a:lnTo>
                    <a:pt x="62" y="153"/>
                  </a:lnTo>
                  <a:lnTo>
                    <a:pt x="68" y="147"/>
                  </a:lnTo>
                  <a:lnTo>
                    <a:pt x="74" y="141"/>
                  </a:lnTo>
                  <a:lnTo>
                    <a:pt x="82" y="137"/>
                  </a:lnTo>
                  <a:lnTo>
                    <a:pt x="88" y="133"/>
                  </a:lnTo>
                  <a:lnTo>
                    <a:pt x="94" y="127"/>
                  </a:lnTo>
                  <a:lnTo>
                    <a:pt x="98" y="123"/>
                  </a:lnTo>
                  <a:lnTo>
                    <a:pt x="103" y="120"/>
                  </a:lnTo>
                  <a:lnTo>
                    <a:pt x="107" y="114"/>
                  </a:lnTo>
                  <a:lnTo>
                    <a:pt x="109" y="108"/>
                  </a:lnTo>
                  <a:lnTo>
                    <a:pt x="111" y="102"/>
                  </a:lnTo>
                  <a:lnTo>
                    <a:pt x="113" y="98"/>
                  </a:lnTo>
                  <a:lnTo>
                    <a:pt x="111" y="90"/>
                  </a:lnTo>
                  <a:lnTo>
                    <a:pt x="107" y="86"/>
                  </a:lnTo>
                  <a:lnTo>
                    <a:pt x="103" y="82"/>
                  </a:lnTo>
                  <a:lnTo>
                    <a:pt x="99" y="80"/>
                  </a:lnTo>
                  <a:lnTo>
                    <a:pt x="98" y="78"/>
                  </a:lnTo>
                  <a:lnTo>
                    <a:pt x="94" y="76"/>
                  </a:lnTo>
                  <a:lnTo>
                    <a:pt x="88" y="74"/>
                  </a:lnTo>
                  <a:lnTo>
                    <a:pt x="84" y="72"/>
                  </a:lnTo>
                  <a:lnTo>
                    <a:pt x="80" y="70"/>
                  </a:lnTo>
                  <a:lnTo>
                    <a:pt x="76" y="68"/>
                  </a:lnTo>
                  <a:lnTo>
                    <a:pt x="70" y="66"/>
                  </a:lnTo>
                  <a:lnTo>
                    <a:pt x="66" y="64"/>
                  </a:lnTo>
                  <a:lnTo>
                    <a:pt x="60" y="62"/>
                  </a:lnTo>
                  <a:lnTo>
                    <a:pt x="56" y="62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0" y="54"/>
                  </a:lnTo>
                  <a:lnTo>
                    <a:pt x="36" y="52"/>
                  </a:lnTo>
                  <a:lnTo>
                    <a:pt x="30" y="48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2"/>
                  </a:lnTo>
                  <a:lnTo>
                    <a:pt x="117" y="2"/>
                  </a:lnTo>
                  <a:lnTo>
                    <a:pt x="125" y="4"/>
                  </a:lnTo>
                  <a:lnTo>
                    <a:pt x="131" y="4"/>
                  </a:lnTo>
                  <a:lnTo>
                    <a:pt x="137" y="6"/>
                  </a:lnTo>
                  <a:lnTo>
                    <a:pt x="145" y="8"/>
                  </a:lnTo>
                  <a:lnTo>
                    <a:pt x="153" y="10"/>
                  </a:lnTo>
                  <a:lnTo>
                    <a:pt x="159" y="12"/>
                  </a:lnTo>
                  <a:lnTo>
                    <a:pt x="165" y="14"/>
                  </a:lnTo>
                  <a:lnTo>
                    <a:pt x="173" y="16"/>
                  </a:lnTo>
                  <a:lnTo>
                    <a:pt x="179" y="18"/>
                  </a:lnTo>
                  <a:lnTo>
                    <a:pt x="187" y="20"/>
                  </a:lnTo>
                  <a:lnTo>
                    <a:pt x="193" y="24"/>
                  </a:lnTo>
                  <a:lnTo>
                    <a:pt x="201" y="28"/>
                  </a:lnTo>
                  <a:lnTo>
                    <a:pt x="207" y="32"/>
                  </a:lnTo>
                  <a:lnTo>
                    <a:pt x="215" y="36"/>
                  </a:lnTo>
                  <a:lnTo>
                    <a:pt x="221" y="40"/>
                  </a:lnTo>
                  <a:lnTo>
                    <a:pt x="227" y="44"/>
                  </a:lnTo>
                  <a:lnTo>
                    <a:pt x="234" y="48"/>
                  </a:lnTo>
                  <a:lnTo>
                    <a:pt x="240" y="54"/>
                  </a:lnTo>
                  <a:lnTo>
                    <a:pt x="246" y="58"/>
                  </a:lnTo>
                  <a:lnTo>
                    <a:pt x="252" y="66"/>
                  </a:lnTo>
                  <a:lnTo>
                    <a:pt x="258" y="72"/>
                  </a:lnTo>
                  <a:lnTo>
                    <a:pt x="262" y="78"/>
                  </a:lnTo>
                  <a:lnTo>
                    <a:pt x="268" y="84"/>
                  </a:lnTo>
                  <a:lnTo>
                    <a:pt x="274" y="92"/>
                  </a:lnTo>
                  <a:lnTo>
                    <a:pt x="280" y="98"/>
                  </a:lnTo>
                  <a:lnTo>
                    <a:pt x="284" y="106"/>
                  </a:lnTo>
                  <a:lnTo>
                    <a:pt x="288" y="114"/>
                  </a:lnTo>
                  <a:lnTo>
                    <a:pt x="294" y="123"/>
                  </a:lnTo>
                  <a:lnTo>
                    <a:pt x="298" y="133"/>
                  </a:lnTo>
                  <a:lnTo>
                    <a:pt x="302" y="141"/>
                  </a:lnTo>
                  <a:lnTo>
                    <a:pt x="306" y="151"/>
                  </a:lnTo>
                  <a:lnTo>
                    <a:pt x="308" y="161"/>
                  </a:lnTo>
                  <a:lnTo>
                    <a:pt x="312" y="173"/>
                  </a:lnTo>
                  <a:lnTo>
                    <a:pt x="314" y="185"/>
                  </a:lnTo>
                  <a:lnTo>
                    <a:pt x="318" y="197"/>
                  </a:lnTo>
                  <a:lnTo>
                    <a:pt x="320" y="209"/>
                  </a:lnTo>
                  <a:lnTo>
                    <a:pt x="322" y="223"/>
                  </a:lnTo>
                  <a:lnTo>
                    <a:pt x="320" y="231"/>
                  </a:lnTo>
                  <a:lnTo>
                    <a:pt x="320" y="243"/>
                  </a:lnTo>
                  <a:lnTo>
                    <a:pt x="316" y="252"/>
                  </a:lnTo>
                  <a:lnTo>
                    <a:pt x="316" y="262"/>
                  </a:lnTo>
                  <a:lnTo>
                    <a:pt x="312" y="270"/>
                  </a:lnTo>
                  <a:lnTo>
                    <a:pt x="310" y="280"/>
                  </a:lnTo>
                  <a:lnTo>
                    <a:pt x="308" y="288"/>
                  </a:lnTo>
                  <a:lnTo>
                    <a:pt x="306" y="296"/>
                  </a:lnTo>
                  <a:lnTo>
                    <a:pt x="302" y="304"/>
                  </a:lnTo>
                  <a:lnTo>
                    <a:pt x="298" y="312"/>
                  </a:lnTo>
                  <a:lnTo>
                    <a:pt x="294" y="320"/>
                  </a:lnTo>
                  <a:lnTo>
                    <a:pt x="290" y="328"/>
                  </a:lnTo>
                  <a:lnTo>
                    <a:pt x="286" y="334"/>
                  </a:lnTo>
                  <a:lnTo>
                    <a:pt x="282" y="340"/>
                  </a:lnTo>
                  <a:lnTo>
                    <a:pt x="278" y="346"/>
                  </a:lnTo>
                  <a:lnTo>
                    <a:pt x="274" y="354"/>
                  </a:lnTo>
                  <a:lnTo>
                    <a:pt x="268" y="358"/>
                  </a:lnTo>
                  <a:lnTo>
                    <a:pt x="262" y="364"/>
                  </a:lnTo>
                  <a:lnTo>
                    <a:pt x="258" y="370"/>
                  </a:lnTo>
                  <a:lnTo>
                    <a:pt x="254" y="373"/>
                  </a:lnTo>
                  <a:lnTo>
                    <a:pt x="248" y="379"/>
                  </a:lnTo>
                  <a:lnTo>
                    <a:pt x="242" y="383"/>
                  </a:lnTo>
                  <a:lnTo>
                    <a:pt x="236" y="387"/>
                  </a:lnTo>
                  <a:lnTo>
                    <a:pt x="232" y="393"/>
                  </a:lnTo>
                  <a:lnTo>
                    <a:pt x="225" y="395"/>
                  </a:lnTo>
                  <a:lnTo>
                    <a:pt x="221" y="399"/>
                  </a:lnTo>
                  <a:lnTo>
                    <a:pt x="215" y="403"/>
                  </a:lnTo>
                  <a:lnTo>
                    <a:pt x="209" y="407"/>
                  </a:lnTo>
                  <a:lnTo>
                    <a:pt x="203" y="409"/>
                  </a:lnTo>
                  <a:lnTo>
                    <a:pt x="197" y="413"/>
                  </a:lnTo>
                  <a:lnTo>
                    <a:pt x="191" y="415"/>
                  </a:lnTo>
                  <a:lnTo>
                    <a:pt x="187" y="419"/>
                  </a:lnTo>
                  <a:lnTo>
                    <a:pt x="179" y="421"/>
                  </a:lnTo>
                  <a:lnTo>
                    <a:pt x="173" y="423"/>
                  </a:lnTo>
                  <a:lnTo>
                    <a:pt x="167" y="425"/>
                  </a:lnTo>
                  <a:lnTo>
                    <a:pt x="163" y="427"/>
                  </a:lnTo>
                  <a:lnTo>
                    <a:pt x="155" y="429"/>
                  </a:lnTo>
                  <a:lnTo>
                    <a:pt x="151" y="431"/>
                  </a:lnTo>
                  <a:lnTo>
                    <a:pt x="145" y="433"/>
                  </a:lnTo>
                  <a:lnTo>
                    <a:pt x="139" y="435"/>
                  </a:lnTo>
                  <a:lnTo>
                    <a:pt x="133" y="435"/>
                  </a:lnTo>
                  <a:lnTo>
                    <a:pt x="129" y="437"/>
                  </a:lnTo>
                  <a:lnTo>
                    <a:pt x="123" y="437"/>
                  </a:lnTo>
                  <a:lnTo>
                    <a:pt x="119" y="439"/>
                  </a:lnTo>
                  <a:lnTo>
                    <a:pt x="113" y="439"/>
                  </a:lnTo>
                  <a:lnTo>
                    <a:pt x="109" y="441"/>
                  </a:lnTo>
                  <a:lnTo>
                    <a:pt x="105" y="441"/>
                  </a:lnTo>
                  <a:lnTo>
                    <a:pt x="101" y="443"/>
                  </a:lnTo>
                  <a:lnTo>
                    <a:pt x="96" y="443"/>
                  </a:lnTo>
                  <a:lnTo>
                    <a:pt x="92" y="443"/>
                  </a:lnTo>
                  <a:lnTo>
                    <a:pt x="88" y="443"/>
                  </a:lnTo>
                  <a:lnTo>
                    <a:pt x="86" y="443"/>
                  </a:lnTo>
                  <a:lnTo>
                    <a:pt x="78" y="443"/>
                  </a:lnTo>
                  <a:lnTo>
                    <a:pt x="74" y="445"/>
                  </a:lnTo>
                  <a:lnTo>
                    <a:pt x="68" y="445"/>
                  </a:lnTo>
                  <a:lnTo>
                    <a:pt x="66" y="445"/>
                  </a:lnTo>
                  <a:lnTo>
                    <a:pt x="64" y="445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auto">
            <a:xfrm>
              <a:off x="3603" y="1437"/>
              <a:ext cx="1181" cy="1387"/>
            </a:xfrm>
            <a:custGeom>
              <a:avLst/>
              <a:gdLst>
                <a:gd name="T0" fmla="*/ 2 w 1181"/>
                <a:gd name="T1" fmla="*/ 653 h 1387"/>
                <a:gd name="T2" fmla="*/ 0 w 1181"/>
                <a:gd name="T3" fmla="*/ 581 h 1387"/>
                <a:gd name="T4" fmla="*/ 8 w 1181"/>
                <a:gd name="T5" fmla="*/ 482 h 1387"/>
                <a:gd name="T6" fmla="*/ 36 w 1181"/>
                <a:gd name="T7" fmla="*/ 369 h 1387"/>
                <a:gd name="T8" fmla="*/ 87 w 1181"/>
                <a:gd name="T9" fmla="*/ 252 h 1387"/>
                <a:gd name="T10" fmla="*/ 172 w 1181"/>
                <a:gd name="T11" fmla="*/ 147 h 1387"/>
                <a:gd name="T12" fmla="*/ 303 w 1181"/>
                <a:gd name="T13" fmla="*/ 64 h 1387"/>
                <a:gd name="T14" fmla="*/ 425 w 1181"/>
                <a:gd name="T15" fmla="*/ 20 h 1387"/>
                <a:gd name="T16" fmla="*/ 552 w 1181"/>
                <a:gd name="T17" fmla="*/ 2 h 1387"/>
                <a:gd name="T18" fmla="*/ 675 w 1181"/>
                <a:gd name="T19" fmla="*/ 4 h 1387"/>
                <a:gd name="T20" fmla="*/ 794 w 1181"/>
                <a:gd name="T21" fmla="*/ 24 h 1387"/>
                <a:gd name="T22" fmla="*/ 897 w 1181"/>
                <a:gd name="T23" fmla="*/ 56 h 1387"/>
                <a:gd name="T24" fmla="*/ 982 w 1181"/>
                <a:gd name="T25" fmla="*/ 101 h 1387"/>
                <a:gd name="T26" fmla="*/ 1042 w 1181"/>
                <a:gd name="T27" fmla="*/ 155 h 1387"/>
                <a:gd name="T28" fmla="*/ 1088 w 1181"/>
                <a:gd name="T29" fmla="*/ 222 h 1387"/>
                <a:gd name="T30" fmla="*/ 1131 w 1181"/>
                <a:gd name="T31" fmla="*/ 313 h 1387"/>
                <a:gd name="T32" fmla="*/ 1165 w 1181"/>
                <a:gd name="T33" fmla="*/ 421 h 1387"/>
                <a:gd name="T34" fmla="*/ 1181 w 1181"/>
                <a:gd name="T35" fmla="*/ 540 h 1387"/>
                <a:gd name="T36" fmla="*/ 1169 w 1181"/>
                <a:gd name="T37" fmla="*/ 659 h 1387"/>
                <a:gd name="T38" fmla="*/ 1119 w 1181"/>
                <a:gd name="T39" fmla="*/ 774 h 1387"/>
                <a:gd name="T40" fmla="*/ 1024 w 1181"/>
                <a:gd name="T41" fmla="*/ 879 h 1387"/>
                <a:gd name="T42" fmla="*/ 903 w 1181"/>
                <a:gd name="T43" fmla="*/ 972 h 1387"/>
                <a:gd name="T44" fmla="*/ 822 w 1181"/>
                <a:gd name="T45" fmla="*/ 1065 h 1387"/>
                <a:gd name="T46" fmla="*/ 772 w 1181"/>
                <a:gd name="T47" fmla="*/ 1153 h 1387"/>
                <a:gd name="T48" fmla="*/ 748 w 1181"/>
                <a:gd name="T49" fmla="*/ 1232 h 1387"/>
                <a:gd name="T50" fmla="*/ 740 w 1181"/>
                <a:gd name="T51" fmla="*/ 1296 h 1387"/>
                <a:gd name="T52" fmla="*/ 744 w 1181"/>
                <a:gd name="T53" fmla="*/ 1341 h 1387"/>
                <a:gd name="T54" fmla="*/ 748 w 1181"/>
                <a:gd name="T55" fmla="*/ 1367 h 1387"/>
                <a:gd name="T56" fmla="*/ 710 w 1181"/>
                <a:gd name="T57" fmla="*/ 1377 h 1387"/>
                <a:gd name="T58" fmla="*/ 661 w 1181"/>
                <a:gd name="T59" fmla="*/ 1383 h 1387"/>
                <a:gd name="T60" fmla="*/ 601 w 1181"/>
                <a:gd name="T61" fmla="*/ 1387 h 1387"/>
                <a:gd name="T62" fmla="*/ 536 w 1181"/>
                <a:gd name="T63" fmla="*/ 1377 h 1387"/>
                <a:gd name="T64" fmla="*/ 472 w 1181"/>
                <a:gd name="T65" fmla="*/ 1355 h 1387"/>
                <a:gd name="T66" fmla="*/ 415 w 1181"/>
                <a:gd name="T67" fmla="*/ 1311 h 1387"/>
                <a:gd name="T68" fmla="*/ 401 w 1181"/>
                <a:gd name="T69" fmla="*/ 1274 h 1387"/>
                <a:gd name="T70" fmla="*/ 407 w 1181"/>
                <a:gd name="T71" fmla="*/ 1218 h 1387"/>
                <a:gd name="T72" fmla="*/ 421 w 1181"/>
                <a:gd name="T73" fmla="*/ 1137 h 1387"/>
                <a:gd name="T74" fmla="*/ 442 w 1181"/>
                <a:gd name="T75" fmla="*/ 1042 h 1387"/>
                <a:gd name="T76" fmla="*/ 478 w 1181"/>
                <a:gd name="T77" fmla="*/ 944 h 1387"/>
                <a:gd name="T78" fmla="*/ 528 w 1181"/>
                <a:gd name="T79" fmla="*/ 857 h 1387"/>
                <a:gd name="T80" fmla="*/ 593 w 1181"/>
                <a:gd name="T81" fmla="*/ 794 h 1387"/>
                <a:gd name="T82" fmla="*/ 663 w 1181"/>
                <a:gd name="T83" fmla="*/ 756 h 1387"/>
                <a:gd name="T84" fmla="*/ 722 w 1181"/>
                <a:gd name="T85" fmla="*/ 724 h 1387"/>
                <a:gd name="T86" fmla="*/ 770 w 1181"/>
                <a:gd name="T87" fmla="*/ 690 h 1387"/>
                <a:gd name="T88" fmla="*/ 808 w 1181"/>
                <a:gd name="T89" fmla="*/ 657 h 1387"/>
                <a:gd name="T90" fmla="*/ 831 w 1181"/>
                <a:gd name="T91" fmla="*/ 617 h 1387"/>
                <a:gd name="T92" fmla="*/ 843 w 1181"/>
                <a:gd name="T93" fmla="*/ 567 h 1387"/>
                <a:gd name="T94" fmla="*/ 837 w 1181"/>
                <a:gd name="T95" fmla="*/ 506 h 1387"/>
                <a:gd name="T96" fmla="*/ 808 w 1181"/>
                <a:gd name="T97" fmla="*/ 435 h 1387"/>
                <a:gd name="T98" fmla="*/ 744 w 1181"/>
                <a:gd name="T99" fmla="*/ 381 h 1387"/>
                <a:gd name="T100" fmla="*/ 659 w 1181"/>
                <a:gd name="T101" fmla="*/ 351 h 1387"/>
                <a:gd name="T102" fmla="*/ 562 w 1181"/>
                <a:gd name="T103" fmla="*/ 351 h 1387"/>
                <a:gd name="T104" fmla="*/ 468 w 1181"/>
                <a:gd name="T105" fmla="*/ 387 h 1387"/>
                <a:gd name="T106" fmla="*/ 391 w 1181"/>
                <a:gd name="T107" fmla="*/ 468 h 1387"/>
                <a:gd name="T108" fmla="*/ 343 w 1181"/>
                <a:gd name="T109" fmla="*/ 595 h 1387"/>
                <a:gd name="T110" fmla="*/ 327 w 1181"/>
                <a:gd name="T111" fmla="*/ 686 h 1387"/>
                <a:gd name="T112" fmla="*/ 282 w 1181"/>
                <a:gd name="T113" fmla="*/ 724 h 1387"/>
                <a:gd name="T114" fmla="*/ 234 w 1181"/>
                <a:gd name="T115" fmla="*/ 734 h 1387"/>
                <a:gd name="T116" fmla="*/ 188 w 1181"/>
                <a:gd name="T117" fmla="*/ 734 h 1387"/>
                <a:gd name="T118" fmla="*/ 143 w 1181"/>
                <a:gd name="T119" fmla="*/ 728 h 1387"/>
                <a:gd name="T120" fmla="*/ 103 w 1181"/>
                <a:gd name="T121" fmla="*/ 720 h 1387"/>
                <a:gd name="T122" fmla="*/ 65 w 1181"/>
                <a:gd name="T123" fmla="*/ 708 h 1387"/>
                <a:gd name="T124" fmla="*/ 22 w 1181"/>
                <a:gd name="T125" fmla="*/ 690 h 13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81"/>
                <a:gd name="T190" fmla="*/ 0 h 1387"/>
                <a:gd name="T191" fmla="*/ 1181 w 1181"/>
                <a:gd name="T192" fmla="*/ 1387 h 13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81" h="1387">
                  <a:moveTo>
                    <a:pt x="8" y="684"/>
                  </a:moveTo>
                  <a:lnTo>
                    <a:pt x="6" y="683"/>
                  </a:lnTo>
                  <a:lnTo>
                    <a:pt x="6" y="679"/>
                  </a:lnTo>
                  <a:lnTo>
                    <a:pt x="6" y="675"/>
                  </a:lnTo>
                  <a:lnTo>
                    <a:pt x="6" y="671"/>
                  </a:lnTo>
                  <a:lnTo>
                    <a:pt x="4" y="667"/>
                  </a:lnTo>
                  <a:lnTo>
                    <a:pt x="4" y="663"/>
                  </a:lnTo>
                  <a:lnTo>
                    <a:pt x="4" y="657"/>
                  </a:lnTo>
                  <a:lnTo>
                    <a:pt x="2" y="653"/>
                  </a:lnTo>
                  <a:lnTo>
                    <a:pt x="2" y="645"/>
                  </a:lnTo>
                  <a:lnTo>
                    <a:pt x="2" y="639"/>
                  </a:lnTo>
                  <a:lnTo>
                    <a:pt x="2" y="631"/>
                  </a:lnTo>
                  <a:lnTo>
                    <a:pt x="2" y="625"/>
                  </a:lnTo>
                  <a:lnTo>
                    <a:pt x="2" y="617"/>
                  </a:lnTo>
                  <a:lnTo>
                    <a:pt x="2" y="609"/>
                  </a:lnTo>
                  <a:lnTo>
                    <a:pt x="0" y="599"/>
                  </a:lnTo>
                  <a:lnTo>
                    <a:pt x="0" y="591"/>
                  </a:lnTo>
                  <a:lnTo>
                    <a:pt x="0" y="581"/>
                  </a:lnTo>
                  <a:lnTo>
                    <a:pt x="2" y="571"/>
                  </a:lnTo>
                  <a:lnTo>
                    <a:pt x="2" y="561"/>
                  </a:lnTo>
                  <a:lnTo>
                    <a:pt x="2" y="552"/>
                  </a:lnTo>
                  <a:lnTo>
                    <a:pt x="2" y="540"/>
                  </a:lnTo>
                  <a:lnTo>
                    <a:pt x="4" y="530"/>
                  </a:lnTo>
                  <a:lnTo>
                    <a:pt x="4" y="518"/>
                  </a:lnTo>
                  <a:lnTo>
                    <a:pt x="6" y="506"/>
                  </a:lnTo>
                  <a:lnTo>
                    <a:pt x="6" y="494"/>
                  </a:lnTo>
                  <a:lnTo>
                    <a:pt x="8" y="482"/>
                  </a:lnTo>
                  <a:lnTo>
                    <a:pt x="10" y="470"/>
                  </a:lnTo>
                  <a:lnTo>
                    <a:pt x="12" y="458"/>
                  </a:lnTo>
                  <a:lnTo>
                    <a:pt x="14" y="446"/>
                  </a:lnTo>
                  <a:lnTo>
                    <a:pt x="18" y="435"/>
                  </a:lnTo>
                  <a:lnTo>
                    <a:pt x="20" y="421"/>
                  </a:lnTo>
                  <a:lnTo>
                    <a:pt x="24" y="407"/>
                  </a:lnTo>
                  <a:lnTo>
                    <a:pt x="26" y="395"/>
                  </a:lnTo>
                  <a:lnTo>
                    <a:pt x="32" y="381"/>
                  </a:lnTo>
                  <a:lnTo>
                    <a:pt x="36" y="369"/>
                  </a:lnTo>
                  <a:lnTo>
                    <a:pt x="39" y="355"/>
                  </a:lnTo>
                  <a:lnTo>
                    <a:pt x="43" y="343"/>
                  </a:lnTo>
                  <a:lnTo>
                    <a:pt x="49" y="329"/>
                  </a:lnTo>
                  <a:lnTo>
                    <a:pt x="53" y="317"/>
                  </a:lnTo>
                  <a:lnTo>
                    <a:pt x="59" y="304"/>
                  </a:lnTo>
                  <a:lnTo>
                    <a:pt x="65" y="290"/>
                  </a:lnTo>
                  <a:lnTo>
                    <a:pt x="73" y="278"/>
                  </a:lnTo>
                  <a:lnTo>
                    <a:pt x="79" y="266"/>
                  </a:lnTo>
                  <a:lnTo>
                    <a:pt x="87" y="252"/>
                  </a:lnTo>
                  <a:lnTo>
                    <a:pt x="95" y="240"/>
                  </a:lnTo>
                  <a:lnTo>
                    <a:pt x="103" y="228"/>
                  </a:lnTo>
                  <a:lnTo>
                    <a:pt x="111" y="216"/>
                  </a:lnTo>
                  <a:lnTo>
                    <a:pt x="121" y="202"/>
                  </a:lnTo>
                  <a:lnTo>
                    <a:pt x="129" y="190"/>
                  </a:lnTo>
                  <a:lnTo>
                    <a:pt x="141" y="179"/>
                  </a:lnTo>
                  <a:lnTo>
                    <a:pt x="151" y="169"/>
                  </a:lnTo>
                  <a:lnTo>
                    <a:pt x="161" y="157"/>
                  </a:lnTo>
                  <a:lnTo>
                    <a:pt x="172" y="147"/>
                  </a:lnTo>
                  <a:lnTo>
                    <a:pt x="186" y="135"/>
                  </a:lnTo>
                  <a:lnTo>
                    <a:pt x="198" y="125"/>
                  </a:lnTo>
                  <a:lnTo>
                    <a:pt x="210" y="115"/>
                  </a:lnTo>
                  <a:lnTo>
                    <a:pt x="224" y="105"/>
                  </a:lnTo>
                  <a:lnTo>
                    <a:pt x="240" y="95"/>
                  </a:lnTo>
                  <a:lnTo>
                    <a:pt x="254" y="87"/>
                  </a:lnTo>
                  <a:lnTo>
                    <a:pt x="270" y="79"/>
                  </a:lnTo>
                  <a:lnTo>
                    <a:pt x="286" y="69"/>
                  </a:lnTo>
                  <a:lnTo>
                    <a:pt x="303" y="64"/>
                  </a:lnTo>
                  <a:lnTo>
                    <a:pt x="315" y="58"/>
                  </a:lnTo>
                  <a:lnTo>
                    <a:pt x="329" y="52"/>
                  </a:lnTo>
                  <a:lnTo>
                    <a:pt x="343" y="46"/>
                  </a:lnTo>
                  <a:lnTo>
                    <a:pt x="357" y="42"/>
                  </a:lnTo>
                  <a:lnTo>
                    <a:pt x="369" y="36"/>
                  </a:lnTo>
                  <a:lnTo>
                    <a:pt x="383" y="32"/>
                  </a:lnTo>
                  <a:lnTo>
                    <a:pt x="397" y="28"/>
                  </a:lnTo>
                  <a:lnTo>
                    <a:pt x="411" y="24"/>
                  </a:lnTo>
                  <a:lnTo>
                    <a:pt x="425" y="20"/>
                  </a:lnTo>
                  <a:lnTo>
                    <a:pt x="438" y="18"/>
                  </a:lnTo>
                  <a:lnTo>
                    <a:pt x="452" y="14"/>
                  </a:lnTo>
                  <a:lnTo>
                    <a:pt x="466" y="12"/>
                  </a:lnTo>
                  <a:lnTo>
                    <a:pt x="480" y="10"/>
                  </a:lnTo>
                  <a:lnTo>
                    <a:pt x="494" y="8"/>
                  </a:lnTo>
                  <a:lnTo>
                    <a:pt x="508" y="6"/>
                  </a:lnTo>
                  <a:lnTo>
                    <a:pt x="524" y="4"/>
                  </a:lnTo>
                  <a:lnTo>
                    <a:pt x="538" y="2"/>
                  </a:lnTo>
                  <a:lnTo>
                    <a:pt x="552" y="2"/>
                  </a:lnTo>
                  <a:lnTo>
                    <a:pt x="566" y="0"/>
                  </a:lnTo>
                  <a:lnTo>
                    <a:pt x="579" y="0"/>
                  </a:lnTo>
                  <a:lnTo>
                    <a:pt x="593" y="0"/>
                  </a:lnTo>
                  <a:lnTo>
                    <a:pt x="607" y="0"/>
                  </a:lnTo>
                  <a:lnTo>
                    <a:pt x="621" y="0"/>
                  </a:lnTo>
                  <a:lnTo>
                    <a:pt x="635" y="2"/>
                  </a:lnTo>
                  <a:lnTo>
                    <a:pt x="649" y="2"/>
                  </a:lnTo>
                  <a:lnTo>
                    <a:pt x="663" y="2"/>
                  </a:lnTo>
                  <a:lnTo>
                    <a:pt x="675" y="4"/>
                  </a:lnTo>
                  <a:lnTo>
                    <a:pt x="691" y="4"/>
                  </a:lnTo>
                  <a:lnTo>
                    <a:pt x="702" y="6"/>
                  </a:lnTo>
                  <a:lnTo>
                    <a:pt x="716" y="8"/>
                  </a:lnTo>
                  <a:lnTo>
                    <a:pt x="730" y="10"/>
                  </a:lnTo>
                  <a:lnTo>
                    <a:pt x="744" y="14"/>
                  </a:lnTo>
                  <a:lnTo>
                    <a:pt x="756" y="16"/>
                  </a:lnTo>
                  <a:lnTo>
                    <a:pt x="768" y="18"/>
                  </a:lnTo>
                  <a:lnTo>
                    <a:pt x="780" y="20"/>
                  </a:lnTo>
                  <a:lnTo>
                    <a:pt x="794" y="24"/>
                  </a:lnTo>
                  <a:lnTo>
                    <a:pt x="806" y="26"/>
                  </a:lnTo>
                  <a:lnTo>
                    <a:pt x="818" y="30"/>
                  </a:lnTo>
                  <a:lnTo>
                    <a:pt x="830" y="32"/>
                  </a:lnTo>
                  <a:lnTo>
                    <a:pt x="841" y="38"/>
                  </a:lnTo>
                  <a:lnTo>
                    <a:pt x="853" y="40"/>
                  </a:lnTo>
                  <a:lnTo>
                    <a:pt x="863" y="44"/>
                  </a:lnTo>
                  <a:lnTo>
                    <a:pt x="875" y="48"/>
                  </a:lnTo>
                  <a:lnTo>
                    <a:pt x="887" y="52"/>
                  </a:lnTo>
                  <a:lnTo>
                    <a:pt x="897" y="56"/>
                  </a:lnTo>
                  <a:lnTo>
                    <a:pt x="909" y="60"/>
                  </a:lnTo>
                  <a:lnTo>
                    <a:pt x="919" y="65"/>
                  </a:lnTo>
                  <a:lnTo>
                    <a:pt x="929" y="71"/>
                  </a:lnTo>
                  <a:lnTo>
                    <a:pt x="939" y="75"/>
                  </a:lnTo>
                  <a:lnTo>
                    <a:pt x="947" y="79"/>
                  </a:lnTo>
                  <a:lnTo>
                    <a:pt x="957" y="85"/>
                  </a:lnTo>
                  <a:lnTo>
                    <a:pt x="966" y="91"/>
                  </a:lnTo>
                  <a:lnTo>
                    <a:pt x="974" y="95"/>
                  </a:lnTo>
                  <a:lnTo>
                    <a:pt x="982" y="101"/>
                  </a:lnTo>
                  <a:lnTo>
                    <a:pt x="990" y="107"/>
                  </a:lnTo>
                  <a:lnTo>
                    <a:pt x="998" y="113"/>
                  </a:lnTo>
                  <a:lnTo>
                    <a:pt x="1006" y="119"/>
                  </a:lnTo>
                  <a:lnTo>
                    <a:pt x="1012" y="125"/>
                  </a:lnTo>
                  <a:lnTo>
                    <a:pt x="1018" y="131"/>
                  </a:lnTo>
                  <a:lnTo>
                    <a:pt x="1026" y="137"/>
                  </a:lnTo>
                  <a:lnTo>
                    <a:pt x="1032" y="143"/>
                  </a:lnTo>
                  <a:lnTo>
                    <a:pt x="1038" y="149"/>
                  </a:lnTo>
                  <a:lnTo>
                    <a:pt x="1042" y="155"/>
                  </a:lnTo>
                  <a:lnTo>
                    <a:pt x="1048" y="163"/>
                  </a:lnTo>
                  <a:lnTo>
                    <a:pt x="1052" y="169"/>
                  </a:lnTo>
                  <a:lnTo>
                    <a:pt x="1058" y="175"/>
                  </a:lnTo>
                  <a:lnTo>
                    <a:pt x="1062" y="183"/>
                  </a:lnTo>
                  <a:lnTo>
                    <a:pt x="1068" y="189"/>
                  </a:lnTo>
                  <a:lnTo>
                    <a:pt x="1072" y="196"/>
                  </a:lnTo>
                  <a:lnTo>
                    <a:pt x="1076" y="206"/>
                  </a:lnTo>
                  <a:lnTo>
                    <a:pt x="1082" y="214"/>
                  </a:lnTo>
                  <a:lnTo>
                    <a:pt x="1088" y="222"/>
                  </a:lnTo>
                  <a:lnTo>
                    <a:pt x="1092" y="232"/>
                  </a:lnTo>
                  <a:lnTo>
                    <a:pt x="1097" y="240"/>
                  </a:lnTo>
                  <a:lnTo>
                    <a:pt x="1101" y="250"/>
                  </a:lnTo>
                  <a:lnTo>
                    <a:pt x="1107" y="260"/>
                  </a:lnTo>
                  <a:lnTo>
                    <a:pt x="1111" y="270"/>
                  </a:lnTo>
                  <a:lnTo>
                    <a:pt x="1117" y="280"/>
                  </a:lnTo>
                  <a:lnTo>
                    <a:pt x="1121" y="292"/>
                  </a:lnTo>
                  <a:lnTo>
                    <a:pt x="1127" y="304"/>
                  </a:lnTo>
                  <a:lnTo>
                    <a:pt x="1131" y="313"/>
                  </a:lnTo>
                  <a:lnTo>
                    <a:pt x="1135" y="325"/>
                  </a:lnTo>
                  <a:lnTo>
                    <a:pt x="1139" y="335"/>
                  </a:lnTo>
                  <a:lnTo>
                    <a:pt x="1143" y="347"/>
                  </a:lnTo>
                  <a:lnTo>
                    <a:pt x="1147" y="359"/>
                  </a:lnTo>
                  <a:lnTo>
                    <a:pt x="1151" y="371"/>
                  </a:lnTo>
                  <a:lnTo>
                    <a:pt x="1155" y="385"/>
                  </a:lnTo>
                  <a:lnTo>
                    <a:pt x="1159" y="397"/>
                  </a:lnTo>
                  <a:lnTo>
                    <a:pt x="1163" y="409"/>
                  </a:lnTo>
                  <a:lnTo>
                    <a:pt x="1165" y="421"/>
                  </a:lnTo>
                  <a:lnTo>
                    <a:pt x="1167" y="435"/>
                  </a:lnTo>
                  <a:lnTo>
                    <a:pt x="1171" y="446"/>
                  </a:lnTo>
                  <a:lnTo>
                    <a:pt x="1173" y="460"/>
                  </a:lnTo>
                  <a:lnTo>
                    <a:pt x="1175" y="472"/>
                  </a:lnTo>
                  <a:lnTo>
                    <a:pt x="1177" y="486"/>
                  </a:lnTo>
                  <a:lnTo>
                    <a:pt x="1179" y="500"/>
                  </a:lnTo>
                  <a:lnTo>
                    <a:pt x="1181" y="512"/>
                  </a:lnTo>
                  <a:lnTo>
                    <a:pt x="1181" y="526"/>
                  </a:lnTo>
                  <a:lnTo>
                    <a:pt x="1181" y="540"/>
                  </a:lnTo>
                  <a:lnTo>
                    <a:pt x="1181" y="552"/>
                  </a:lnTo>
                  <a:lnTo>
                    <a:pt x="1181" y="565"/>
                  </a:lnTo>
                  <a:lnTo>
                    <a:pt x="1181" y="579"/>
                  </a:lnTo>
                  <a:lnTo>
                    <a:pt x="1179" y="591"/>
                  </a:lnTo>
                  <a:lnTo>
                    <a:pt x="1179" y="605"/>
                  </a:lnTo>
                  <a:lnTo>
                    <a:pt x="1177" y="619"/>
                  </a:lnTo>
                  <a:lnTo>
                    <a:pt x="1175" y="633"/>
                  </a:lnTo>
                  <a:lnTo>
                    <a:pt x="1171" y="645"/>
                  </a:lnTo>
                  <a:lnTo>
                    <a:pt x="1169" y="659"/>
                  </a:lnTo>
                  <a:lnTo>
                    <a:pt x="1165" y="671"/>
                  </a:lnTo>
                  <a:lnTo>
                    <a:pt x="1161" y="684"/>
                  </a:lnTo>
                  <a:lnTo>
                    <a:pt x="1157" y="698"/>
                  </a:lnTo>
                  <a:lnTo>
                    <a:pt x="1153" y="712"/>
                  </a:lnTo>
                  <a:lnTo>
                    <a:pt x="1145" y="724"/>
                  </a:lnTo>
                  <a:lnTo>
                    <a:pt x="1141" y="736"/>
                  </a:lnTo>
                  <a:lnTo>
                    <a:pt x="1133" y="750"/>
                  </a:lnTo>
                  <a:lnTo>
                    <a:pt x="1127" y="762"/>
                  </a:lnTo>
                  <a:lnTo>
                    <a:pt x="1119" y="774"/>
                  </a:lnTo>
                  <a:lnTo>
                    <a:pt x="1111" y="786"/>
                  </a:lnTo>
                  <a:lnTo>
                    <a:pt x="1101" y="798"/>
                  </a:lnTo>
                  <a:lnTo>
                    <a:pt x="1094" y="811"/>
                  </a:lnTo>
                  <a:lnTo>
                    <a:pt x="1084" y="821"/>
                  </a:lnTo>
                  <a:lnTo>
                    <a:pt x="1072" y="833"/>
                  </a:lnTo>
                  <a:lnTo>
                    <a:pt x="1060" y="845"/>
                  </a:lnTo>
                  <a:lnTo>
                    <a:pt x="1050" y="857"/>
                  </a:lnTo>
                  <a:lnTo>
                    <a:pt x="1036" y="867"/>
                  </a:lnTo>
                  <a:lnTo>
                    <a:pt x="1024" y="879"/>
                  </a:lnTo>
                  <a:lnTo>
                    <a:pt x="1010" y="889"/>
                  </a:lnTo>
                  <a:lnTo>
                    <a:pt x="996" y="899"/>
                  </a:lnTo>
                  <a:lnTo>
                    <a:pt x="980" y="909"/>
                  </a:lnTo>
                  <a:lnTo>
                    <a:pt x="966" y="921"/>
                  </a:lnTo>
                  <a:lnTo>
                    <a:pt x="953" y="931"/>
                  </a:lnTo>
                  <a:lnTo>
                    <a:pt x="939" y="940"/>
                  </a:lnTo>
                  <a:lnTo>
                    <a:pt x="927" y="950"/>
                  </a:lnTo>
                  <a:lnTo>
                    <a:pt x="915" y="960"/>
                  </a:lnTo>
                  <a:lnTo>
                    <a:pt x="903" y="972"/>
                  </a:lnTo>
                  <a:lnTo>
                    <a:pt x="893" y="982"/>
                  </a:lnTo>
                  <a:lnTo>
                    <a:pt x="881" y="992"/>
                  </a:lnTo>
                  <a:lnTo>
                    <a:pt x="871" y="1002"/>
                  </a:lnTo>
                  <a:lnTo>
                    <a:pt x="861" y="1012"/>
                  </a:lnTo>
                  <a:lnTo>
                    <a:pt x="853" y="1024"/>
                  </a:lnTo>
                  <a:lnTo>
                    <a:pt x="843" y="1034"/>
                  </a:lnTo>
                  <a:lnTo>
                    <a:pt x="837" y="1044"/>
                  </a:lnTo>
                  <a:lnTo>
                    <a:pt x="828" y="1054"/>
                  </a:lnTo>
                  <a:lnTo>
                    <a:pt x="822" y="1065"/>
                  </a:lnTo>
                  <a:lnTo>
                    <a:pt x="814" y="1075"/>
                  </a:lnTo>
                  <a:lnTo>
                    <a:pt x="808" y="1083"/>
                  </a:lnTo>
                  <a:lnTo>
                    <a:pt x="802" y="1093"/>
                  </a:lnTo>
                  <a:lnTo>
                    <a:pt x="796" y="1105"/>
                  </a:lnTo>
                  <a:lnTo>
                    <a:pt x="790" y="1115"/>
                  </a:lnTo>
                  <a:lnTo>
                    <a:pt x="786" y="1125"/>
                  </a:lnTo>
                  <a:lnTo>
                    <a:pt x="780" y="1133"/>
                  </a:lnTo>
                  <a:lnTo>
                    <a:pt x="776" y="1143"/>
                  </a:lnTo>
                  <a:lnTo>
                    <a:pt x="772" y="1153"/>
                  </a:lnTo>
                  <a:lnTo>
                    <a:pt x="768" y="1163"/>
                  </a:lnTo>
                  <a:lnTo>
                    <a:pt x="764" y="1171"/>
                  </a:lnTo>
                  <a:lnTo>
                    <a:pt x="762" y="1180"/>
                  </a:lnTo>
                  <a:lnTo>
                    <a:pt x="758" y="1188"/>
                  </a:lnTo>
                  <a:lnTo>
                    <a:pt x="756" y="1198"/>
                  </a:lnTo>
                  <a:lnTo>
                    <a:pt x="754" y="1206"/>
                  </a:lnTo>
                  <a:lnTo>
                    <a:pt x="752" y="1216"/>
                  </a:lnTo>
                  <a:lnTo>
                    <a:pt x="750" y="1222"/>
                  </a:lnTo>
                  <a:lnTo>
                    <a:pt x="748" y="1232"/>
                  </a:lnTo>
                  <a:lnTo>
                    <a:pt x="746" y="1238"/>
                  </a:lnTo>
                  <a:lnTo>
                    <a:pt x="746" y="1246"/>
                  </a:lnTo>
                  <a:lnTo>
                    <a:pt x="744" y="1254"/>
                  </a:lnTo>
                  <a:lnTo>
                    <a:pt x="742" y="1262"/>
                  </a:lnTo>
                  <a:lnTo>
                    <a:pt x="742" y="1268"/>
                  </a:lnTo>
                  <a:lnTo>
                    <a:pt x="742" y="1276"/>
                  </a:lnTo>
                  <a:lnTo>
                    <a:pt x="740" y="1284"/>
                  </a:lnTo>
                  <a:lnTo>
                    <a:pt x="740" y="1290"/>
                  </a:lnTo>
                  <a:lnTo>
                    <a:pt x="740" y="1296"/>
                  </a:lnTo>
                  <a:lnTo>
                    <a:pt x="740" y="1302"/>
                  </a:lnTo>
                  <a:lnTo>
                    <a:pt x="740" y="1307"/>
                  </a:lnTo>
                  <a:lnTo>
                    <a:pt x="740" y="1313"/>
                  </a:lnTo>
                  <a:lnTo>
                    <a:pt x="742" y="1319"/>
                  </a:lnTo>
                  <a:lnTo>
                    <a:pt x="742" y="1325"/>
                  </a:lnTo>
                  <a:lnTo>
                    <a:pt x="742" y="1329"/>
                  </a:lnTo>
                  <a:lnTo>
                    <a:pt x="742" y="1333"/>
                  </a:lnTo>
                  <a:lnTo>
                    <a:pt x="744" y="1337"/>
                  </a:lnTo>
                  <a:lnTo>
                    <a:pt x="744" y="1341"/>
                  </a:lnTo>
                  <a:lnTo>
                    <a:pt x="744" y="1345"/>
                  </a:lnTo>
                  <a:lnTo>
                    <a:pt x="746" y="1349"/>
                  </a:lnTo>
                  <a:lnTo>
                    <a:pt x="746" y="1353"/>
                  </a:lnTo>
                  <a:lnTo>
                    <a:pt x="746" y="1355"/>
                  </a:lnTo>
                  <a:lnTo>
                    <a:pt x="748" y="1359"/>
                  </a:lnTo>
                  <a:lnTo>
                    <a:pt x="748" y="1365"/>
                  </a:lnTo>
                  <a:lnTo>
                    <a:pt x="748" y="1367"/>
                  </a:lnTo>
                  <a:lnTo>
                    <a:pt x="750" y="1367"/>
                  </a:lnTo>
                  <a:lnTo>
                    <a:pt x="748" y="1367"/>
                  </a:lnTo>
                  <a:lnTo>
                    <a:pt x="746" y="1367"/>
                  </a:lnTo>
                  <a:lnTo>
                    <a:pt x="742" y="1369"/>
                  </a:lnTo>
                  <a:lnTo>
                    <a:pt x="738" y="1369"/>
                  </a:lnTo>
                  <a:lnTo>
                    <a:pt x="732" y="1371"/>
                  </a:lnTo>
                  <a:lnTo>
                    <a:pt x="726" y="1373"/>
                  </a:lnTo>
                  <a:lnTo>
                    <a:pt x="722" y="1373"/>
                  </a:lnTo>
                  <a:lnTo>
                    <a:pt x="718" y="1375"/>
                  </a:lnTo>
                  <a:lnTo>
                    <a:pt x="712" y="1375"/>
                  </a:lnTo>
                  <a:lnTo>
                    <a:pt x="710" y="1377"/>
                  </a:lnTo>
                  <a:lnTo>
                    <a:pt x="704" y="1377"/>
                  </a:lnTo>
                  <a:lnTo>
                    <a:pt x="700" y="1379"/>
                  </a:lnTo>
                  <a:lnTo>
                    <a:pt x="695" y="1379"/>
                  </a:lnTo>
                  <a:lnTo>
                    <a:pt x="691" y="1379"/>
                  </a:lnTo>
                  <a:lnTo>
                    <a:pt x="685" y="1381"/>
                  </a:lnTo>
                  <a:lnTo>
                    <a:pt x="679" y="1381"/>
                  </a:lnTo>
                  <a:lnTo>
                    <a:pt x="673" y="1381"/>
                  </a:lnTo>
                  <a:lnTo>
                    <a:pt x="667" y="1383"/>
                  </a:lnTo>
                  <a:lnTo>
                    <a:pt x="661" y="1383"/>
                  </a:lnTo>
                  <a:lnTo>
                    <a:pt x="655" y="1383"/>
                  </a:lnTo>
                  <a:lnTo>
                    <a:pt x="649" y="1385"/>
                  </a:lnTo>
                  <a:lnTo>
                    <a:pt x="643" y="1385"/>
                  </a:lnTo>
                  <a:lnTo>
                    <a:pt x="637" y="1385"/>
                  </a:lnTo>
                  <a:lnTo>
                    <a:pt x="629" y="1385"/>
                  </a:lnTo>
                  <a:lnTo>
                    <a:pt x="623" y="1387"/>
                  </a:lnTo>
                  <a:lnTo>
                    <a:pt x="617" y="1387"/>
                  </a:lnTo>
                  <a:lnTo>
                    <a:pt x="609" y="1387"/>
                  </a:lnTo>
                  <a:lnTo>
                    <a:pt x="601" y="1387"/>
                  </a:lnTo>
                  <a:lnTo>
                    <a:pt x="595" y="1385"/>
                  </a:lnTo>
                  <a:lnTo>
                    <a:pt x="587" y="1385"/>
                  </a:lnTo>
                  <a:lnTo>
                    <a:pt x="579" y="1385"/>
                  </a:lnTo>
                  <a:lnTo>
                    <a:pt x="573" y="1383"/>
                  </a:lnTo>
                  <a:lnTo>
                    <a:pt x="566" y="1383"/>
                  </a:lnTo>
                  <a:lnTo>
                    <a:pt x="560" y="1383"/>
                  </a:lnTo>
                  <a:lnTo>
                    <a:pt x="552" y="1381"/>
                  </a:lnTo>
                  <a:lnTo>
                    <a:pt x="544" y="1379"/>
                  </a:lnTo>
                  <a:lnTo>
                    <a:pt x="536" y="1377"/>
                  </a:lnTo>
                  <a:lnTo>
                    <a:pt x="530" y="1377"/>
                  </a:lnTo>
                  <a:lnTo>
                    <a:pt x="522" y="1375"/>
                  </a:lnTo>
                  <a:lnTo>
                    <a:pt x="516" y="1373"/>
                  </a:lnTo>
                  <a:lnTo>
                    <a:pt x="508" y="1369"/>
                  </a:lnTo>
                  <a:lnTo>
                    <a:pt x="500" y="1367"/>
                  </a:lnTo>
                  <a:lnTo>
                    <a:pt x="494" y="1365"/>
                  </a:lnTo>
                  <a:lnTo>
                    <a:pt x="486" y="1361"/>
                  </a:lnTo>
                  <a:lnTo>
                    <a:pt x="480" y="1357"/>
                  </a:lnTo>
                  <a:lnTo>
                    <a:pt x="472" y="1355"/>
                  </a:lnTo>
                  <a:lnTo>
                    <a:pt x="466" y="1351"/>
                  </a:lnTo>
                  <a:lnTo>
                    <a:pt x="458" y="1347"/>
                  </a:lnTo>
                  <a:lnTo>
                    <a:pt x="452" y="1343"/>
                  </a:lnTo>
                  <a:lnTo>
                    <a:pt x="446" y="1339"/>
                  </a:lnTo>
                  <a:lnTo>
                    <a:pt x="440" y="1333"/>
                  </a:lnTo>
                  <a:lnTo>
                    <a:pt x="433" y="1327"/>
                  </a:lnTo>
                  <a:lnTo>
                    <a:pt x="427" y="1323"/>
                  </a:lnTo>
                  <a:lnTo>
                    <a:pt x="423" y="1317"/>
                  </a:lnTo>
                  <a:lnTo>
                    <a:pt x="415" y="1311"/>
                  </a:lnTo>
                  <a:lnTo>
                    <a:pt x="411" y="1305"/>
                  </a:lnTo>
                  <a:lnTo>
                    <a:pt x="405" y="1300"/>
                  </a:lnTo>
                  <a:lnTo>
                    <a:pt x="399" y="1292"/>
                  </a:lnTo>
                  <a:lnTo>
                    <a:pt x="399" y="1288"/>
                  </a:lnTo>
                  <a:lnTo>
                    <a:pt x="399" y="1284"/>
                  </a:lnTo>
                  <a:lnTo>
                    <a:pt x="399" y="1282"/>
                  </a:lnTo>
                  <a:lnTo>
                    <a:pt x="399" y="1278"/>
                  </a:lnTo>
                  <a:lnTo>
                    <a:pt x="401" y="1274"/>
                  </a:lnTo>
                  <a:lnTo>
                    <a:pt x="401" y="1268"/>
                  </a:lnTo>
                  <a:lnTo>
                    <a:pt x="401" y="1264"/>
                  </a:lnTo>
                  <a:lnTo>
                    <a:pt x="401" y="1258"/>
                  </a:lnTo>
                  <a:lnTo>
                    <a:pt x="403" y="1254"/>
                  </a:lnTo>
                  <a:lnTo>
                    <a:pt x="403" y="1246"/>
                  </a:lnTo>
                  <a:lnTo>
                    <a:pt x="403" y="1240"/>
                  </a:lnTo>
                  <a:lnTo>
                    <a:pt x="405" y="1234"/>
                  </a:lnTo>
                  <a:lnTo>
                    <a:pt x="405" y="1226"/>
                  </a:lnTo>
                  <a:lnTo>
                    <a:pt x="407" y="1218"/>
                  </a:lnTo>
                  <a:lnTo>
                    <a:pt x="409" y="1210"/>
                  </a:lnTo>
                  <a:lnTo>
                    <a:pt x="409" y="1200"/>
                  </a:lnTo>
                  <a:lnTo>
                    <a:pt x="411" y="1194"/>
                  </a:lnTo>
                  <a:lnTo>
                    <a:pt x="411" y="1184"/>
                  </a:lnTo>
                  <a:lnTo>
                    <a:pt x="413" y="1175"/>
                  </a:lnTo>
                  <a:lnTo>
                    <a:pt x="415" y="1167"/>
                  </a:lnTo>
                  <a:lnTo>
                    <a:pt x="417" y="1157"/>
                  </a:lnTo>
                  <a:lnTo>
                    <a:pt x="419" y="1147"/>
                  </a:lnTo>
                  <a:lnTo>
                    <a:pt x="421" y="1137"/>
                  </a:lnTo>
                  <a:lnTo>
                    <a:pt x="423" y="1127"/>
                  </a:lnTo>
                  <a:lnTo>
                    <a:pt x="425" y="1117"/>
                  </a:lnTo>
                  <a:lnTo>
                    <a:pt x="427" y="1105"/>
                  </a:lnTo>
                  <a:lnTo>
                    <a:pt x="429" y="1095"/>
                  </a:lnTo>
                  <a:lnTo>
                    <a:pt x="431" y="1085"/>
                  </a:lnTo>
                  <a:lnTo>
                    <a:pt x="434" y="1075"/>
                  </a:lnTo>
                  <a:lnTo>
                    <a:pt x="436" y="1063"/>
                  </a:lnTo>
                  <a:lnTo>
                    <a:pt x="440" y="1052"/>
                  </a:lnTo>
                  <a:lnTo>
                    <a:pt x="442" y="1042"/>
                  </a:lnTo>
                  <a:lnTo>
                    <a:pt x="446" y="1030"/>
                  </a:lnTo>
                  <a:lnTo>
                    <a:pt x="450" y="1020"/>
                  </a:lnTo>
                  <a:lnTo>
                    <a:pt x="452" y="1008"/>
                  </a:lnTo>
                  <a:lnTo>
                    <a:pt x="456" y="998"/>
                  </a:lnTo>
                  <a:lnTo>
                    <a:pt x="462" y="986"/>
                  </a:lnTo>
                  <a:lnTo>
                    <a:pt x="464" y="976"/>
                  </a:lnTo>
                  <a:lnTo>
                    <a:pt x="468" y="964"/>
                  </a:lnTo>
                  <a:lnTo>
                    <a:pt x="472" y="954"/>
                  </a:lnTo>
                  <a:lnTo>
                    <a:pt x="478" y="944"/>
                  </a:lnTo>
                  <a:lnTo>
                    <a:pt x="482" y="934"/>
                  </a:lnTo>
                  <a:lnTo>
                    <a:pt x="488" y="923"/>
                  </a:lnTo>
                  <a:lnTo>
                    <a:pt x="492" y="915"/>
                  </a:lnTo>
                  <a:lnTo>
                    <a:pt x="498" y="905"/>
                  </a:lnTo>
                  <a:lnTo>
                    <a:pt x="504" y="895"/>
                  </a:lnTo>
                  <a:lnTo>
                    <a:pt x="510" y="885"/>
                  </a:lnTo>
                  <a:lnTo>
                    <a:pt x="516" y="875"/>
                  </a:lnTo>
                  <a:lnTo>
                    <a:pt x="522" y="867"/>
                  </a:lnTo>
                  <a:lnTo>
                    <a:pt x="528" y="857"/>
                  </a:lnTo>
                  <a:lnTo>
                    <a:pt x="534" y="849"/>
                  </a:lnTo>
                  <a:lnTo>
                    <a:pt x="540" y="841"/>
                  </a:lnTo>
                  <a:lnTo>
                    <a:pt x="548" y="833"/>
                  </a:lnTo>
                  <a:lnTo>
                    <a:pt x="554" y="825"/>
                  </a:lnTo>
                  <a:lnTo>
                    <a:pt x="562" y="817"/>
                  </a:lnTo>
                  <a:lnTo>
                    <a:pt x="569" y="811"/>
                  </a:lnTo>
                  <a:lnTo>
                    <a:pt x="577" y="806"/>
                  </a:lnTo>
                  <a:lnTo>
                    <a:pt x="585" y="800"/>
                  </a:lnTo>
                  <a:lnTo>
                    <a:pt x="593" y="794"/>
                  </a:lnTo>
                  <a:lnTo>
                    <a:pt x="601" y="790"/>
                  </a:lnTo>
                  <a:lnTo>
                    <a:pt x="611" y="786"/>
                  </a:lnTo>
                  <a:lnTo>
                    <a:pt x="617" y="780"/>
                  </a:lnTo>
                  <a:lnTo>
                    <a:pt x="625" y="776"/>
                  </a:lnTo>
                  <a:lnTo>
                    <a:pt x="633" y="772"/>
                  </a:lnTo>
                  <a:lnTo>
                    <a:pt x="641" y="768"/>
                  </a:lnTo>
                  <a:lnTo>
                    <a:pt x="647" y="764"/>
                  </a:lnTo>
                  <a:lnTo>
                    <a:pt x="655" y="760"/>
                  </a:lnTo>
                  <a:lnTo>
                    <a:pt x="663" y="756"/>
                  </a:lnTo>
                  <a:lnTo>
                    <a:pt x="669" y="752"/>
                  </a:lnTo>
                  <a:lnTo>
                    <a:pt x="675" y="748"/>
                  </a:lnTo>
                  <a:lnTo>
                    <a:pt x="683" y="744"/>
                  </a:lnTo>
                  <a:lnTo>
                    <a:pt x="689" y="740"/>
                  </a:lnTo>
                  <a:lnTo>
                    <a:pt x="697" y="738"/>
                  </a:lnTo>
                  <a:lnTo>
                    <a:pt x="702" y="734"/>
                  </a:lnTo>
                  <a:lnTo>
                    <a:pt x="708" y="730"/>
                  </a:lnTo>
                  <a:lnTo>
                    <a:pt x="714" y="726"/>
                  </a:lnTo>
                  <a:lnTo>
                    <a:pt x="722" y="724"/>
                  </a:lnTo>
                  <a:lnTo>
                    <a:pt x="726" y="720"/>
                  </a:lnTo>
                  <a:lnTo>
                    <a:pt x="732" y="716"/>
                  </a:lnTo>
                  <a:lnTo>
                    <a:pt x="738" y="712"/>
                  </a:lnTo>
                  <a:lnTo>
                    <a:pt x="744" y="708"/>
                  </a:lnTo>
                  <a:lnTo>
                    <a:pt x="750" y="704"/>
                  </a:lnTo>
                  <a:lnTo>
                    <a:pt x="754" y="702"/>
                  </a:lnTo>
                  <a:lnTo>
                    <a:pt x="760" y="698"/>
                  </a:lnTo>
                  <a:lnTo>
                    <a:pt x="766" y="694"/>
                  </a:lnTo>
                  <a:lnTo>
                    <a:pt x="770" y="690"/>
                  </a:lnTo>
                  <a:lnTo>
                    <a:pt x="774" y="686"/>
                  </a:lnTo>
                  <a:lnTo>
                    <a:pt x="780" y="684"/>
                  </a:lnTo>
                  <a:lnTo>
                    <a:pt x="784" y="681"/>
                  </a:lnTo>
                  <a:lnTo>
                    <a:pt x="788" y="677"/>
                  </a:lnTo>
                  <a:lnTo>
                    <a:pt x="792" y="673"/>
                  </a:lnTo>
                  <a:lnTo>
                    <a:pt x="798" y="669"/>
                  </a:lnTo>
                  <a:lnTo>
                    <a:pt x="802" y="667"/>
                  </a:lnTo>
                  <a:lnTo>
                    <a:pt x="804" y="661"/>
                  </a:lnTo>
                  <a:lnTo>
                    <a:pt x="808" y="657"/>
                  </a:lnTo>
                  <a:lnTo>
                    <a:pt x="812" y="653"/>
                  </a:lnTo>
                  <a:lnTo>
                    <a:pt x="814" y="649"/>
                  </a:lnTo>
                  <a:lnTo>
                    <a:pt x="818" y="643"/>
                  </a:lnTo>
                  <a:lnTo>
                    <a:pt x="820" y="639"/>
                  </a:lnTo>
                  <a:lnTo>
                    <a:pt x="822" y="635"/>
                  </a:lnTo>
                  <a:lnTo>
                    <a:pt x="826" y="631"/>
                  </a:lnTo>
                  <a:lnTo>
                    <a:pt x="828" y="627"/>
                  </a:lnTo>
                  <a:lnTo>
                    <a:pt x="830" y="621"/>
                  </a:lnTo>
                  <a:lnTo>
                    <a:pt x="831" y="617"/>
                  </a:lnTo>
                  <a:lnTo>
                    <a:pt x="833" y="613"/>
                  </a:lnTo>
                  <a:lnTo>
                    <a:pt x="835" y="607"/>
                  </a:lnTo>
                  <a:lnTo>
                    <a:pt x="837" y="601"/>
                  </a:lnTo>
                  <a:lnTo>
                    <a:pt x="839" y="595"/>
                  </a:lnTo>
                  <a:lnTo>
                    <a:pt x="841" y="591"/>
                  </a:lnTo>
                  <a:lnTo>
                    <a:pt x="841" y="585"/>
                  </a:lnTo>
                  <a:lnTo>
                    <a:pt x="841" y="579"/>
                  </a:lnTo>
                  <a:lnTo>
                    <a:pt x="841" y="573"/>
                  </a:lnTo>
                  <a:lnTo>
                    <a:pt x="843" y="567"/>
                  </a:lnTo>
                  <a:lnTo>
                    <a:pt x="843" y="561"/>
                  </a:lnTo>
                  <a:lnTo>
                    <a:pt x="843" y="554"/>
                  </a:lnTo>
                  <a:lnTo>
                    <a:pt x="841" y="548"/>
                  </a:lnTo>
                  <a:lnTo>
                    <a:pt x="841" y="542"/>
                  </a:lnTo>
                  <a:lnTo>
                    <a:pt x="841" y="534"/>
                  </a:lnTo>
                  <a:lnTo>
                    <a:pt x="839" y="528"/>
                  </a:lnTo>
                  <a:lnTo>
                    <a:pt x="839" y="520"/>
                  </a:lnTo>
                  <a:lnTo>
                    <a:pt x="837" y="514"/>
                  </a:lnTo>
                  <a:lnTo>
                    <a:pt x="837" y="506"/>
                  </a:lnTo>
                  <a:lnTo>
                    <a:pt x="835" y="498"/>
                  </a:lnTo>
                  <a:lnTo>
                    <a:pt x="833" y="490"/>
                  </a:lnTo>
                  <a:lnTo>
                    <a:pt x="831" y="482"/>
                  </a:lnTo>
                  <a:lnTo>
                    <a:pt x="828" y="472"/>
                  </a:lnTo>
                  <a:lnTo>
                    <a:pt x="826" y="464"/>
                  </a:lnTo>
                  <a:lnTo>
                    <a:pt x="822" y="456"/>
                  </a:lnTo>
                  <a:lnTo>
                    <a:pt x="818" y="448"/>
                  </a:lnTo>
                  <a:lnTo>
                    <a:pt x="812" y="440"/>
                  </a:lnTo>
                  <a:lnTo>
                    <a:pt x="808" y="435"/>
                  </a:lnTo>
                  <a:lnTo>
                    <a:pt x="802" y="427"/>
                  </a:lnTo>
                  <a:lnTo>
                    <a:pt x="796" y="421"/>
                  </a:lnTo>
                  <a:lnTo>
                    <a:pt x="790" y="413"/>
                  </a:lnTo>
                  <a:lnTo>
                    <a:pt x="782" y="407"/>
                  </a:lnTo>
                  <a:lnTo>
                    <a:pt x="776" y="401"/>
                  </a:lnTo>
                  <a:lnTo>
                    <a:pt x="768" y="395"/>
                  </a:lnTo>
                  <a:lnTo>
                    <a:pt x="760" y="391"/>
                  </a:lnTo>
                  <a:lnTo>
                    <a:pt x="752" y="385"/>
                  </a:lnTo>
                  <a:lnTo>
                    <a:pt x="744" y="381"/>
                  </a:lnTo>
                  <a:lnTo>
                    <a:pt x="736" y="377"/>
                  </a:lnTo>
                  <a:lnTo>
                    <a:pt x="726" y="371"/>
                  </a:lnTo>
                  <a:lnTo>
                    <a:pt x="716" y="367"/>
                  </a:lnTo>
                  <a:lnTo>
                    <a:pt x="706" y="363"/>
                  </a:lnTo>
                  <a:lnTo>
                    <a:pt x="698" y="359"/>
                  </a:lnTo>
                  <a:lnTo>
                    <a:pt x="687" y="357"/>
                  </a:lnTo>
                  <a:lnTo>
                    <a:pt x="679" y="353"/>
                  </a:lnTo>
                  <a:lnTo>
                    <a:pt x="669" y="351"/>
                  </a:lnTo>
                  <a:lnTo>
                    <a:pt x="659" y="351"/>
                  </a:lnTo>
                  <a:lnTo>
                    <a:pt x="647" y="347"/>
                  </a:lnTo>
                  <a:lnTo>
                    <a:pt x="637" y="347"/>
                  </a:lnTo>
                  <a:lnTo>
                    <a:pt x="625" y="345"/>
                  </a:lnTo>
                  <a:lnTo>
                    <a:pt x="615" y="345"/>
                  </a:lnTo>
                  <a:lnTo>
                    <a:pt x="603" y="345"/>
                  </a:lnTo>
                  <a:lnTo>
                    <a:pt x="593" y="347"/>
                  </a:lnTo>
                  <a:lnTo>
                    <a:pt x="583" y="347"/>
                  </a:lnTo>
                  <a:lnTo>
                    <a:pt x="573" y="349"/>
                  </a:lnTo>
                  <a:lnTo>
                    <a:pt x="562" y="351"/>
                  </a:lnTo>
                  <a:lnTo>
                    <a:pt x="550" y="353"/>
                  </a:lnTo>
                  <a:lnTo>
                    <a:pt x="540" y="355"/>
                  </a:lnTo>
                  <a:lnTo>
                    <a:pt x="530" y="359"/>
                  </a:lnTo>
                  <a:lnTo>
                    <a:pt x="518" y="361"/>
                  </a:lnTo>
                  <a:lnTo>
                    <a:pt x="508" y="367"/>
                  </a:lnTo>
                  <a:lnTo>
                    <a:pt x="498" y="371"/>
                  </a:lnTo>
                  <a:lnTo>
                    <a:pt x="488" y="377"/>
                  </a:lnTo>
                  <a:lnTo>
                    <a:pt x="478" y="381"/>
                  </a:lnTo>
                  <a:lnTo>
                    <a:pt x="468" y="387"/>
                  </a:lnTo>
                  <a:lnTo>
                    <a:pt x="458" y="395"/>
                  </a:lnTo>
                  <a:lnTo>
                    <a:pt x="450" y="403"/>
                  </a:lnTo>
                  <a:lnTo>
                    <a:pt x="440" y="409"/>
                  </a:lnTo>
                  <a:lnTo>
                    <a:pt x="431" y="419"/>
                  </a:lnTo>
                  <a:lnTo>
                    <a:pt x="423" y="427"/>
                  </a:lnTo>
                  <a:lnTo>
                    <a:pt x="415" y="436"/>
                  </a:lnTo>
                  <a:lnTo>
                    <a:pt x="407" y="446"/>
                  </a:lnTo>
                  <a:lnTo>
                    <a:pt x="399" y="456"/>
                  </a:lnTo>
                  <a:lnTo>
                    <a:pt x="391" y="468"/>
                  </a:lnTo>
                  <a:lnTo>
                    <a:pt x="385" y="478"/>
                  </a:lnTo>
                  <a:lnTo>
                    <a:pt x="377" y="490"/>
                  </a:lnTo>
                  <a:lnTo>
                    <a:pt x="371" y="504"/>
                  </a:lnTo>
                  <a:lnTo>
                    <a:pt x="365" y="518"/>
                  </a:lnTo>
                  <a:lnTo>
                    <a:pt x="361" y="534"/>
                  </a:lnTo>
                  <a:lnTo>
                    <a:pt x="355" y="548"/>
                  </a:lnTo>
                  <a:lnTo>
                    <a:pt x="351" y="561"/>
                  </a:lnTo>
                  <a:lnTo>
                    <a:pt x="347" y="577"/>
                  </a:lnTo>
                  <a:lnTo>
                    <a:pt x="343" y="595"/>
                  </a:lnTo>
                  <a:lnTo>
                    <a:pt x="341" y="613"/>
                  </a:lnTo>
                  <a:lnTo>
                    <a:pt x="339" y="631"/>
                  </a:lnTo>
                  <a:lnTo>
                    <a:pt x="335" y="649"/>
                  </a:lnTo>
                  <a:lnTo>
                    <a:pt x="335" y="671"/>
                  </a:lnTo>
                  <a:lnTo>
                    <a:pt x="335" y="673"/>
                  </a:lnTo>
                  <a:lnTo>
                    <a:pt x="333" y="677"/>
                  </a:lnTo>
                  <a:lnTo>
                    <a:pt x="331" y="681"/>
                  </a:lnTo>
                  <a:lnTo>
                    <a:pt x="327" y="686"/>
                  </a:lnTo>
                  <a:lnTo>
                    <a:pt x="323" y="692"/>
                  </a:lnTo>
                  <a:lnTo>
                    <a:pt x="317" y="698"/>
                  </a:lnTo>
                  <a:lnTo>
                    <a:pt x="311" y="706"/>
                  </a:lnTo>
                  <a:lnTo>
                    <a:pt x="307" y="708"/>
                  </a:lnTo>
                  <a:lnTo>
                    <a:pt x="303" y="712"/>
                  </a:lnTo>
                  <a:lnTo>
                    <a:pt x="298" y="714"/>
                  </a:lnTo>
                  <a:lnTo>
                    <a:pt x="294" y="718"/>
                  </a:lnTo>
                  <a:lnTo>
                    <a:pt x="288" y="720"/>
                  </a:lnTo>
                  <a:lnTo>
                    <a:pt x="282" y="724"/>
                  </a:lnTo>
                  <a:lnTo>
                    <a:pt x="276" y="726"/>
                  </a:lnTo>
                  <a:lnTo>
                    <a:pt x="270" y="728"/>
                  </a:lnTo>
                  <a:lnTo>
                    <a:pt x="262" y="730"/>
                  </a:lnTo>
                  <a:lnTo>
                    <a:pt x="256" y="732"/>
                  </a:lnTo>
                  <a:lnTo>
                    <a:pt x="252" y="732"/>
                  </a:lnTo>
                  <a:lnTo>
                    <a:pt x="248" y="734"/>
                  </a:lnTo>
                  <a:lnTo>
                    <a:pt x="242" y="734"/>
                  </a:lnTo>
                  <a:lnTo>
                    <a:pt x="238" y="734"/>
                  </a:lnTo>
                  <a:lnTo>
                    <a:pt x="234" y="734"/>
                  </a:lnTo>
                  <a:lnTo>
                    <a:pt x="228" y="734"/>
                  </a:lnTo>
                  <a:lnTo>
                    <a:pt x="224" y="734"/>
                  </a:lnTo>
                  <a:lnTo>
                    <a:pt x="220" y="736"/>
                  </a:lnTo>
                  <a:lnTo>
                    <a:pt x="214" y="736"/>
                  </a:lnTo>
                  <a:lnTo>
                    <a:pt x="210" y="736"/>
                  </a:lnTo>
                  <a:lnTo>
                    <a:pt x="204" y="736"/>
                  </a:lnTo>
                  <a:lnTo>
                    <a:pt x="200" y="736"/>
                  </a:lnTo>
                  <a:lnTo>
                    <a:pt x="194" y="734"/>
                  </a:lnTo>
                  <a:lnTo>
                    <a:pt x="188" y="734"/>
                  </a:lnTo>
                  <a:lnTo>
                    <a:pt x="182" y="734"/>
                  </a:lnTo>
                  <a:lnTo>
                    <a:pt x="178" y="732"/>
                  </a:lnTo>
                  <a:lnTo>
                    <a:pt x="172" y="732"/>
                  </a:lnTo>
                  <a:lnTo>
                    <a:pt x="169" y="732"/>
                  </a:lnTo>
                  <a:lnTo>
                    <a:pt x="163" y="730"/>
                  </a:lnTo>
                  <a:lnTo>
                    <a:pt x="159" y="730"/>
                  </a:lnTo>
                  <a:lnTo>
                    <a:pt x="153" y="728"/>
                  </a:lnTo>
                  <a:lnTo>
                    <a:pt x="147" y="728"/>
                  </a:lnTo>
                  <a:lnTo>
                    <a:pt x="143" y="728"/>
                  </a:lnTo>
                  <a:lnTo>
                    <a:pt x="139" y="726"/>
                  </a:lnTo>
                  <a:lnTo>
                    <a:pt x="133" y="726"/>
                  </a:lnTo>
                  <a:lnTo>
                    <a:pt x="129" y="726"/>
                  </a:lnTo>
                  <a:lnTo>
                    <a:pt x="125" y="724"/>
                  </a:lnTo>
                  <a:lnTo>
                    <a:pt x="121" y="724"/>
                  </a:lnTo>
                  <a:lnTo>
                    <a:pt x="115" y="722"/>
                  </a:lnTo>
                  <a:lnTo>
                    <a:pt x="111" y="722"/>
                  </a:lnTo>
                  <a:lnTo>
                    <a:pt x="107" y="720"/>
                  </a:lnTo>
                  <a:lnTo>
                    <a:pt x="103" y="720"/>
                  </a:lnTo>
                  <a:lnTo>
                    <a:pt x="99" y="718"/>
                  </a:lnTo>
                  <a:lnTo>
                    <a:pt x="95" y="718"/>
                  </a:lnTo>
                  <a:lnTo>
                    <a:pt x="91" y="716"/>
                  </a:lnTo>
                  <a:lnTo>
                    <a:pt x="87" y="714"/>
                  </a:lnTo>
                  <a:lnTo>
                    <a:pt x="83" y="714"/>
                  </a:lnTo>
                  <a:lnTo>
                    <a:pt x="79" y="712"/>
                  </a:lnTo>
                  <a:lnTo>
                    <a:pt x="75" y="712"/>
                  </a:lnTo>
                  <a:lnTo>
                    <a:pt x="73" y="710"/>
                  </a:lnTo>
                  <a:lnTo>
                    <a:pt x="65" y="708"/>
                  </a:lnTo>
                  <a:lnTo>
                    <a:pt x="59" y="706"/>
                  </a:lnTo>
                  <a:lnTo>
                    <a:pt x="53" y="704"/>
                  </a:lnTo>
                  <a:lnTo>
                    <a:pt x="47" y="702"/>
                  </a:lnTo>
                  <a:lnTo>
                    <a:pt x="41" y="700"/>
                  </a:lnTo>
                  <a:lnTo>
                    <a:pt x="37" y="698"/>
                  </a:lnTo>
                  <a:lnTo>
                    <a:pt x="32" y="696"/>
                  </a:lnTo>
                  <a:lnTo>
                    <a:pt x="28" y="694"/>
                  </a:lnTo>
                  <a:lnTo>
                    <a:pt x="24" y="692"/>
                  </a:lnTo>
                  <a:lnTo>
                    <a:pt x="22" y="690"/>
                  </a:lnTo>
                  <a:lnTo>
                    <a:pt x="14" y="686"/>
                  </a:lnTo>
                  <a:lnTo>
                    <a:pt x="10" y="684"/>
                  </a:lnTo>
                  <a:lnTo>
                    <a:pt x="8" y="6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auto">
            <a:xfrm>
              <a:off x="3777" y="1473"/>
              <a:ext cx="1035" cy="1363"/>
            </a:xfrm>
            <a:custGeom>
              <a:avLst/>
              <a:gdLst>
                <a:gd name="T0" fmla="*/ 681 w 1035"/>
                <a:gd name="T1" fmla="*/ 690 h 1363"/>
                <a:gd name="T2" fmla="*/ 715 w 1035"/>
                <a:gd name="T3" fmla="*/ 650 h 1363"/>
                <a:gd name="T4" fmla="*/ 739 w 1035"/>
                <a:gd name="T5" fmla="*/ 609 h 1363"/>
                <a:gd name="T6" fmla="*/ 753 w 1035"/>
                <a:gd name="T7" fmla="*/ 563 h 1363"/>
                <a:gd name="T8" fmla="*/ 757 w 1035"/>
                <a:gd name="T9" fmla="*/ 520 h 1363"/>
                <a:gd name="T10" fmla="*/ 753 w 1035"/>
                <a:gd name="T11" fmla="*/ 476 h 1363"/>
                <a:gd name="T12" fmla="*/ 739 w 1035"/>
                <a:gd name="T13" fmla="*/ 436 h 1363"/>
                <a:gd name="T14" fmla="*/ 717 w 1035"/>
                <a:gd name="T15" fmla="*/ 397 h 1363"/>
                <a:gd name="T16" fmla="*/ 687 w 1035"/>
                <a:gd name="T17" fmla="*/ 365 h 1363"/>
                <a:gd name="T18" fmla="*/ 652 w 1035"/>
                <a:gd name="T19" fmla="*/ 339 h 1363"/>
                <a:gd name="T20" fmla="*/ 606 w 1035"/>
                <a:gd name="T21" fmla="*/ 319 h 1363"/>
                <a:gd name="T22" fmla="*/ 556 w 1035"/>
                <a:gd name="T23" fmla="*/ 309 h 1363"/>
                <a:gd name="T24" fmla="*/ 501 w 1035"/>
                <a:gd name="T25" fmla="*/ 309 h 1363"/>
                <a:gd name="T26" fmla="*/ 439 w 1035"/>
                <a:gd name="T27" fmla="*/ 319 h 1363"/>
                <a:gd name="T28" fmla="*/ 388 w 1035"/>
                <a:gd name="T29" fmla="*/ 339 h 1363"/>
                <a:gd name="T30" fmla="*/ 348 w 1035"/>
                <a:gd name="T31" fmla="*/ 367 h 1363"/>
                <a:gd name="T32" fmla="*/ 316 w 1035"/>
                <a:gd name="T33" fmla="*/ 400 h 1363"/>
                <a:gd name="T34" fmla="*/ 292 w 1035"/>
                <a:gd name="T35" fmla="*/ 436 h 1363"/>
                <a:gd name="T36" fmla="*/ 274 w 1035"/>
                <a:gd name="T37" fmla="*/ 476 h 1363"/>
                <a:gd name="T38" fmla="*/ 264 w 1035"/>
                <a:gd name="T39" fmla="*/ 516 h 1363"/>
                <a:gd name="T40" fmla="*/ 257 w 1035"/>
                <a:gd name="T41" fmla="*/ 555 h 1363"/>
                <a:gd name="T42" fmla="*/ 253 w 1035"/>
                <a:gd name="T43" fmla="*/ 589 h 1363"/>
                <a:gd name="T44" fmla="*/ 251 w 1035"/>
                <a:gd name="T45" fmla="*/ 619 h 1363"/>
                <a:gd name="T46" fmla="*/ 253 w 1035"/>
                <a:gd name="T47" fmla="*/ 641 h 1363"/>
                <a:gd name="T48" fmla="*/ 255 w 1035"/>
                <a:gd name="T49" fmla="*/ 660 h 1363"/>
                <a:gd name="T50" fmla="*/ 241 w 1035"/>
                <a:gd name="T51" fmla="*/ 666 h 1363"/>
                <a:gd name="T52" fmla="*/ 213 w 1035"/>
                <a:gd name="T53" fmla="*/ 682 h 1363"/>
                <a:gd name="T54" fmla="*/ 189 w 1035"/>
                <a:gd name="T55" fmla="*/ 690 h 1363"/>
                <a:gd name="T56" fmla="*/ 157 w 1035"/>
                <a:gd name="T57" fmla="*/ 698 h 1363"/>
                <a:gd name="T58" fmla="*/ 129 w 1035"/>
                <a:gd name="T59" fmla="*/ 702 h 1363"/>
                <a:gd name="T60" fmla="*/ 306 w 1035"/>
                <a:gd name="T61" fmla="*/ 29 h 1363"/>
                <a:gd name="T62" fmla="*/ 328 w 1035"/>
                <a:gd name="T63" fmla="*/ 24 h 1363"/>
                <a:gd name="T64" fmla="*/ 350 w 1035"/>
                <a:gd name="T65" fmla="*/ 18 h 1363"/>
                <a:gd name="T66" fmla="*/ 372 w 1035"/>
                <a:gd name="T67" fmla="*/ 14 h 1363"/>
                <a:gd name="T68" fmla="*/ 395 w 1035"/>
                <a:gd name="T69" fmla="*/ 8 h 1363"/>
                <a:gd name="T70" fmla="*/ 427 w 1035"/>
                <a:gd name="T71" fmla="*/ 4 h 1363"/>
                <a:gd name="T72" fmla="*/ 453 w 1035"/>
                <a:gd name="T73" fmla="*/ 0 h 1363"/>
                <a:gd name="T74" fmla="*/ 475 w 1035"/>
                <a:gd name="T75" fmla="*/ 0 h 1363"/>
                <a:gd name="T76" fmla="*/ 941 w 1035"/>
                <a:gd name="T77" fmla="*/ 867 h 1363"/>
                <a:gd name="T78" fmla="*/ 916 w 1035"/>
                <a:gd name="T79" fmla="*/ 889 h 1363"/>
                <a:gd name="T80" fmla="*/ 896 w 1035"/>
                <a:gd name="T81" fmla="*/ 904 h 1363"/>
                <a:gd name="T82" fmla="*/ 872 w 1035"/>
                <a:gd name="T83" fmla="*/ 918 h 1363"/>
                <a:gd name="T84" fmla="*/ 850 w 1035"/>
                <a:gd name="T85" fmla="*/ 932 h 1363"/>
                <a:gd name="T86" fmla="*/ 830 w 1035"/>
                <a:gd name="T87" fmla="*/ 942 h 1363"/>
                <a:gd name="T88" fmla="*/ 787 w 1035"/>
                <a:gd name="T89" fmla="*/ 966 h 1363"/>
                <a:gd name="T90" fmla="*/ 745 w 1035"/>
                <a:gd name="T91" fmla="*/ 1000 h 1363"/>
                <a:gd name="T92" fmla="*/ 713 w 1035"/>
                <a:gd name="T93" fmla="*/ 1035 h 1363"/>
                <a:gd name="T94" fmla="*/ 687 w 1035"/>
                <a:gd name="T95" fmla="*/ 1073 h 1363"/>
                <a:gd name="T96" fmla="*/ 669 w 1035"/>
                <a:gd name="T97" fmla="*/ 1111 h 1363"/>
                <a:gd name="T98" fmla="*/ 656 w 1035"/>
                <a:gd name="T99" fmla="*/ 1150 h 1363"/>
                <a:gd name="T100" fmla="*/ 648 w 1035"/>
                <a:gd name="T101" fmla="*/ 1186 h 1363"/>
                <a:gd name="T102" fmla="*/ 644 w 1035"/>
                <a:gd name="T103" fmla="*/ 1222 h 1363"/>
                <a:gd name="T104" fmla="*/ 642 w 1035"/>
                <a:gd name="T105" fmla="*/ 1252 h 1363"/>
                <a:gd name="T106" fmla="*/ 642 w 1035"/>
                <a:gd name="T107" fmla="*/ 1277 h 1363"/>
                <a:gd name="T108" fmla="*/ 644 w 1035"/>
                <a:gd name="T109" fmla="*/ 1303 h 1363"/>
                <a:gd name="T110" fmla="*/ 644 w 1035"/>
                <a:gd name="T111" fmla="*/ 1315 h 1363"/>
                <a:gd name="T112" fmla="*/ 626 w 1035"/>
                <a:gd name="T113" fmla="*/ 1329 h 1363"/>
                <a:gd name="T114" fmla="*/ 606 w 1035"/>
                <a:gd name="T115" fmla="*/ 1341 h 1363"/>
                <a:gd name="T116" fmla="*/ 580 w 1035"/>
                <a:gd name="T117" fmla="*/ 1351 h 1363"/>
                <a:gd name="T118" fmla="*/ 548 w 1035"/>
                <a:gd name="T119" fmla="*/ 1359 h 1363"/>
                <a:gd name="T120" fmla="*/ 513 w 1035"/>
                <a:gd name="T121" fmla="*/ 1363 h 1363"/>
                <a:gd name="T122" fmla="*/ 646 w 1035"/>
                <a:gd name="T123" fmla="*/ 722 h 13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5"/>
                <a:gd name="T187" fmla="*/ 0 h 1363"/>
                <a:gd name="T188" fmla="*/ 1035 w 1035"/>
                <a:gd name="T189" fmla="*/ 1363 h 13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5" h="1363">
                  <a:moveTo>
                    <a:pt x="646" y="722"/>
                  </a:moveTo>
                  <a:lnTo>
                    <a:pt x="656" y="714"/>
                  </a:lnTo>
                  <a:lnTo>
                    <a:pt x="663" y="706"/>
                  </a:lnTo>
                  <a:lnTo>
                    <a:pt x="671" y="698"/>
                  </a:lnTo>
                  <a:lnTo>
                    <a:pt x="681" y="690"/>
                  </a:lnTo>
                  <a:lnTo>
                    <a:pt x="687" y="684"/>
                  </a:lnTo>
                  <a:lnTo>
                    <a:pt x="695" y="676"/>
                  </a:lnTo>
                  <a:lnTo>
                    <a:pt x="703" y="668"/>
                  </a:lnTo>
                  <a:lnTo>
                    <a:pt x="709" y="660"/>
                  </a:lnTo>
                  <a:lnTo>
                    <a:pt x="715" y="650"/>
                  </a:lnTo>
                  <a:lnTo>
                    <a:pt x="721" y="643"/>
                  </a:lnTo>
                  <a:lnTo>
                    <a:pt x="725" y="635"/>
                  </a:lnTo>
                  <a:lnTo>
                    <a:pt x="731" y="627"/>
                  </a:lnTo>
                  <a:lnTo>
                    <a:pt x="735" y="617"/>
                  </a:lnTo>
                  <a:lnTo>
                    <a:pt x="739" y="609"/>
                  </a:lnTo>
                  <a:lnTo>
                    <a:pt x="741" y="599"/>
                  </a:lnTo>
                  <a:lnTo>
                    <a:pt x="747" y="591"/>
                  </a:lnTo>
                  <a:lnTo>
                    <a:pt x="749" y="581"/>
                  </a:lnTo>
                  <a:lnTo>
                    <a:pt x="751" y="573"/>
                  </a:lnTo>
                  <a:lnTo>
                    <a:pt x="753" y="563"/>
                  </a:lnTo>
                  <a:lnTo>
                    <a:pt x="755" y="555"/>
                  </a:lnTo>
                  <a:lnTo>
                    <a:pt x="755" y="545"/>
                  </a:lnTo>
                  <a:lnTo>
                    <a:pt x="757" y="537"/>
                  </a:lnTo>
                  <a:lnTo>
                    <a:pt x="757" y="527"/>
                  </a:lnTo>
                  <a:lnTo>
                    <a:pt x="757" y="520"/>
                  </a:lnTo>
                  <a:lnTo>
                    <a:pt x="757" y="512"/>
                  </a:lnTo>
                  <a:lnTo>
                    <a:pt x="755" y="502"/>
                  </a:lnTo>
                  <a:lnTo>
                    <a:pt x="755" y="494"/>
                  </a:lnTo>
                  <a:lnTo>
                    <a:pt x="755" y="486"/>
                  </a:lnTo>
                  <a:lnTo>
                    <a:pt x="753" y="476"/>
                  </a:lnTo>
                  <a:lnTo>
                    <a:pt x="751" y="468"/>
                  </a:lnTo>
                  <a:lnTo>
                    <a:pt x="749" y="460"/>
                  </a:lnTo>
                  <a:lnTo>
                    <a:pt x="747" y="452"/>
                  </a:lnTo>
                  <a:lnTo>
                    <a:pt x="743" y="444"/>
                  </a:lnTo>
                  <a:lnTo>
                    <a:pt x="739" y="436"/>
                  </a:lnTo>
                  <a:lnTo>
                    <a:pt x="735" y="426"/>
                  </a:lnTo>
                  <a:lnTo>
                    <a:pt x="731" y="420"/>
                  </a:lnTo>
                  <a:lnTo>
                    <a:pt x="727" y="412"/>
                  </a:lnTo>
                  <a:lnTo>
                    <a:pt x="723" y="404"/>
                  </a:lnTo>
                  <a:lnTo>
                    <a:pt x="717" y="397"/>
                  </a:lnTo>
                  <a:lnTo>
                    <a:pt x="713" y="391"/>
                  </a:lnTo>
                  <a:lnTo>
                    <a:pt x="707" y="385"/>
                  </a:lnTo>
                  <a:lnTo>
                    <a:pt x="701" y="377"/>
                  </a:lnTo>
                  <a:lnTo>
                    <a:pt x="695" y="371"/>
                  </a:lnTo>
                  <a:lnTo>
                    <a:pt x="687" y="365"/>
                  </a:lnTo>
                  <a:lnTo>
                    <a:pt x="681" y="359"/>
                  </a:lnTo>
                  <a:lnTo>
                    <a:pt x="673" y="355"/>
                  </a:lnTo>
                  <a:lnTo>
                    <a:pt x="667" y="349"/>
                  </a:lnTo>
                  <a:lnTo>
                    <a:pt x="659" y="345"/>
                  </a:lnTo>
                  <a:lnTo>
                    <a:pt x="652" y="339"/>
                  </a:lnTo>
                  <a:lnTo>
                    <a:pt x="644" y="335"/>
                  </a:lnTo>
                  <a:lnTo>
                    <a:pt x="634" y="331"/>
                  </a:lnTo>
                  <a:lnTo>
                    <a:pt x="626" y="325"/>
                  </a:lnTo>
                  <a:lnTo>
                    <a:pt x="616" y="321"/>
                  </a:lnTo>
                  <a:lnTo>
                    <a:pt x="606" y="319"/>
                  </a:lnTo>
                  <a:lnTo>
                    <a:pt x="598" y="317"/>
                  </a:lnTo>
                  <a:lnTo>
                    <a:pt x="588" y="315"/>
                  </a:lnTo>
                  <a:lnTo>
                    <a:pt x="578" y="311"/>
                  </a:lnTo>
                  <a:lnTo>
                    <a:pt x="566" y="309"/>
                  </a:lnTo>
                  <a:lnTo>
                    <a:pt x="556" y="309"/>
                  </a:lnTo>
                  <a:lnTo>
                    <a:pt x="546" y="309"/>
                  </a:lnTo>
                  <a:lnTo>
                    <a:pt x="534" y="307"/>
                  </a:lnTo>
                  <a:lnTo>
                    <a:pt x="523" y="307"/>
                  </a:lnTo>
                  <a:lnTo>
                    <a:pt x="511" y="307"/>
                  </a:lnTo>
                  <a:lnTo>
                    <a:pt x="501" y="309"/>
                  </a:lnTo>
                  <a:lnTo>
                    <a:pt x="487" y="309"/>
                  </a:lnTo>
                  <a:lnTo>
                    <a:pt x="473" y="311"/>
                  </a:lnTo>
                  <a:lnTo>
                    <a:pt x="461" y="313"/>
                  </a:lnTo>
                  <a:lnTo>
                    <a:pt x="451" y="317"/>
                  </a:lnTo>
                  <a:lnTo>
                    <a:pt x="439" y="319"/>
                  </a:lnTo>
                  <a:lnTo>
                    <a:pt x="427" y="323"/>
                  </a:lnTo>
                  <a:lnTo>
                    <a:pt x="417" y="327"/>
                  </a:lnTo>
                  <a:lnTo>
                    <a:pt x="407" y="331"/>
                  </a:lnTo>
                  <a:lnTo>
                    <a:pt x="397" y="335"/>
                  </a:lnTo>
                  <a:lnTo>
                    <a:pt x="388" y="339"/>
                  </a:lnTo>
                  <a:lnTo>
                    <a:pt x="380" y="345"/>
                  </a:lnTo>
                  <a:lnTo>
                    <a:pt x="372" y="349"/>
                  </a:lnTo>
                  <a:lnTo>
                    <a:pt x="364" y="355"/>
                  </a:lnTo>
                  <a:lnTo>
                    <a:pt x="356" y="361"/>
                  </a:lnTo>
                  <a:lnTo>
                    <a:pt x="348" y="367"/>
                  </a:lnTo>
                  <a:lnTo>
                    <a:pt x="342" y="373"/>
                  </a:lnTo>
                  <a:lnTo>
                    <a:pt x="334" y="381"/>
                  </a:lnTo>
                  <a:lnTo>
                    <a:pt x="328" y="387"/>
                  </a:lnTo>
                  <a:lnTo>
                    <a:pt x="322" y="393"/>
                  </a:lnTo>
                  <a:lnTo>
                    <a:pt x="316" y="400"/>
                  </a:lnTo>
                  <a:lnTo>
                    <a:pt x="310" y="406"/>
                  </a:lnTo>
                  <a:lnTo>
                    <a:pt x="306" y="414"/>
                  </a:lnTo>
                  <a:lnTo>
                    <a:pt x="302" y="422"/>
                  </a:lnTo>
                  <a:lnTo>
                    <a:pt x="296" y="430"/>
                  </a:lnTo>
                  <a:lnTo>
                    <a:pt x="292" y="436"/>
                  </a:lnTo>
                  <a:lnTo>
                    <a:pt x="288" y="444"/>
                  </a:lnTo>
                  <a:lnTo>
                    <a:pt x="284" y="452"/>
                  </a:lnTo>
                  <a:lnTo>
                    <a:pt x="282" y="460"/>
                  </a:lnTo>
                  <a:lnTo>
                    <a:pt x="278" y="468"/>
                  </a:lnTo>
                  <a:lnTo>
                    <a:pt x="274" y="476"/>
                  </a:lnTo>
                  <a:lnTo>
                    <a:pt x="272" y="486"/>
                  </a:lnTo>
                  <a:lnTo>
                    <a:pt x="270" y="494"/>
                  </a:lnTo>
                  <a:lnTo>
                    <a:pt x="268" y="502"/>
                  </a:lnTo>
                  <a:lnTo>
                    <a:pt x="266" y="508"/>
                  </a:lnTo>
                  <a:lnTo>
                    <a:pt x="264" y="516"/>
                  </a:lnTo>
                  <a:lnTo>
                    <a:pt x="262" y="524"/>
                  </a:lnTo>
                  <a:lnTo>
                    <a:pt x="259" y="531"/>
                  </a:lnTo>
                  <a:lnTo>
                    <a:pt x="259" y="539"/>
                  </a:lnTo>
                  <a:lnTo>
                    <a:pt x="257" y="547"/>
                  </a:lnTo>
                  <a:lnTo>
                    <a:pt x="257" y="555"/>
                  </a:lnTo>
                  <a:lnTo>
                    <a:pt x="255" y="561"/>
                  </a:lnTo>
                  <a:lnTo>
                    <a:pt x="255" y="569"/>
                  </a:lnTo>
                  <a:lnTo>
                    <a:pt x="253" y="575"/>
                  </a:lnTo>
                  <a:lnTo>
                    <a:pt x="253" y="583"/>
                  </a:lnTo>
                  <a:lnTo>
                    <a:pt x="253" y="589"/>
                  </a:lnTo>
                  <a:lnTo>
                    <a:pt x="253" y="595"/>
                  </a:lnTo>
                  <a:lnTo>
                    <a:pt x="253" y="601"/>
                  </a:lnTo>
                  <a:lnTo>
                    <a:pt x="253" y="607"/>
                  </a:lnTo>
                  <a:lnTo>
                    <a:pt x="251" y="613"/>
                  </a:lnTo>
                  <a:lnTo>
                    <a:pt x="251" y="619"/>
                  </a:lnTo>
                  <a:lnTo>
                    <a:pt x="251" y="623"/>
                  </a:lnTo>
                  <a:lnTo>
                    <a:pt x="251" y="629"/>
                  </a:lnTo>
                  <a:lnTo>
                    <a:pt x="251" y="633"/>
                  </a:lnTo>
                  <a:lnTo>
                    <a:pt x="253" y="637"/>
                  </a:lnTo>
                  <a:lnTo>
                    <a:pt x="253" y="641"/>
                  </a:lnTo>
                  <a:lnTo>
                    <a:pt x="253" y="645"/>
                  </a:lnTo>
                  <a:lnTo>
                    <a:pt x="253" y="650"/>
                  </a:lnTo>
                  <a:lnTo>
                    <a:pt x="253" y="656"/>
                  </a:lnTo>
                  <a:lnTo>
                    <a:pt x="253" y="658"/>
                  </a:lnTo>
                  <a:lnTo>
                    <a:pt x="255" y="660"/>
                  </a:lnTo>
                  <a:lnTo>
                    <a:pt x="253" y="660"/>
                  </a:lnTo>
                  <a:lnTo>
                    <a:pt x="249" y="662"/>
                  </a:lnTo>
                  <a:lnTo>
                    <a:pt x="247" y="664"/>
                  </a:lnTo>
                  <a:lnTo>
                    <a:pt x="241" y="666"/>
                  </a:lnTo>
                  <a:lnTo>
                    <a:pt x="237" y="670"/>
                  </a:lnTo>
                  <a:lnTo>
                    <a:pt x="229" y="674"/>
                  </a:lnTo>
                  <a:lnTo>
                    <a:pt x="223" y="678"/>
                  </a:lnTo>
                  <a:lnTo>
                    <a:pt x="217" y="678"/>
                  </a:lnTo>
                  <a:lnTo>
                    <a:pt x="213" y="682"/>
                  </a:lnTo>
                  <a:lnTo>
                    <a:pt x="209" y="682"/>
                  </a:lnTo>
                  <a:lnTo>
                    <a:pt x="205" y="684"/>
                  </a:lnTo>
                  <a:lnTo>
                    <a:pt x="199" y="686"/>
                  </a:lnTo>
                  <a:lnTo>
                    <a:pt x="195" y="688"/>
                  </a:lnTo>
                  <a:lnTo>
                    <a:pt x="189" y="690"/>
                  </a:lnTo>
                  <a:lnTo>
                    <a:pt x="183" y="692"/>
                  </a:lnTo>
                  <a:lnTo>
                    <a:pt x="175" y="692"/>
                  </a:lnTo>
                  <a:lnTo>
                    <a:pt x="169" y="694"/>
                  </a:lnTo>
                  <a:lnTo>
                    <a:pt x="163" y="696"/>
                  </a:lnTo>
                  <a:lnTo>
                    <a:pt x="157" y="698"/>
                  </a:lnTo>
                  <a:lnTo>
                    <a:pt x="149" y="698"/>
                  </a:lnTo>
                  <a:lnTo>
                    <a:pt x="141" y="700"/>
                  </a:lnTo>
                  <a:lnTo>
                    <a:pt x="137" y="700"/>
                  </a:lnTo>
                  <a:lnTo>
                    <a:pt x="133" y="700"/>
                  </a:lnTo>
                  <a:lnTo>
                    <a:pt x="129" y="702"/>
                  </a:lnTo>
                  <a:lnTo>
                    <a:pt x="127" y="702"/>
                  </a:lnTo>
                  <a:lnTo>
                    <a:pt x="0" y="650"/>
                  </a:lnTo>
                  <a:lnTo>
                    <a:pt x="24" y="307"/>
                  </a:lnTo>
                  <a:lnTo>
                    <a:pt x="300" y="31"/>
                  </a:lnTo>
                  <a:lnTo>
                    <a:pt x="306" y="29"/>
                  </a:lnTo>
                  <a:lnTo>
                    <a:pt x="310" y="29"/>
                  </a:lnTo>
                  <a:lnTo>
                    <a:pt x="316" y="28"/>
                  </a:lnTo>
                  <a:lnTo>
                    <a:pt x="320" y="26"/>
                  </a:lnTo>
                  <a:lnTo>
                    <a:pt x="324" y="24"/>
                  </a:lnTo>
                  <a:lnTo>
                    <a:pt x="328" y="24"/>
                  </a:lnTo>
                  <a:lnTo>
                    <a:pt x="332" y="22"/>
                  </a:lnTo>
                  <a:lnTo>
                    <a:pt x="338" y="22"/>
                  </a:lnTo>
                  <a:lnTo>
                    <a:pt x="342" y="20"/>
                  </a:lnTo>
                  <a:lnTo>
                    <a:pt x="346" y="18"/>
                  </a:lnTo>
                  <a:lnTo>
                    <a:pt x="350" y="18"/>
                  </a:lnTo>
                  <a:lnTo>
                    <a:pt x="354" y="16"/>
                  </a:lnTo>
                  <a:lnTo>
                    <a:pt x="358" y="16"/>
                  </a:lnTo>
                  <a:lnTo>
                    <a:pt x="362" y="14"/>
                  </a:lnTo>
                  <a:lnTo>
                    <a:pt x="368" y="14"/>
                  </a:lnTo>
                  <a:lnTo>
                    <a:pt x="372" y="14"/>
                  </a:lnTo>
                  <a:lnTo>
                    <a:pt x="376" y="12"/>
                  </a:lnTo>
                  <a:lnTo>
                    <a:pt x="382" y="12"/>
                  </a:lnTo>
                  <a:lnTo>
                    <a:pt x="386" y="10"/>
                  </a:lnTo>
                  <a:lnTo>
                    <a:pt x="392" y="8"/>
                  </a:lnTo>
                  <a:lnTo>
                    <a:pt x="395" y="8"/>
                  </a:lnTo>
                  <a:lnTo>
                    <a:pt x="401" y="8"/>
                  </a:lnTo>
                  <a:lnTo>
                    <a:pt x="407" y="6"/>
                  </a:lnTo>
                  <a:lnTo>
                    <a:pt x="413" y="6"/>
                  </a:lnTo>
                  <a:lnTo>
                    <a:pt x="421" y="4"/>
                  </a:lnTo>
                  <a:lnTo>
                    <a:pt x="427" y="4"/>
                  </a:lnTo>
                  <a:lnTo>
                    <a:pt x="433" y="2"/>
                  </a:lnTo>
                  <a:lnTo>
                    <a:pt x="441" y="2"/>
                  </a:lnTo>
                  <a:lnTo>
                    <a:pt x="445" y="2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5" y="0"/>
                  </a:lnTo>
                  <a:lnTo>
                    <a:pt x="840" y="129"/>
                  </a:lnTo>
                  <a:lnTo>
                    <a:pt x="1035" y="442"/>
                  </a:lnTo>
                  <a:lnTo>
                    <a:pt x="951" y="857"/>
                  </a:lnTo>
                  <a:lnTo>
                    <a:pt x="947" y="861"/>
                  </a:lnTo>
                  <a:lnTo>
                    <a:pt x="941" y="867"/>
                  </a:lnTo>
                  <a:lnTo>
                    <a:pt x="933" y="873"/>
                  </a:lnTo>
                  <a:lnTo>
                    <a:pt x="927" y="881"/>
                  </a:lnTo>
                  <a:lnTo>
                    <a:pt x="923" y="883"/>
                  </a:lnTo>
                  <a:lnTo>
                    <a:pt x="920" y="887"/>
                  </a:lnTo>
                  <a:lnTo>
                    <a:pt x="916" y="889"/>
                  </a:lnTo>
                  <a:lnTo>
                    <a:pt x="912" y="893"/>
                  </a:lnTo>
                  <a:lnTo>
                    <a:pt x="908" y="895"/>
                  </a:lnTo>
                  <a:lnTo>
                    <a:pt x="904" y="898"/>
                  </a:lnTo>
                  <a:lnTo>
                    <a:pt x="900" y="900"/>
                  </a:lnTo>
                  <a:lnTo>
                    <a:pt x="896" y="904"/>
                  </a:lnTo>
                  <a:lnTo>
                    <a:pt x="890" y="906"/>
                  </a:lnTo>
                  <a:lnTo>
                    <a:pt x="886" y="910"/>
                  </a:lnTo>
                  <a:lnTo>
                    <a:pt x="882" y="912"/>
                  </a:lnTo>
                  <a:lnTo>
                    <a:pt x="878" y="916"/>
                  </a:lnTo>
                  <a:lnTo>
                    <a:pt x="872" y="918"/>
                  </a:lnTo>
                  <a:lnTo>
                    <a:pt x="868" y="922"/>
                  </a:lnTo>
                  <a:lnTo>
                    <a:pt x="862" y="924"/>
                  </a:lnTo>
                  <a:lnTo>
                    <a:pt x="858" y="926"/>
                  </a:lnTo>
                  <a:lnTo>
                    <a:pt x="854" y="928"/>
                  </a:lnTo>
                  <a:lnTo>
                    <a:pt x="850" y="932"/>
                  </a:lnTo>
                  <a:lnTo>
                    <a:pt x="846" y="934"/>
                  </a:lnTo>
                  <a:lnTo>
                    <a:pt x="842" y="936"/>
                  </a:lnTo>
                  <a:lnTo>
                    <a:pt x="838" y="938"/>
                  </a:lnTo>
                  <a:lnTo>
                    <a:pt x="832" y="940"/>
                  </a:lnTo>
                  <a:lnTo>
                    <a:pt x="830" y="942"/>
                  </a:lnTo>
                  <a:lnTo>
                    <a:pt x="826" y="944"/>
                  </a:lnTo>
                  <a:lnTo>
                    <a:pt x="816" y="948"/>
                  </a:lnTo>
                  <a:lnTo>
                    <a:pt x="806" y="954"/>
                  </a:lnTo>
                  <a:lnTo>
                    <a:pt x="794" y="960"/>
                  </a:lnTo>
                  <a:lnTo>
                    <a:pt x="787" y="966"/>
                  </a:lnTo>
                  <a:lnTo>
                    <a:pt x="779" y="974"/>
                  </a:lnTo>
                  <a:lnTo>
                    <a:pt x="771" y="980"/>
                  </a:lnTo>
                  <a:lnTo>
                    <a:pt x="761" y="986"/>
                  </a:lnTo>
                  <a:lnTo>
                    <a:pt x="753" y="994"/>
                  </a:lnTo>
                  <a:lnTo>
                    <a:pt x="745" y="1000"/>
                  </a:lnTo>
                  <a:lnTo>
                    <a:pt x="739" y="1006"/>
                  </a:lnTo>
                  <a:lnTo>
                    <a:pt x="733" y="1014"/>
                  </a:lnTo>
                  <a:lnTo>
                    <a:pt x="725" y="1021"/>
                  </a:lnTo>
                  <a:lnTo>
                    <a:pt x="719" y="1027"/>
                  </a:lnTo>
                  <a:lnTo>
                    <a:pt x="713" y="1035"/>
                  </a:lnTo>
                  <a:lnTo>
                    <a:pt x="707" y="1043"/>
                  </a:lnTo>
                  <a:lnTo>
                    <a:pt x="703" y="1051"/>
                  </a:lnTo>
                  <a:lnTo>
                    <a:pt x="697" y="1057"/>
                  </a:lnTo>
                  <a:lnTo>
                    <a:pt x="693" y="1065"/>
                  </a:lnTo>
                  <a:lnTo>
                    <a:pt x="687" y="1073"/>
                  </a:lnTo>
                  <a:lnTo>
                    <a:pt x="683" y="1081"/>
                  </a:lnTo>
                  <a:lnTo>
                    <a:pt x="679" y="1089"/>
                  </a:lnTo>
                  <a:lnTo>
                    <a:pt x="675" y="1095"/>
                  </a:lnTo>
                  <a:lnTo>
                    <a:pt x="671" y="1103"/>
                  </a:lnTo>
                  <a:lnTo>
                    <a:pt x="669" y="1111"/>
                  </a:lnTo>
                  <a:lnTo>
                    <a:pt x="665" y="1119"/>
                  </a:lnTo>
                  <a:lnTo>
                    <a:pt x="663" y="1127"/>
                  </a:lnTo>
                  <a:lnTo>
                    <a:pt x="659" y="1135"/>
                  </a:lnTo>
                  <a:lnTo>
                    <a:pt x="657" y="1143"/>
                  </a:lnTo>
                  <a:lnTo>
                    <a:pt x="656" y="1150"/>
                  </a:lnTo>
                  <a:lnTo>
                    <a:pt x="654" y="1158"/>
                  </a:lnTo>
                  <a:lnTo>
                    <a:pt x="654" y="1164"/>
                  </a:lnTo>
                  <a:lnTo>
                    <a:pt x="652" y="1172"/>
                  </a:lnTo>
                  <a:lnTo>
                    <a:pt x="650" y="1180"/>
                  </a:lnTo>
                  <a:lnTo>
                    <a:pt x="648" y="1186"/>
                  </a:lnTo>
                  <a:lnTo>
                    <a:pt x="646" y="1194"/>
                  </a:lnTo>
                  <a:lnTo>
                    <a:pt x="646" y="1200"/>
                  </a:lnTo>
                  <a:lnTo>
                    <a:pt x="644" y="1208"/>
                  </a:lnTo>
                  <a:lnTo>
                    <a:pt x="644" y="1214"/>
                  </a:lnTo>
                  <a:lnTo>
                    <a:pt x="644" y="1222"/>
                  </a:lnTo>
                  <a:lnTo>
                    <a:pt x="644" y="1228"/>
                  </a:lnTo>
                  <a:lnTo>
                    <a:pt x="642" y="1234"/>
                  </a:lnTo>
                  <a:lnTo>
                    <a:pt x="642" y="1240"/>
                  </a:lnTo>
                  <a:lnTo>
                    <a:pt x="642" y="1246"/>
                  </a:lnTo>
                  <a:lnTo>
                    <a:pt x="642" y="1252"/>
                  </a:lnTo>
                  <a:lnTo>
                    <a:pt x="642" y="1256"/>
                  </a:lnTo>
                  <a:lnTo>
                    <a:pt x="642" y="1262"/>
                  </a:lnTo>
                  <a:lnTo>
                    <a:pt x="642" y="1267"/>
                  </a:lnTo>
                  <a:lnTo>
                    <a:pt x="642" y="1273"/>
                  </a:lnTo>
                  <a:lnTo>
                    <a:pt x="642" y="1277"/>
                  </a:lnTo>
                  <a:lnTo>
                    <a:pt x="642" y="1281"/>
                  </a:lnTo>
                  <a:lnTo>
                    <a:pt x="642" y="1285"/>
                  </a:lnTo>
                  <a:lnTo>
                    <a:pt x="642" y="1289"/>
                  </a:lnTo>
                  <a:lnTo>
                    <a:pt x="644" y="1297"/>
                  </a:lnTo>
                  <a:lnTo>
                    <a:pt x="644" y="1303"/>
                  </a:lnTo>
                  <a:lnTo>
                    <a:pt x="644" y="1307"/>
                  </a:lnTo>
                  <a:lnTo>
                    <a:pt x="646" y="1311"/>
                  </a:lnTo>
                  <a:lnTo>
                    <a:pt x="646" y="1313"/>
                  </a:lnTo>
                  <a:lnTo>
                    <a:pt x="646" y="1315"/>
                  </a:lnTo>
                  <a:lnTo>
                    <a:pt x="644" y="1315"/>
                  </a:lnTo>
                  <a:lnTo>
                    <a:pt x="644" y="1317"/>
                  </a:lnTo>
                  <a:lnTo>
                    <a:pt x="640" y="1319"/>
                  </a:lnTo>
                  <a:lnTo>
                    <a:pt x="636" y="1321"/>
                  </a:lnTo>
                  <a:lnTo>
                    <a:pt x="630" y="1325"/>
                  </a:lnTo>
                  <a:lnTo>
                    <a:pt x="626" y="1329"/>
                  </a:lnTo>
                  <a:lnTo>
                    <a:pt x="622" y="1331"/>
                  </a:lnTo>
                  <a:lnTo>
                    <a:pt x="618" y="1333"/>
                  </a:lnTo>
                  <a:lnTo>
                    <a:pt x="614" y="1337"/>
                  </a:lnTo>
                  <a:lnTo>
                    <a:pt x="610" y="1339"/>
                  </a:lnTo>
                  <a:lnTo>
                    <a:pt x="606" y="1341"/>
                  </a:lnTo>
                  <a:lnTo>
                    <a:pt x="600" y="1343"/>
                  </a:lnTo>
                  <a:lnTo>
                    <a:pt x="596" y="1345"/>
                  </a:lnTo>
                  <a:lnTo>
                    <a:pt x="590" y="1347"/>
                  </a:lnTo>
                  <a:lnTo>
                    <a:pt x="586" y="1349"/>
                  </a:lnTo>
                  <a:lnTo>
                    <a:pt x="580" y="1351"/>
                  </a:lnTo>
                  <a:lnTo>
                    <a:pt x="574" y="1353"/>
                  </a:lnTo>
                  <a:lnTo>
                    <a:pt x="568" y="1355"/>
                  </a:lnTo>
                  <a:lnTo>
                    <a:pt x="560" y="1355"/>
                  </a:lnTo>
                  <a:lnTo>
                    <a:pt x="554" y="1357"/>
                  </a:lnTo>
                  <a:lnTo>
                    <a:pt x="548" y="1359"/>
                  </a:lnTo>
                  <a:lnTo>
                    <a:pt x="540" y="1359"/>
                  </a:lnTo>
                  <a:lnTo>
                    <a:pt x="534" y="1361"/>
                  </a:lnTo>
                  <a:lnTo>
                    <a:pt x="526" y="1361"/>
                  </a:lnTo>
                  <a:lnTo>
                    <a:pt x="519" y="1363"/>
                  </a:lnTo>
                  <a:lnTo>
                    <a:pt x="513" y="1363"/>
                  </a:lnTo>
                  <a:lnTo>
                    <a:pt x="384" y="1285"/>
                  </a:lnTo>
                  <a:lnTo>
                    <a:pt x="429" y="938"/>
                  </a:lnTo>
                  <a:lnTo>
                    <a:pt x="640" y="835"/>
                  </a:lnTo>
                  <a:lnTo>
                    <a:pt x="646" y="7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auto">
            <a:xfrm>
              <a:off x="4250" y="1469"/>
              <a:ext cx="621" cy="861"/>
            </a:xfrm>
            <a:custGeom>
              <a:avLst/>
              <a:gdLst>
                <a:gd name="T0" fmla="*/ 0 w 621"/>
                <a:gd name="T1" fmla="*/ 22 h 861"/>
                <a:gd name="T2" fmla="*/ 2 w 621"/>
                <a:gd name="T3" fmla="*/ 51 h 861"/>
                <a:gd name="T4" fmla="*/ 8 w 621"/>
                <a:gd name="T5" fmla="*/ 75 h 861"/>
                <a:gd name="T6" fmla="*/ 16 w 621"/>
                <a:gd name="T7" fmla="*/ 101 h 861"/>
                <a:gd name="T8" fmla="*/ 28 w 621"/>
                <a:gd name="T9" fmla="*/ 127 h 861"/>
                <a:gd name="T10" fmla="*/ 44 w 621"/>
                <a:gd name="T11" fmla="*/ 151 h 861"/>
                <a:gd name="T12" fmla="*/ 63 w 621"/>
                <a:gd name="T13" fmla="*/ 170 h 861"/>
                <a:gd name="T14" fmla="*/ 91 w 621"/>
                <a:gd name="T15" fmla="*/ 188 h 861"/>
                <a:gd name="T16" fmla="*/ 127 w 621"/>
                <a:gd name="T17" fmla="*/ 200 h 861"/>
                <a:gd name="T18" fmla="*/ 159 w 621"/>
                <a:gd name="T19" fmla="*/ 204 h 861"/>
                <a:gd name="T20" fmla="*/ 188 w 621"/>
                <a:gd name="T21" fmla="*/ 206 h 861"/>
                <a:gd name="T22" fmla="*/ 212 w 621"/>
                <a:gd name="T23" fmla="*/ 206 h 861"/>
                <a:gd name="T24" fmla="*/ 248 w 621"/>
                <a:gd name="T25" fmla="*/ 206 h 861"/>
                <a:gd name="T26" fmla="*/ 278 w 621"/>
                <a:gd name="T27" fmla="*/ 208 h 861"/>
                <a:gd name="T28" fmla="*/ 306 w 621"/>
                <a:gd name="T29" fmla="*/ 222 h 861"/>
                <a:gd name="T30" fmla="*/ 319 w 621"/>
                <a:gd name="T31" fmla="*/ 248 h 861"/>
                <a:gd name="T32" fmla="*/ 323 w 621"/>
                <a:gd name="T33" fmla="*/ 274 h 861"/>
                <a:gd name="T34" fmla="*/ 317 w 621"/>
                <a:gd name="T35" fmla="*/ 299 h 861"/>
                <a:gd name="T36" fmla="*/ 317 w 621"/>
                <a:gd name="T37" fmla="*/ 325 h 861"/>
                <a:gd name="T38" fmla="*/ 327 w 621"/>
                <a:gd name="T39" fmla="*/ 359 h 861"/>
                <a:gd name="T40" fmla="*/ 343 w 621"/>
                <a:gd name="T41" fmla="*/ 389 h 861"/>
                <a:gd name="T42" fmla="*/ 371 w 621"/>
                <a:gd name="T43" fmla="*/ 420 h 861"/>
                <a:gd name="T44" fmla="*/ 395 w 621"/>
                <a:gd name="T45" fmla="*/ 438 h 861"/>
                <a:gd name="T46" fmla="*/ 427 w 621"/>
                <a:gd name="T47" fmla="*/ 460 h 861"/>
                <a:gd name="T48" fmla="*/ 443 w 621"/>
                <a:gd name="T49" fmla="*/ 488 h 861"/>
                <a:gd name="T50" fmla="*/ 450 w 621"/>
                <a:gd name="T51" fmla="*/ 528 h 861"/>
                <a:gd name="T52" fmla="*/ 437 w 621"/>
                <a:gd name="T53" fmla="*/ 559 h 861"/>
                <a:gd name="T54" fmla="*/ 409 w 621"/>
                <a:gd name="T55" fmla="*/ 585 h 861"/>
                <a:gd name="T56" fmla="*/ 377 w 621"/>
                <a:gd name="T57" fmla="*/ 613 h 861"/>
                <a:gd name="T58" fmla="*/ 349 w 621"/>
                <a:gd name="T59" fmla="*/ 647 h 861"/>
                <a:gd name="T60" fmla="*/ 339 w 621"/>
                <a:gd name="T61" fmla="*/ 670 h 861"/>
                <a:gd name="T62" fmla="*/ 333 w 621"/>
                <a:gd name="T63" fmla="*/ 702 h 861"/>
                <a:gd name="T64" fmla="*/ 335 w 621"/>
                <a:gd name="T65" fmla="*/ 730 h 861"/>
                <a:gd name="T66" fmla="*/ 343 w 621"/>
                <a:gd name="T67" fmla="*/ 758 h 861"/>
                <a:gd name="T68" fmla="*/ 367 w 621"/>
                <a:gd name="T69" fmla="*/ 791 h 861"/>
                <a:gd name="T70" fmla="*/ 407 w 621"/>
                <a:gd name="T71" fmla="*/ 825 h 861"/>
                <a:gd name="T72" fmla="*/ 447 w 621"/>
                <a:gd name="T73" fmla="*/ 847 h 861"/>
                <a:gd name="T74" fmla="*/ 476 w 621"/>
                <a:gd name="T75" fmla="*/ 859 h 861"/>
                <a:gd name="T76" fmla="*/ 494 w 621"/>
                <a:gd name="T77" fmla="*/ 843 h 861"/>
                <a:gd name="T78" fmla="*/ 520 w 621"/>
                <a:gd name="T79" fmla="*/ 813 h 861"/>
                <a:gd name="T80" fmla="*/ 546 w 621"/>
                <a:gd name="T81" fmla="*/ 774 h 861"/>
                <a:gd name="T82" fmla="*/ 574 w 621"/>
                <a:gd name="T83" fmla="*/ 726 h 861"/>
                <a:gd name="T84" fmla="*/ 597 w 621"/>
                <a:gd name="T85" fmla="*/ 668 h 861"/>
                <a:gd name="T86" fmla="*/ 613 w 621"/>
                <a:gd name="T87" fmla="*/ 603 h 861"/>
                <a:gd name="T88" fmla="*/ 621 w 621"/>
                <a:gd name="T89" fmla="*/ 528 h 861"/>
                <a:gd name="T90" fmla="*/ 613 w 621"/>
                <a:gd name="T91" fmla="*/ 444 h 861"/>
                <a:gd name="T92" fmla="*/ 589 w 621"/>
                <a:gd name="T93" fmla="*/ 353 h 861"/>
                <a:gd name="T94" fmla="*/ 546 w 621"/>
                <a:gd name="T95" fmla="*/ 260 h 861"/>
                <a:gd name="T96" fmla="*/ 492 w 621"/>
                <a:gd name="T97" fmla="*/ 186 h 861"/>
                <a:gd name="T98" fmla="*/ 431 w 621"/>
                <a:gd name="T99" fmla="*/ 129 h 861"/>
                <a:gd name="T100" fmla="*/ 365 w 621"/>
                <a:gd name="T101" fmla="*/ 85 h 861"/>
                <a:gd name="T102" fmla="*/ 296 w 621"/>
                <a:gd name="T103" fmla="*/ 51 h 861"/>
                <a:gd name="T104" fmla="*/ 228 w 621"/>
                <a:gd name="T105" fmla="*/ 28 h 861"/>
                <a:gd name="T106" fmla="*/ 163 w 621"/>
                <a:gd name="T107" fmla="*/ 12 h 861"/>
                <a:gd name="T108" fmla="*/ 105 w 621"/>
                <a:gd name="T109" fmla="*/ 4 h 861"/>
                <a:gd name="T110" fmla="*/ 57 w 621"/>
                <a:gd name="T111" fmla="*/ 0 h 861"/>
                <a:gd name="T112" fmla="*/ 22 w 621"/>
                <a:gd name="T113" fmla="*/ 0 h 861"/>
                <a:gd name="T114" fmla="*/ 2 w 621"/>
                <a:gd name="T115" fmla="*/ 0 h 8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1"/>
                <a:gd name="T175" fmla="*/ 0 h 861"/>
                <a:gd name="T176" fmla="*/ 621 w 621"/>
                <a:gd name="T177" fmla="*/ 861 h 8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1" h="861">
                  <a:moveTo>
                    <a:pt x="2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2" y="43"/>
                  </a:lnTo>
                  <a:lnTo>
                    <a:pt x="2" y="47"/>
                  </a:lnTo>
                  <a:lnTo>
                    <a:pt x="2" y="51"/>
                  </a:lnTo>
                  <a:lnTo>
                    <a:pt x="4" y="55"/>
                  </a:lnTo>
                  <a:lnTo>
                    <a:pt x="4" y="59"/>
                  </a:lnTo>
                  <a:lnTo>
                    <a:pt x="6" y="63"/>
                  </a:lnTo>
                  <a:lnTo>
                    <a:pt x="6" y="67"/>
                  </a:lnTo>
                  <a:lnTo>
                    <a:pt x="8" y="71"/>
                  </a:lnTo>
                  <a:lnTo>
                    <a:pt x="8" y="75"/>
                  </a:lnTo>
                  <a:lnTo>
                    <a:pt x="10" y="79"/>
                  </a:lnTo>
                  <a:lnTo>
                    <a:pt x="10" y="83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4" y="97"/>
                  </a:lnTo>
                  <a:lnTo>
                    <a:pt x="16" y="101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3"/>
                  </a:lnTo>
                  <a:lnTo>
                    <a:pt x="22" y="117"/>
                  </a:lnTo>
                  <a:lnTo>
                    <a:pt x="26" y="123"/>
                  </a:lnTo>
                  <a:lnTo>
                    <a:pt x="28" y="127"/>
                  </a:lnTo>
                  <a:lnTo>
                    <a:pt x="30" y="131"/>
                  </a:lnTo>
                  <a:lnTo>
                    <a:pt x="32" y="135"/>
                  </a:lnTo>
                  <a:lnTo>
                    <a:pt x="34" y="139"/>
                  </a:lnTo>
                  <a:lnTo>
                    <a:pt x="36" y="143"/>
                  </a:lnTo>
                  <a:lnTo>
                    <a:pt x="40" y="147"/>
                  </a:lnTo>
                  <a:lnTo>
                    <a:pt x="44" y="151"/>
                  </a:lnTo>
                  <a:lnTo>
                    <a:pt x="48" y="155"/>
                  </a:lnTo>
                  <a:lnTo>
                    <a:pt x="50" y="157"/>
                  </a:lnTo>
                  <a:lnTo>
                    <a:pt x="53" y="162"/>
                  </a:lnTo>
                  <a:lnTo>
                    <a:pt x="57" y="164"/>
                  </a:lnTo>
                  <a:lnTo>
                    <a:pt x="61" y="168"/>
                  </a:lnTo>
                  <a:lnTo>
                    <a:pt x="63" y="170"/>
                  </a:lnTo>
                  <a:lnTo>
                    <a:pt x="67" y="174"/>
                  </a:lnTo>
                  <a:lnTo>
                    <a:pt x="73" y="178"/>
                  </a:lnTo>
                  <a:lnTo>
                    <a:pt x="77" y="180"/>
                  </a:lnTo>
                  <a:lnTo>
                    <a:pt x="81" y="182"/>
                  </a:lnTo>
                  <a:lnTo>
                    <a:pt x="87" y="186"/>
                  </a:lnTo>
                  <a:lnTo>
                    <a:pt x="91" y="188"/>
                  </a:lnTo>
                  <a:lnTo>
                    <a:pt x="97" y="190"/>
                  </a:lnTo>
                  <a:lnTo>
                    <a:pt x="103" y="192"/>
                  </a:lnTo>
                  <a:lnTo>
                    <a:pt x="109" y="194"/>
                  </a:lnTo>
                  <a:lnTo>
                    <a:pt x="115" y="196"/>
                  </a:lnTo>
                  <a:lnTo>
                    <a:pt x="121" y="198"/>
                  </a:lnTo>
                  <a:lnTo>
                    <a:pt x="127" y="200"/>
                  </a:lnTo>
                  <a:lnTo>
                    <a:pt x="133" y="200"/>
                  </a:lnTo>
                  <a:lnTo>
                    <a:pt x="139" y="200"/>
                  </a:lnTo>
                  <a:lnTo>
                    <a:pt x="145" y="202"/>
                  </a:lnTo>
                  <a:lnTo>
                    <a:pt x="149" y="202"/>
                  </a:lnTo>
                  <a:lnTo>
                    <a:pt x="155" y="204"/>
                  </a:lnTo>
                  <a:lnTo>
                    <a:pt x="159" y="204"/>
                  </a:lnTo>
                  <a:lnTo>
                    <a:pt x="165" y="204"/>
                  </a:lnTo>
                  <a:lnTo>
                    <a:pt x="169" y="204"/>
                  </a:lnTo>
                  <a:lnTo>
                    <a:pt x="175" y="206"/>
                  </a:lnTo>
                  <a:lnTo>
                    <a:pt x="179" y="206"/>
                  </a:lnTo>
                  <a:lnTo>
                    <a:pt x="184" y="206"/>
                  </a:lnTo>
                  <a:lnTo>
                    <a:pt x="188" y="206"/>
                  </a:lnTo>
                  <a:lnTo>
                    <a:pt x="192" y="206"/>
                  </a:lnTo>
                  <a:lnTo>
                    <a:pt x="196" y="206"/>
                  </a:lnTo>
                  <a:lnTo>
                    <a:pt x="200" y="208"/>
                  </a:lnTo>
                  <a:lnTo>
                    <a:pt x="204" y="206"/>
                  </a:lnTo>
                  <a:lnTo>
                    <a:pt x="208" y="206"/>
                  </a:lnTo>
                  <a:lnTo>
                    <a:pt x="212" y="206"/>
                  </a:lnTo>
                  <a:lnTo>
                    <a:pt x="216" y="206"/>
                  </a:lnTo>
                  <a:lnTo>
                    <a:pt x="224" y="206"/>
                  </a:lnTo>
                  <a:lnTo>
                    <a:pt x="232" y="206"/>
                  </a:lnTo>
                  <a:lnTo>
                    <a:pt x="236" y="206"/>
                  </a:lnTo>
                  <a:lnTo>
                    <a:pt x="242" y="206"/>
                  </a:lnTo>
                  <a:lnTo>
                    <a:pt x="248" y="206"/>
                  </a:lnTo>
                  <a:lnTo>
                    <a:pt x="254" y="206"/>
                  </a:lnTo>
                  <a:lnTo>
                    <a:pt x="260" y="206"/>
                  </a:lnTo>
                  <a:lnTo>
                    <a:pt x="264" y="206"/>
                  </a:lnTo>
                  <a:lnTo>
                    <a:pt x="268" y="206"/>
                  </a:lnTo>
                  <a:lnTo>
                    <a:pt x="274" y="208"/>
                  </a:lnTo>
                  <a:lnTo>
                    <a:pt x="278" y="208"/>
                  </a:lnTo>
                  <a:lnTo>
                    <a:pt x="282" y="208"/>
                  </a:lnTo>
                  <a:lnTo>
                    <a:pt x="286" y="208"/>
                  </a:lnTo>
                  <a:lnTo>
                    <a:pt x="290" y="210"/>
                  </a:lnTo>
                  <a:lnTo>
                    <a:pt x="296" y="214"/>
                  </a:lnTo>
                  <a:lnTo>
                    <a:pt x="302" y="220"/>
                  </a:lnTo>
                  <a:lnTo>
                    <a:pt x="306" y="222"/>
                  </a:lnTo>
                  <a:lnTo>
                    <a:pt x="308" y="228"/>
                  </a:lnTo>
                  <a:lnTo>
                    <a:pt x="310" y="230"/>
                  </a:lnTo>
                  <a:lnTo>
                    <a:pt x="314" y="236"/>
                  </a:lnTo>
                  <a:lnTo>
                    <a:pt x="316" y="240"/>
                  </a:lnTo>
                  <a:lnTo>
                    <a:pt x="317" y="244"/>
                  </a:lnTo>
                  <a:lnTo>
                    <a:pt x="319" y="248"/>
                  </a:lnTo>
                  <a:lnTo>
                    <a:pt x="321" y="252"/>
                  </a:lnTo>
                  <a:lnTo>
                    <a:pt x="321" y="256"/>
                  </a:lnTo>
                  <a:lnTo>
                    <a:pt x="323" y="260"/>
                  </a:lnTo>
                  <a:lnTo>
                    <a:pt x="323" y="264"/>
                  </a:lnTo>
                  <a:lnTo>
                    <a:pt x="323" y="268"/>
                  </a:lnTo>
                  <a:lnTo>
                    <a:pt x="323" y="274"/>
                  </a:lnTo>
                  <a:lnTo>
                    <a:pt x="321" y="281"/>
                  </a:lnTo>
                  <a:lnTo>
                    <a:pt x="321" y="283"/>
                  </a:lnTo>
                  <a:lnTo>
                    <a:pt x="319" y="287"/>
                  </a:lnTo>
                  <a:lnTo>
                    <a:pt x="319" y="291"/>
                  </a:lnTo>
                  <a:lnTo>
                    <a:pt x="319" y="295"/>
                  </a:lnTo>
                  <a:lnTo>
                    <a:pt x="317" y="299"/>
                  </a:lnTo>
                  <a:lnTo>
                    <a:pt x="317" y="303"/>
                  </a:lnTo>
                  <a:lnTo>
                    <a:pt x="317" y="307"/>
                  </a:lnTo>
                  <a:lnTo>
                    <a:pt x="317" y="311"/>
                  </a:lnTo>
                  <a:lnTo>
                    <a:pt x="317" y="315"/>
                  </a:lnTo>
                  <a:lnTo>
                    <a:pt x="317" y="321"/>
                  </a:lnTo>
                  <a:lnTo>
                    <a:pt x="317" y="325"/>
                  </a:lnTo>
                  <a:lnTo>
                    <a:pt x="319" y="331"/>
                  </a:lnTo>
                  <a:lnTo>
                    <a:pt x="319" y="335"/>
                  </a:lnTo>
                  <a:lnTo>
                    <a:pt x="321" y="341"/>
                  </a:lnTo>
                  <a:lnTo>
                    <a:pt x="321" y="347"/>
                  </a:lnTo>
                  <a:lnTo>
                    <a:pt x="325" y="353"/>
                  </a:lnTo>
                  <a:lnTo>
                    <a:pt x="327" y="359"/>
                  </a:lnTo>
                  <a:lnTo>
                    <a:pt x="331" y="367"/>
                  </a:lnTo>
                  <a:lnTo>
                    <a:pt x="333" y="371"/>
                  </a:lnTo>
                  <a:lnTo>
                    <a:pt x="335" y="373"/>
                  </a:lnTo>
                  <a:lnTo>
                    <a:pt x="337" y="377"/>
                  </a:lnTo>
                  <a:lnTo>
                    <a:pt x="339" y="381"/>
                  </a:lnTo>
                  <a:lnTo>
                    <a:pt x="343" y="389"/>
                  </a:lnTo>
                  <a:lnTo>
                    <a:pt x="347" y="395"/>
                  </a:lnTo>
                  <a:lnTo>
                    <a:pt x="353" y="401"/>
                  </a:lnTo>
                  <a:lnTo>
                    <a:pt x="357" y="406"/>
                  </a:lnTo>
                  <a:lnTo>
                    <a:pt x="361" y="412"/>
                  </a:lnTo>
                  <a:lnTo>
                    <a:pt x="367" y="416"/>
                  </a:lnTo>
                  <a:lnTo>
                    <a:pt x="371" y="420"/>
                  </a:lnTo>
                  <a:lnTo>
                    <a:pt x="375" y="424"/>
                  </a:lnTo>
                  <a:lnTo>
                    <a:pt x="379" y="428"/>
                  </a:lnTo>
                  <a:lnTo>
                    <a:pt x="383" y="430"/>
                  </a:lnTo>
                  <a:lnTo>
                    <a:pt x="387" y="434"/>
                  </a:lnTo>
                  <a:lnTo>
                    <a:pt x="391" y="436"/>
                  </a:lnTo>
                  <a:lnTo>
                    <a:pt x="395" y="438"/>
                  </a:lnTo>
                  <a:lnTo>
                    <a:pt x="399" y="442"/>
                  </a:lnTo>
                  <a:lnTo>
                    <a:pt x="403" y="444"/>
                  </a:lnTo>
                  <a:lnTo>
                    <a:pt x="407" y="446"/>
                  </a:lnTo>
                  <a:lnTo>
                    <a:pt x="413" y="450"/>
                  </a:lnTo>
                  <a:lnTo>
                    <a:pt x="421" y="454"/>
                  </a:lnTo>
                  <a:lnTo>
                    <a:pt x="427" y="460"/>
                  </a:lnTo>
                  <a:lnTo>
                    <a:pt x="433" y="466"/>
                  </a:lnTo>
                  <a:lnTo>
                    <a:pt x="435" y="470"/>
                  </a:lnTo>
                  <a:lnTo>
                    <a:pt x="437" y="474"/>
                  </a:lnTo>
                  <a:lnTo>
                    <a:pt x="439" y="478"/>
                  </a:lnTo>
                  <a:lnTo>
                    <a:pt x="443" y="484"/>
                  </a:lnTo>
                  <a:lnTo>
                    <a:pt x="443" y="488"/>
                  </a:lnTo>
                  <a:lnTo>
                    <a:pt x="447" y="494"/>
                  </a:lnTo>
                  <a:lnTo>
                    <a:pt x="448" y="502"/>
                  </a:lnTo>
                  <a:lnTo>
                    <a:pt x="450" y="508"/>
                  </a:lnTo>
                  <a:lnTo>
                    <a:pt x="450" y="516"/>
                  </a:lnTo>
                  <a:lnTo>
                    <a:pt x="450" y="522"/>
                  </a:lnTo>
                  <a:lnTo>
                    <a:pt x="450" y="528"/>
                  </a:lnTo>
                  <a:lnTo>
                    <a:pt x="450" y="533"/>
                  </a:lnTo>
                  <a:lnTo>
                    <a:pt x="448" y="539"/>
                  </a:lnTo>
                  <a:lnTo>
                    <a:pt x="447" y="545"/>
                  </a:lnTo>
                  <a:lnTo>
                    <a:pt x="443" y="549"/>
                  </a:lnTo>
                  <a:lnTo>
                    <a:pt x="441" y="555"/>
                  </a:lnTo>
                  <a:lnTo>
                    <a:pt x="437" y="559"/>
                  </a:lnTo>
                  <a:lnTo>
                    <a:pt x="433" y="563"/>
                  </a:lnTo>
                  <a:lnTo>
                    <a:pt x="429" y="567"/>
                  </a:lnTo>
                  <a:lnTo>
                    <a:pt x="425" y="573"/>
                  </a:lnTo>
                  <a:lnTo>
                    <a:pt x="419" y="577"/>
                  </a:lnTo>
                  <a:lnTo>
                    <a:pt x="415" y="581"/>
                  </a:lnTo>
                  <a:lnTo>
                    <a:pt x="409" y="585"/>
                  </a:lnTo>
                  <a:lnTo>
                    <a:pt x="405" y="589"/>
                  </a:lnTo>
                  <a:lnTo>
                    <a:pt x="399" y="595"/>
                  </a:lnTo>
                  <a:lnTo>
                    <a:pt x="393" y="599"/>
                  </a:lnTo>
                  <a:lnTo>
                    <a:pt x="387" y="603"/>
                  </a:lnTo>
                  <a:lnTo>
                    <a:pt x="383" y="609"/>
                  </a:lnTo>
                  <a:lnTo>
                    <a:pt x="377" y="613"/>
                  </a:lnTo>
                  <a:lnTo>
                    <a:pt x="371" y="617"/>
                  </a:lnTo>
                  <a:lnTo>
                    <a:pt x="367" y="625"/>
                  </a:lnTo>
                  <a:lnTo>
                    <a:pt x="361" y="631"/>
                  </a:lnTo>
                  <a:lnTo>
                    <a:pt x="357" y="637"/>
                  </a:lnTo>
                  <a:lnTo>
                    <a:pt x="353" y="645"/>
                  </a:lnTo>
                  <a:lnTo>
                    <a:pt x="349" y="647"/>
                  </a:lnTo>
                  <a:lnTo>
                    <a:pt x="347" y="651"/>
                  </a:lnTo>
                  <a:lnTo>
                    <a:pt x="345" y="654"/>
                  </a:lnTo>
                  <a:lnTo>
                    <a:pt x="345" y="658"/>
                  </a:lnTo>
                  <a:lnTo>
                    <a:pt x="343" y="662"/>
                  </a:lnTo>
                  <a:lnTo>
                    <a:pt x="341" y="666"/>
                  </a:lnTo>
                  <a:lnTo>
                    <a:pt x="339" y="670"/>
                  </a:lnTo>
                  <a:lnTo>
                    <a:pt x="339" y="676"/>
                  </a:lnTo>
                  <a:lnTo>
                    <a:pt x="337" y="680"/>
                  </a:lnTo>
                  <a:lnTo>
                    <a:pt x="337" y="686"/>
                  </a:lnTo>
                  <a:lnTo>
                    <a:pt x="335" y="690"/>
                  </a:lnTo>
                  <a:lnTo>
                    <a:pt x="335" y="696"/>
                  </a:lnTo>
                  <a:lnTo>
                    <a:pt x="333" y="702"/>
                  </a:lnTo>
                  <a:lnTo>
                    <a:pt x="333" y="706"/>
                  </a:lnTo>
                  <a:lnTo>
                    <a:pt x="333" y="712"/>
                  </a:lnTo>
                  <a:lnTo>
                    <a:pt x="333" y="716"/>
                  </a:lnTo>
                  <a:lnTo>
                    <a:pt x="333" y="720"/>
                  </a:lnTo>
                  <a:lnTo>
                    <a:pt x="333" y="726"/>
                  </a:lnTo>
                  <a:lnTo>
                    <a:pt x="335" y="730"/>
                  </a:lnTo>
                  <a:lnTo>
                    <a:pt x="337" y="736"/>
                  </a:lnTo>
                  <a:lnTo>
                    <a:pt x="337" y="740"/>
                  </a:lnTo>
                  <a:lnTo>
                    <a:pt x="339" y="744"/>
                  </a:lnTo>
                  <a:lnTo>
                    <a:pt x="341" y="748"/>
                  </a:lnTo>
                  <a:lnTo>
                    <a:pt x="343" y="754"/>
                  </a:lnTo>
                  <a:lnTo>
                    <a:pt x="343" y="758"/>
                  </a:lnTo>
                  <a:lnTo>
                    <a:pt x="345" y="762"/>
                  </a:lnTo>
                  <a:lnTo>
                    <a:pt x="347" y="766"/>
                  </a:lnTo>
                  <a:lnTo>
                    <a:pt x="351" y="770"/>
                  </a:lnTo>
                  <a:lnTo>
                    <a:pt x="355" y="776"/>
                  </a:lnTo>
                  <a:lnTo>
                    <a:pt x="361" y="783"/>
                  </a:lnTo>
                  <a:lnTo>
                    <a:pt x="367" y="791"/>
                  </a:lnTo>
                  <a:lnTo>
                    <a:pt x="373" y="797"/>
                  </a:lnTo>
                  <a:lnTo>
                    <a:pt x="379" y="803"/>
                  </a:lnTo>
                  <a:lnTo>
                    <a:pt x="387" y="809"/>
                  </a:lnTo>
                  <a:lnTo>
                    <a:pt x="393" y="815"/>
                  </a:lnTo>
                  <a:lnTo>
                    <a:pt x="401" y="821"/>
                  </a:lnTo>
                  <a:lnTo>
                    <a:pt x="407" y="825"/>
                  </a:lnTo>
                  <a:lnTo>
                    <a:pt x="415" y="829"/>
                  </a:lnTo>
                  <a:lnTo>
                    <a:pt x="421" y="833"/>
                  </a:lnTo>
                  <a:lnTo>
                    <a:pt x="429" y="837"/>
                  </a:lnTo>
                  <a:lnTo>
                    <a:pt x="435" y="841"/>
                  </a:lnTo>
                  <a:lnTo>
                    <a:pt x="441" y="845"/>
                  </a:lnTo>
                  <a:lnTo>
                    <a:pt x="447" y="847"/>
                  </a:lnTo>
                  <a:lnTo>
                    <a:pt x="452" y="851"/>
                  </a:lnTo>
                  <a:lnTo>
                    <a:pt x="458" y="853"/>
                  </a:lnTo>
                  <a:lnTo>
                    <a:pt x="462" y="855"/>
                  </a:lnTo>
                  <a:lnTo>
                    <a:pt x="466" y="857"/>
                  </a:lnTo>
                  <a:lnTo>
                    <a:pt x="470" y="859"/>
                  </a:lnTo>
                  <a:lnTo>
                    <a:pt x="476" y="859"/>
                  </a:lnTo>
                  <a:lnTo>
                    <a:pt x="478" y="861"/>
                  </a:lnTo>
                  <a:lnTo>
                    <a:pt x="478" y="859"/>
                  </a:lnTo>
                  <a:lnTo>
                    <a:pt x="480" y="857"/>
                  </a:lnTo>
                  <a:lnTo>
                    <a:pt x="484" y="855"/>
                  </a:lnTo>
                  <a:lnTo>
                    <a:pt x="488" y="849"/>
                  </a:lnTo>
                  <a:lnTo>
                    <a:pt x="494" y="843"/>
                  </a:lnTo>
                  <a:lnTo>
                    <a:pt x="500" y="837"/>
                  </a:lnTo>
                  <a:lnTo>
                    <a:pt x="504" y="831"/>
                  </a:lnTo>
                  <a:lnTo>
                    <a:pt x="508" y="827"/>
                  </a:lnTo>
                  <a:lnTo>
                    <a:pt x="512" y="823"/>
                  </a:lnTo>
                  <a:lnTo>
                    <a:pt x="516" y="819"/>
                  </a:lnTo>
                  <a:lnTo>
                    <a:pt x="520" y="813"/>
                  </a:lnTo>
                  <a:lnTo>
                    <a:pt x="524" y="807"/>
                  </a:lnTo>
                  <a:lnTo>
                    <a:pt x="528" y="801"/>
                  </a:lnTo>
                  <a:lnTo>
                    <a:pt x="534" y="795"/>
                  </a:lnTo>
                  <a:lnTo>
                    <a:pt x="538" y="787"/>
                  </a:lnTo>
                  <a:lnTo>
                    <a:pt x="542" y="781"/>
                  </a:lnTo>
                  <a:lnTo>
                    <a:pt x="546" y="774"/>
                  </a:lnTo>
                  <a:lnTo>
                    <a:pt x="552" y="768"/>
                  </a:lnTo>
                  <a:lnTo>
                    <a:pt x="556" y="760"/>
                  </a:lnTo>
                  <a:lnTo>
                    <a:pt x="560" y="752"/>
                  </a:lnTo>
                  <a:lnTo>
                    <a:pt x="564" y="744"/>
                  </a:lnTo>
                  <a:lnTo>
                    <a:pt x="570" y="736"/>
                  </a:lnTo>
                  <a:lnTo>
                    <a:pt x="574" y="726"/>
                  </a:lnTo>
                  <a:lnTo>
                    <a:pt x="578" y="718"/>
                  </a:lnTo>
                  <a:lnTo>
                    <a:pt x="581" y="708"/>
                  </a:lnTo>
                  <a:lnTo>
                    <a:pt x="587" y="700"/>
                  </a:lnTo>
                  <a:lnTo>
                    <a:pt x="589" y="690"/>
                  </a:lnTo>
                  <a:lnTo>
                    <a:pt x="593" y="680"/>
                  </a:lnTo>
                  <a:lnTo>
                    <a:pt x="597" y="668"/>
                  </a:lnTo>
                  <a:lnTo>
                    <a:pt x="601" y="658"/>
                  </a:lnTo>
                  <a:lnTo>
                    <a:pt x="603" y="649"/>
                  </a:lnTo>
                  <a:lnTo>
                    <a:pt x="605" y="637"/>
                  </a:lnTo>
                  <a:lnTo>
                    <a:pt x="609" y="625"/>
                  </a:lnTo>
                  <a:lnTo>
                    <a:pt x="611" y="615"/>
                  </a:lnTo>
                  <a:lnTo>
                    <a:pt x="613" y="603"/>
                  </a:lnTo>
                  <a:lnTo>
                    <a:pt x="615" y="591"/>
                  </a:lnTo>
                  <a:lnTo>
                    <a:pt x="617" y="577"/>
                  </a:lnTo>
                  <a:lnTo>
                    <a:pt x="619" y="565"/>
                  </a:lnTo>
                  <a:lnTo>
                    <a:pt x="619" y="553"/>
                  </a:lnTo>
                  <a:lnTo>
                    <a:pt x="621" y="539"/>
                  </a:lnTo>
                  <a:lnTo>
                    <a:pt x="621" y="528"/>
                  </a:lnTo>
                  <a:lnTo>
                    <a:pt x="621" y="516"/>
                  </a:lnTo>
                  <a:lnTo>
                    <a:pt x="619" y="502"/>
                  </a:lnTo>
                  <a:lnTo>
                    <a:pt x="619" y="488"/>
                  </a:lnTo>
                  <a:lnTo>
                    <a:pt x="617" y="472"/>
                  </a:lnTo>
                  <a:lnTo>
                    <a:pt x="615" y="458"/>
                  </a:lnTo>
                  <a:lnTo>
                    <a:pt x="613" y="444"/>
                  </a:lnTo>
                  <a:lnTo>
                    <a:pt x="611" y="428"/>
                  </a:lnTo>
                  <a:lnTo>
                    <a:pt x="607" y="414"/>
                  </a:lnTo>
                  <a:lnTo>
                    <a:pt x="603" y="401"/>
                  </a:lnTo>
                  <a:lnTo>
                    <a:pt x="599" y="385"/>
                  </a:lnTo>
                  <a:lnTo>
                    <a:pt x="595" y="369"/>
                  </a:lnTo>
                  <a:lnTo>
                    <a:pt x="589" y="353"/>
                  </a:lnTo>
                  <a:lnTo>
                    <a:pt x="583" y="337"/>
                  </a:lnTo>
                  <a:lnTo>
                    <a:pt x="576" y="321"/>
                  </a:lnTo>
                  <a:lnTo>
                    <a:pt x="570" y="305"/>
                  </a:lnTo>
                  <a:lnTo>
                    <a:pt x="562" y="289"/>
                  </a:lnTo>
                  <a:lnTo>
                    <a:pt x="554" y="274"/>
                  </a:lnTo>
                  <a:lnTo>
                    <a:pt x="546" y="260"/>
                  </a:lnTo>
                  <a:lnTo>
                    <a:pt x="536" y="246"/>
                  </a:lnTo>
                  <a:lnTo>
                    <a:pt x="528" y="234"/>
                  </a:lnTo>
                  <a:lnTo>
                    <a:pt x="520" y="220"/>
                  </a:lnTo>
                  <a:lnTo>
                    <a:pt x="512" y="208"/>
                  </a:lnTo>
                  <a:lnTo>
                    <a:pt x="502" y="196"/>
                  </a:lnTo>
                  <a:lnTo>
                    <a:pt x="492" y="186"/>
                  </a:lnTo>
                  <a:lnTo>
                    <a:pt x="482" y="176"/>
                  </a:lnTo>
                  <a:lnTo>
                    <a:pt x="472" y="166"/>
                  </a:lnTo>
                  <a:lnTo>
                    <a:pt x="462" y="157"/>
                  </a:lnTo>
                  <a:lnTo>
                    <a:pt x="452" y="147"/>
                  </a:lnTo>
                  <a:lnTo>
                    <a:pt x="443" y="139"/>
                  </a:lnTo>
                  <a:lnTo>
                    <a:pt x="431" y="129"/>
                  </a:lnTo>
                  <a:lnTo>
                    <a:pt x="421" y="121"/>
                  </a:lnTo>
                  <a:lnTo>
                    <a:pt x="409" y="113"/>
                  </a:lnTo>
                  <a:lnTo>
                    <a:pt x="399" y="105"/>
                  </a:lnTo>
                  <a:lnTo>
                    <a:pt x="387" y="97"/>
                  </a:lnTo>
                  <a:lnTo>
                    <a:pt x="375" y="91"/>
                  </a:lnTo>
                  <a:lnTo>
                    <a:pt x="365" y="85"/>
                  </a:lnTo>
                  <a:lnTo>
                    <a:pt x="353" y="77"/>
                  </a:lnTo>
                  <a:lnTo>
                    <a:pt x="341" y="71"/>
                  </a:lnTo>
                  <a:lnTo>
                    <a:pt x="329" y="67"/>
                  </a:lnTo>
                  <a:lnTo>
                    <a:pt x="319" y="61"/>
                  </a:lnTo>
                  <a:lnTo>
                    <a:pt x="308" y="57"/>
                  </a:lnTo>
                  <a:lnTo>
                    <a:pt x="296" y="51"/>
                  </a:lnTo>
                  <a:lnTo>
                    <a:pt x="284" y="47"/>
                  </a:lnTo>
                  <a:lnTo>
                    <a:pt x="274" y="43"/>
                  </a:lnTo>
                  <a:lnTo>
                    <a:pt x="262" y="39"/>
                  </a:lnTo>
                  <a:lnTo>
                    <a:pt x="250" y="35"/>
                  </a:lnTo>
                  <a:lnTo>
                    <a:pt x="238" y="32"/>
                  </a:lnTo>
                  <a:lnTo>
                    <a:pt x="228" y="28"/>
                  </a:lnTo>
                  <a:lnTo>
                    <a:pt x="216" y="26"/>
                  </a:lnTo>
                  <a:lnTo>
                    <a:pt x="206" y="22"/>
                  </a:lnTo>
                  <a:lnTo>
                    <a:pt x="194" y="20"/>
                  </a:lnTo>
                  <a:lnTo>
                    <a:pt x="184" y="18"/>
                  </a:lnTo>
                  <a:lnTo>
                    <a:pt x="173" y="16"/>
                  </a:lnTo>
                  <a:lnTo>
                    <a:pt x="163" y="12"/>
                  </a:lnTo>
                  <a:lnTo>
                    <a:pt x="153" y="10"/>
                  </a:lnTo>
                  <a:lnTo>
                    <a:pt x="143" y="10"/>
                  </a:lnTo>
                  <a:lnTo>
                    <a:pt x="133" y="8"/>
                  </a:lnTo>
                  <a:lnTo>
                    <a:pt x="123" y="6"/>
                  </a:lnTo>
                  <a:lnTo>
                    <a:pt x="113" y="6"/>
                  </a:lnTo>
                  <a:lnTo>
                    <a:pt x="105" y="4"/>
                  </a:lnTo>
                  <a:lnTo>
                    <a:pt x="97" y="4"/>
                  </a:lnTo>
                  <a:lnTo>
                    <a:pt x="87" y="2"/>
                  </a:lnTo>
                  <a:lnTo>
                    <a:pt x="79" y="2"/>
                  </a:lnTo>
                  <a:lnTo>
                    <a:pt x="71" y="2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auto">
            <a:xfrm>
              <a:off x="3688" y="1504"/>
              <a:ext cx="435" cy="673"/>
            </a:xfrm>
            <a:custGeom>
              <a:avLst/>
              <a:gdLst>
                <a:gd name="T0" fmla="*/ 226 w 435"/>
                <a:gd name="T1" fmla="*/ 651 h 673"/>
                <a:gd name="T2" fmla="*/ 238 w 435"/>
                <a:gd name="T3" fmla="*/ 623 h 673"/>
                <a:gd name="T4" fmla="*/ 250 w 435"/>
                <a:gd name="T5" fmla="*/ 588 h 673"/>
                <a:gd name="T6" fmla="*/ 250 w 435"/>
                <a:gd name="T7" fmla="*/ 554 h 673"/>
                <a:gd name="T8" fmla="*/ 236 w 435"/>
                <a:gd name="T9" fmla="*/ 524 h 673"/>
                <a:gd name="T10" fmla="*/ 209 w 435"/>
                <a:gd name="T11" fmla="*/ 496 h 673"/>
                <a:gd name="T12" fmla="*/ 185 w 435"/>
                <a:gd name="T13" fmla="*/ 471 h 673"/>
                <a:gd name="T14" fmla="*/ 179 w 435"/>
                <a:gd name="T15" fmla="*/ 441 h 673"/>
                <a:gd name="T16" fmla="*/ 191 w 435"/>
                <a:gd name="T17" fmla="*/ 421 h 673"/>
                <a:gd name="T18" fmla="*/ 213 w 435"/>
                <a:gd name="T19" fmla="*/ 409 h 673"/>
                <a:gd name="T20" fmla="*/ 242 w 435"/>
                <a:gd name="T21" fmla="*/ 401 h 673"/>
                <a:gd name="T22" fmla="*/ 270 w 435"/>
                <a:gd name="T23" fmla="*/ 391 h 673"/>
                <a:gd name="T24" fmla="*/ 290 w 435"/>
                <a:gd name="T25" fmla="*/ 371 h 673"/>
                <a:gd name="T26" fmla="*/ 298 w 435"/>
                <a:gd name="T27" fmla="*/ 342 h 673"/>
                <a:gd name="T28" fmla="*/ 296 w 435"/>
                <a:gd name="T29" fmla="*/ 314 h 673"/>
                <a:gd name="T30" fmla="*/ 290 w 435"/>
                <a:gd name="T31" fmla="*/ 280 h 673"/>
                <a:gd name="T32" fmla="*/ 284 w 435"/>
                <a:gd name="T33" fmla="*/ 243 h 673"/>
                <a:gd name="T34" fmla="*/ 298 w 435"/>
                <a:gd name="T35" fmla="*/ 219 h 673"/>
                <a:gd name="T36" fmla="*/ 326 w 435"/>
                <a:gd name="T37" fmla="*/ 207 h 673"/>
                <a:gd name="T38" fmla="*/ 361 w 435"/>
                <a:gd name="T39" fmla="*/ 197 h 673"/>
                <a:gd name="T40" fmla="*/ 395 w 435"/>
                <a:gd name="T41" fmla="*/ 183 h 673"/>
                <a:gd name="T42" fmla="*/ 423 w 435"/>
                <a:gd name="T43" fmla="*/ 165 h 673"/>
                <a:gd name="T44" fmla="*/ 435 w 435"/>
                <a:gd name="T45" fmla="*/ 135 h 673"/>
                <a:gd name="T46" fmla="*/ 431 w 435"/>
                <a:gd name="T47" fmla="*/ 100 h 673"/>
                <a:gd name="T48" fmla="*/ 421 w 435"/>
                <a:gd name="T49" fmla="*/ 62 h 673"/>
                <a:gd name="T50" fmla="*/ 405 w 435"/>
                <a:gd name="T51" fmla="*/ 28 h 673"/>
                <a:gd name="T52" fmla="*/ 393 w 435"/>
                <a:gd name="T53" fmla="*/ 6 h 673"/>
                <a:gd name="T54" fmla="*/ 383 w 435"/>
                <a:gd name="T55" fmla="*/ 2 h 673"/>
                <a:gd name="T56" fmla="*/ 353 w 435"/>
                <a:gd name="T57" fmla="*/ 10 h 673"/>
                <a:gd name="T58" fmla="*/ 324 w 435"/>
                <a:gd name="T59" fmla="*/ 22 h 673"/>
                <a:gd name="T60" fmla="*/ 288 w 435"/>
                <a:gd name="T61" fmla="*/ 38 h 673"/>
                <a:gd name="T62" fmla="*/ 250 w 435"/>
                <a:gd name="T63" fmla="*/ 60 h 673"/>
                <a:gd name="T64" fmla="*/ 209 w 435"/>
                <a:gd name="T65" fmla="*/ 84 h 673"/>
                <a:gd name="T66" fmla="*/ 167 w 435"/>
                <a:gd name="T67" fmla="*/ 116 h 673"/>
                <a:gd name="T68" fmla="*/ 127 w 435"/>
                <a:gd name="T69" fmla="*/ 153 h 673"/>
                <a:gd name="T70" fmla="*/ 91 w 435"/>
                <a:gd name="T71" fmla="*/ 197 h 673"/>
                <a:gd name="T72" fmla="*/ 62 w 435"/>
                <a:gd name="T73" fmla="*/ 248 h 673"/>
                <a:gd name="T74" fmla="*/ 40 w 435"/>
                <a:gd name="T75" fmla="*/ 300 h 673"/>
                <a:gd name="T76" fmla="*/ 24 w 435"/>
                <a:gd name="T77" fmla="*/ 350 h 673"/>
                <a:gd name="T78" fmla="*/ 14 w 435"/>
                <a:gd name="T79" fmla="*/ 401 h 673"/>
                <a:gd name="T80" fmla="*/ 6 w 435"/>
                <a:gd name="T81" fmla="*/ 451 h 673"/>
                <a:gd name="T82" fmla="*/ 2 w 435"/>
                <a:gd name="T83" fmla="*/ 496 h 673"/>
                <a:gd name="T84" fmla="*/ 0 w 435"/>
                <a:gd name="T85" fmla="*/ 538 h 673"/>
                <a:gd name="T86" fmla="*/ 2 w 435"/>
                <a:gd name="T87" fmla="*/ 576 h 673"/>
                <a:gd name="T88" fmla="*/ 2 w 435"/>
                <a:gd name="T89" fmla="*/ 606 h 673"/>
                <a:gd name="T90" fmla="*/ 4 w 435"/>
                <a:gd name="T91" fmla="*/ 631 h 673"/>
                <a:gd name="T92" fmla="*/ 8 w 435"/>
                <a:gd name="T93" fmla="*/ 647 h 673"/>
                <a:gd name="T94" fmla="*/ 30 w 435"/>
                <a:gd name="T95" fmla="*/ 655 h 673"/>
                <a:gd name="T96" fmla="*/ 58 w 435"/>
                <a:gd name="T97" fmla="*/ 659 h 673"/>
                <a:gd name="T98" fmla="*/ 89 w 435"/>
                <a:gd name="T99" fmla="*/ 667 h 673"/>
                <a:gd name="T100" fmla="*/ 125 w 435"/>
                <a:gd name="T101" fmla="*/ 671 h 673"/>
                <a:gd name="T102" fmla="*/ 157 w 435"/>
                <a:gd name="T103" fmla="*/ 673 h 673"/>
                <a:gd name="T104" fmla="*/ 189 w 435"/>
                <a:gd name="T105" fmla="*/ 673 h 673"/>
                <a:gd name="T106" fmla="*/ 215 w 435"/>
                <a:gd name="T107" fmla="*/ 671 h 6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5"/>
                <a:gd name="T163" fmla="*/ 0 h 673"/>
                <a:gd name="T164" fmla="*/ 435 w 435"/>
                <a:gd name="T165" fmla="*/ 673 h 6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5" h="673">
                  <a:moveTo>
                    <a:pt x="216" y="671"/>
                  </a:moveTo>
                  <a:lnTo>
                    <a:pt x="216" y="669"/>
                  </a:lnTo>
                  <a:lnTo>
                    <a:pt x="218" y="667"/>
                  </a:lnTo>
                  <a:lnTo>
                    <a:pt x="220" y="661"/>
                  </a:lnTo>
                  <a:lnTo>
                    <a:pt x="224" y="655"/>
                  </a:lnTo>
                  <a:lnTo>
                    <a:pt x="226" y="651"/>
                  </a:lnTo>
                  <a:lnTo>
                    <a:pt x="228" y="647"/>
                  </a:lnTo>
                  <a:lnTo>
                    <a:pt x="230" y="643"/>
                  </a:lnTo>
                  <a:lnTo>
                    <a:pt x="232" y="639"/>
                  </a:lnTo>
                  <a:lnTo>
                    <a:pt x="234" y="633"/>
                  </a:lnTo>
                  <a:lnTo>
                    <a:pt x="236" y="627"/>
                  </a:lnTo>
                  <a:lnTo>
                    <a:pt x="238" y="623"/>
                  </a:lnTo>
                  <a:lnTo>
                    <a:pt x="242" y="617"/>
                  </a:lnTo>
                  <a:lnTo>
                    <a:pt x="244" y="612"/>
                  </a:lnTo>
                  <a:lnTo>
                    <a:pt x="246" y="606"/>
                  </a:lnTo>
                  <a:lnTo>
                    <a:pt x="246" y="600"/>
                  </a:lnTo>
                  <a:lnTo>
                    <a:pt x="248" y="594"/>
                  </a:lnTo>
                  <a:lnTo>
                    <a:pt x="250" y="588"/>
                  </a:lnTo>
                  <a:lnTo>
                    <a:pt x="250" y="582"/>
                  </a:lnTo>
                  <a:lnTo>
                    <a:pt x="250" y="578"/>
                  </a:lnTo>
                  <a:lnTo>
                    <a:pt x="252" y="572"/>
                  </a:lnTo>
                  <a:lnTo>
                    <a:pt x="252" y="566"/>
                  </a:lnTo>
                  <a:lnTo>
                    <a:pt x="252" y="560"/>
                  </a:lnTo>
                  <a:lnTo>
                    <a:pt x="250" y="554"/>
                  </a:lnTo>
                  <a:lnTo>
                    <a:pt x="250" y="550"/>
                  </a:lnTo>
                  <a:lnTo>
                    <a:pt x="248" y="544"/>
                  </a:lnTo>
                  <a:lnTo>
                    <a:pt x="246" y="538"/>
                  </a:lnTo>
                  <a:lnTo>
                    <a:pt x="244" y="534"/>
                  </a:lnTo>
                  <a:lnTo>
                    <a:pt x="240" y="530"/>
                  </a:lnTo>
                  <a:lnTo>
                    <a:pt x="236" y="524"/>
                  </a:lnTo>
                  <a:lnTo>
                    <a:pt x="234" y="520"/>
                  </a:lnTo>
                  <a:lnTo>
                    <a:pt x="230" y="518"/>
                  </a:lnTo>
                  <a:lnTo>
                    <a:pt x="228" y="514"/>
                  </a:lnTo>
                  <a:lnTo>
                    <a:pt x="222" y="506"/>
                  </a:lnTo>
                  <a:lnTo>
                    <a:pt x="216" y="502"/>
                  </a:lnTo>
                  <a:lnTo>
                    <a:pt x="209" y="496"/>
                  </a:lnTo>
                  <a:lnTo>
                    <a:pt x="205" y="493"/>
                  </a:lnTo>
                  <a:lnTo>
                    <a:pt x="199" y="489"/>
                  </a:lnTo>
                  <a:lnTo>
                    <a:pt x="195" y="485"/>
                  </a:lnTo>
                  <a:lnTo>
                    <a:pt x="191" y="479"/>
                  </a:lnTo>
                  <a:lnTo>
                    <a:pt x="187" y="475"/>
                  </a:lnTo>
                  <a:lnTo>
                    <a:pt x="185" y="471"/>
                  </a:lnTo>
                  <a:lnTo>
                    <a:pt x="183" y="465"/>
                  </a:lnTo>
                  <a:lnTo>
                    <a:pt x="181" y="459"/>
                  </a:lnTo>
                  <a:lnTo>
                    <a:pt x="179" y="453"/>
                  </a:lnTo>
                  <a:lnTo>
                    <a:pt x="179" y="449"/>
                  </a:lnTo>
                  <a:lnTo>
                    <a:pt x="179" y="445"/>
                  </a:lnTo>
                  <a:lnTo>
                    <a:pt x="179" y="441"/>
                  </a:lnTo>
                  <a:lnTo>
                    <a:pt x="181" y="437"/>
                  </a:lnTo>
                  <a:lnTo>
                    <a:pt x="181" y="433"/>
                  </a:lnTo>
                  <a:lnTo>
                    <a:pt x="183" y="429"/>
                  </a:lnTo>
                  <a:lnTo>
                    <a:pt x="185" y="427"/>
                  </a:lnTo>
                  <a:lnTo>
                    <a:pt x="189" y="423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7" y="417"/>
                  </a:lnTo>
                  <a:lnTo>
                    <a:pt x="201" y="415"/>
                  </a:lnTo>
                  <a:lnTo>
                    <a:pt x="205" y="413"/>
                  </a:lnTo>
                  <a:lnTo>
                    <a:pt x="209" y="411"/>
                  </a:lnTo>
                  <a:lnTo>
                    <a:pt x="213" y="409"/>
                  </a:lnTo>
                  <a:lnTo>
                    <a:pt x="218" y="409"/>
                  </a:lnTo>
                  <a:lnTo>
                    <a:pt x="222" y="407"/>
                  </a:lnTo>
                  <a:lnTo>
                    <a:pt x="228" y="405"/>
                  </a:lnTo>
                  <a:lnTo>
                    <a:pt x="232" y="405"/>
                  </a:lnTo>
                  <a:lnTo>
                    <a:pt x="238" y="403"/>
                  </a:lnTo>
                  <a:lnTo>
                    <a:pt x="242" y="401"/>
                  </a:lnTo>
                  <a:lnTo>
                    <a:pt x="248" y="401"/>
                  </a:lnTo>
                  <a:lnTo>
                    <a:pt x="252" y="399"/>
                  </a:lnTo>
                  <a:lnTo>
                    <a:pt x="258" y="397"/>
                  </a:lnTo>
                  <a:lnTo>
                    <a:pt x="262" y="395"/>
                  </a:lnTo>
                  <a:lnTo>
                    <a:pt x="266" y="393"/>
                  </a:lnTo>
                  <a:lnTo>
                    <a:pt x="270" y="391"/>
                  </a:lnTo>
                  <a:lnTo>
                    <a:pt x="274" y="389"/>
                  </a:lnTo>
                  <a:lnTo>
                    <a:pt x="278" y="385"/>
                  </a:lnTo>
                  <a:lnTo>
                    <a:pt x="282" y="383"/>
                  </a:lnTo>
                  <a:lnTo>
                    <a:pt x="284" y="379"/>
                  </a:lnTo>
                  <a:lnTo>
                    <a:pt x="288" y="377"/>
                  </a:lnTo>
                  <a:lnTo>
                    <a:pt x="290" y="371"/>
                  </a:lnTo>
                  <a:lnTo>
                    <a:pt x="292" y="368"/>
                  </a:lnTo>
                  <a:lnTo>
                    <a:pt x="294" y="364"/>
                  </a:lnTo>
                  <a:lnTo>
                    <a:pt x="296" y="358"/>
                  </a:lnTo>
                  <a:lnTo>
                    <a:pt x="296" y="352"/>
                  </a:lnTo>
                  <a:lnTo>
                    <a:pt x="298" y="348"/>
                  </a:lnTo>
                  <a:lnTo>
                    <a:pt x="298" y="342"/>
                  </a:lnTo>
                  <a:lnTo>
                    <a:pt x="298" y="338"/>
                  </a:lnTo>
                  <a:lnTo>
                    <a:pt x="298" y="332"/>
                  </a:lnTo>
                  <a:lnTo>
                    <a:pt x="298" y="328"/>
                  </a:lnTo>
                  <a:lnTo>
                    <a:pt x="298" y="324"/>
                  </a:lnTo>
                  <a:lnTo>
                    <a:pt x="298" y="320"/>
                  </a:lnTo>
                  <a:lnTo>
                    <a:pt x="296" y="314"/>
                  </a:lnTo>
                  <a:lnTo>
                    <a:pt x="296" y="310"/>
                  </a:lnTo>
                  <a:lnTo>
                    <a:pt x="296" y="306"/>
                  </a:lnTo>
                  <a:lnTo>
                    <a:pt x="294" y="302"/>
                  </a:lnTo>
                  <a:lnTo>
                    <a:pt x="292" y="294"/>
                  </a:lnTo>
                  <a:lnTo>
                    <a:pt x="292" y="288"/>
                  </a:lnTo>
                  <a:lnTo>
                    <a:pt x="290" y="280"/>
                  </a:lnTo>
                  <a:lnTo>
                    <a:pt x="288" y="274"/>
                  </a:lnTo>
                  <a:lnTo>
                    <a:pt x="286" y="268"/>
                  </a:lnTo>
                  <a:lnTo>
                    <a:pt x="286" y="262"/>
                  </a:lnTo>
                  <a:lnTo>
                    <a:pt x="284" y="254"/>
                  </a:lnTo>
                  <a:lnTo>
                    <a:pt x="284" y="248"/>
                  </a:lnTo>
                  <a:lnTo>
                    <a:pt x="284" y="243"/>
                  </a:lnTo>
                  <a:lnTo>
                    <a:pt x="286" y="237"/>
                  </a:lnTo>
                  <a:lnTo>
                    <a:pt x="288" y="233"/>
                  </a:lnTo>
                  <a:lnTo>
                    <a:pt x="290" y="229"/>
                  </a:lnTo>
                  <a:lnTo>
                    <a:pt x="292" y="225"/>
                  </a:lnTo>
                  <a:lnTo>
                    <a:pt x="296" y="223"/>
                  </a:lnTo>
                  <a:lnTo>
                    <a:pt x="298" y="219"/>
                  </a:lnTo>
                  <a:lnTo>
                    <a:pt x="302" y="217"/>
                  </a:lnTo>
                  <a:lnTo>
                    <a:pt x="306" y="215"/>
                  </a:lnTo>
                  <a:lnTo>
                    <a:pt x="310" y="213"/>
                  </a:lnTo>
                  <a:lnTo>
                    <a:pt x="314" y="211"/>
                  </a:lnTo>
                  <a:lnTo>
                    <a:pt x="320" y="209"/>
                  </a:lnTo>
                  <a:lnTo>
                    <a:pt x="326" y="207"/>
                  </a:lnTo>
                  <a:lnTo>
                    <a:pt x="332" y="205"/>
                  </a:lnTo>
                  <a:lnTo>
                    <a:pt x="338" y="203"/>
                  </a:lnTo>
                  <a:lnTo>
                    <a:pt x="342" y="201"/>
                  </a:lnTo>
                  <a:lnTo>
                    <a:pt x="348" y="201"/>
                  </a:lnTo>
                  <a:lnTo>
                    <a:pt x="355" y="199"/>
                  </a:lnTo>
                  <a:lnTo>
                    <a:pt x="361" y="197"/>
                  </a:lnTo>
                  <a:lnTo>
                    <a:pt x="367" y="195"/>
                  </a:lnTo>
                  <a:lnTo>
                    <a:pt x="371" y="193"/>
                  </a:lnTo>
                  <a:lnTo>
                    <a:pt x="379" y="191"/>
                  </a:lnTo>
                  <a:lnTo>
                    <a:pt x="383" y="187"/>
                  </a:lnTo>
                  <a:lnTo>
                    <a:pt x="391" y="185"/>
                  </a:lnTo>
                  <a:lnTo>
                    <a:pt x="395" y="183"/>
                  </a:lnTo>
                  <a:lnTo>
                    <a:pt x="401" y="181"/>
                  </a:lnTo>
                  <a:lnTo>
                    <a:pt x="407" y="179"/>
                  </a:lnTo>
                  <a:lnTo>
                    <a:pt x="411" y="175"/>
                  </a:lnTo>
                  <a:lnTo>
                    <a:pt x="415" y="171"/>
                  </a:lnTo>
                  <a:lnTo>
                    <a:pt x="419" y="169"/>
                  </a:lnTo>
                  <a:lnTo>
                    <a:pt x="423" y="165"/>
                  </a:lnTo>
                  <a:lnTo>
                    <a:pt x="427" y="159"/>
                  </a:lnTo>
                  <a:lnTo>
                    <a:pt x="429" y="155"/>
                  </a:lnTo>
                  <a:lnTo>
                    <a:pt x="433" y="151"/>
                  </a:lnTo>
                  <a:lnTo>
                    <a:pt x="433" y="145"/>
                  </a:lnTo>
                  <a:lnTo>
                    <a:pt x="435" y="141"/>
                  </a:lnTo>
                  <a:lnTo>
                    <a:pt x="435" y="135"/>
                  </a:lnTo>
                  <a:lnTo>
                    <a:pt x="435" y="129"/>
                  </a:lnTo>
                  <a:lnTo>
                    <a:pt x="435" y="123"/>
                  </a:lnTo>
                  <a:lnTo>
                    <a:pt x="435" y="118"/>
                  </a:lnTo>
                  <a:lnTo>
                    <a:pt x="435" y="112"/>
                  </a:lnTo>
                  <a:lnTo>
                    <a:pt x="433" y="106"/>
                  </a:lnTo>
                  <a:lnTo>
                    <a:pt x="431" y="100"/>
                  </a:lnTo>
                  <a:lnTo>
                    <a:pt x="431" y="92"/>
                  </a:lnTo>
                  <a:lnTo>
                    <a:pt x="427" y="86"/>
                  </a:lnTo>
                  <a:lnTo>
                    <a:pt x="427" y="80"/>
                  </a:lnTo>
                  <a:lnTo>
                    <a:pt x="425" y="74"/>
                  </a:lnTo>
                  <a:lnTo>
                    <a:pt x="423" y="68"/>
                  </a:lnTo>
                  <a:lnTo>
                    <a:pt x="421" y="62"/>
                  </a:lnTo>
                  <a:lnTo>
                    <a:pt x="419" y="56"/>
                  </a:lnTo>
                  <a:lnTo>
                    <a:pt x="415" y="50"/>
                  </a:lnTo>
                  <a:lnTo>
                    <a:pt x="413" y="44"/>
                  </a:lnTo>
                  <a:lnTo>
                    <a:pt x="409" y="38"/>
                  </a:lnTo>
                  <a:lnTo>
                    <a:pt x="407" y="34"/>
                  </a:lnTo>
                  <a:lnTo>
                    <a:pt x="405" y="28"/>
                  </a:lnTo>
                  <a:lnTo>
                    <a:pt x="403" y="24"/>
                  </a:lnTo>
                  <a:lnTo>
                    <a:pt x="401" y="20"/>
                  </a:lnTo>
                  <a:lnTo>
                    <a:pt x="399" y="16"/>
                  </a:lnTo>
                  <a:lnTo>
                    <a:pt x="397" y="12"/>
                  </a:lnTo>
                  <a:lnTo>
                    <a:pt x="395" y="10"/>
                  </a:lnTo>
                  <a:lnTo>
                    <a:pt x="393" y="6"/>
                  </a:lnTo>
                  <a:lnTo>
                    <a:pt x="391" y="4"/>
                  </a:lnTo>
                  <a:lnTo>
                    <a:pt x="389" y="2"/>
                  </a:lnTo>
                  <a:lnTo>
                    <a:pt x="389" y="0"/>
                  </a:lnTo>
                  <a:lnTo>
                    <a:pt x="387" y="0"/>
                  </a:lnTo>
                  <a:lnTo>
                    <a:pt x="385" y="0"/>
                  </a:lnTo>
                  <a:lnTo>
                    <a:pt x="383" y="2"/>
                  </a:lnTo>
                  <a:lnTo>
                    <a:pt x="379" y="4"/>
                  </a:lnTo>
                  <a:lnTo>
                    <a:pt x="371" y="4"/>
                  </a:lnTo>
                  <a:lnTo>
                    <a:pt x="365" y="8"/>
                  </a:lnTo>
                  <a:lnTo>
                    <a:pt x="361" y="8"/>
                  </a:lnTo>
                  <a:lnTo>
                    <a:pt x="357" y="10"/>
                  </a:lnTo>
                  <a:lnTo>
                    <a:pt x="353" y="10"/>
                  </a:lnTo>
                  <a:lnTo>
                    <a:pt x="349" y="12"/>
                  </a:lnTo>
                  <a:lnTo>
                    <a:pt x="346" y="14"/>
                  </a:lnTo>
                  <a:lnTo>
                    <a:pt x="340" y="16"/>
                  </a:lnTo>
                  <a:lnTo>
                    <a:pt x="336" y="18"/>
                  </a:lnTo>
                  <a:lnTo>
                    <a:pt x="330" y="20"/>
                  </a:lnTo>
                  <a:lnTo>
                    <a:pt x="324" y="22"/>
                  </a:lnTo>
                  <a:lnTo>
                    <a:pt x="318" y="24"/>
                  </a:lnTo>
                  <a:lnTo>
                    <a:pt x="314" y="26"/>
                  </a:lnTo>
                  <a:lnTo>
                    <a:pt x="308" y="30"/>
                  </a:lnTo>
                  <a:lnTo>
                    <a:pt x="302" y="32"/>
                  </a:lnTo>
                  <a:lnTo>
                    <a:pt x="296" y="34"/>
                  </a:lnTo>
                  <a:lnTo>
                    <a:pt x="288" y="38"/>
                  </a:lnTo>
                  <a:lnTo>
                    <a:pt x="284" y="40"/>
                  </a:lnTo>
                  <a:lnTo>
                    <a:pt x="276" y="44"/>
                  </a:lnTo>
                  <a:lnTo>
                    <a:pt x="270" y="48"/>
                  </a:lnTo>
                  <a:lnTo>
                    <a:pt x="264" y="52"/>
                  </a:lnTo>
                  <a:lnTo>
                    <a:pt x="258" y="56"/>
                  </a:lnTo>
                  <a:lnTo>
                    <a:pt x="250" y="60"/>
                  </a:lnTo>
                  <a:lnTo>
                    <a:pt x="244" y="62"/>
                  </a:lnTo>
                  <a:lnTo>
                    <a:pt x="236" y="66"/>
                  </a:lnTo>
                  <a:lnTo>
                    <a:pt x="230" y="70"/>
                  </a:lnTo>
                  <a:lnTo>
                    <a:pt x="222" y="76"/>
                  </a:lnTo>
                  <a:lnTo>
                    <a:pt x="216" y="80"/>
                  </a:lnTo>
                  <a:lnTo>
                    <a:pt x="209" y="84"/>
                  </a:lnTo>
                  <a:lnTo>
                    <a:pt x="203" y="90"/>
                  </a:lnTo>
                  <a:lnTo>
                    <a:pt x="195" y="94"/>
                  </a:lnTo>
                  <a:lnTo>
                    <a:pt x="189" y="100"/>
                  </a:lnTo>
                  <a:lnTo>
                    <a:pt x="181" y="104"/>
                  </a:lnTo>
                  <a:lnTo>
                    <a:pt x="173" y="110"/>
                  </a:lnTo>
                  <a:lnTo>
                    <a:pt x="167" y="116"/>
                  </a:lnTo>
                  <a:lnTo>
                    <a:pt x="159" y="122"/>
                  </a:lnTo>
                  <a:lnTo>
                    <a:pt x="153" y="127"/>
                  </a:lnTo>
                  <a:lnTo>
                    <a:pt x="147" y="133"/>
                  </a:lnTo>
                  <a:lnTo>
                    <a:pt x="141" y="141"/>
                  </a:lnTo>
                  <a:lnTo>
                    <a:pt x="133" y="147"/>
                  </a:lnTo>
                  <a:lnTo>
                    <a:pt x="127" y="153"/>
                  </a:lnTo>
                  <a:lnTo>
                    <a:pt x="121" y="159"/>
                  </a:lnTo>
                  <a:lnTo>
                    <a:pt x="115" y="167"/>
                  </a:lnTo>
                  <a:lnTo>
                    <a:pt x="109" y="173"/>
                  </a:lnTo>
                  <a:lnTo>
                    <a:pt x="103" y="181"/>
                  </a:lnTo>
                  <a:lnTo>
                    <a:pt x="97" y="189"/>
                  </a:lnTo>
                  <a:lnTo>
                    <a:pt x="91" y="197"/>
                  </a:lnTo>
                  <a:lnTo>
                    <a:pt x="85" y="205"/>
                  </a:lnTo>
                  <a:lnTo>
                    <a:pt x="82" y="213"/>
                  </a:lnTo>
                  <a:lnTo>
                    <a:pt x="76" y="221"/>
                  </a:lnTo>
                  <a:lnTo>
                    <a:pt x="72" y="229"/>
                  </a:lnTo>
                  <a:lnTo>
                    <a:pt x="66" y="239"/>
                  </a:lnTo>
                  <a:lnTo>
                    <a:pt x="62" y="248"/>
                  </a:lnTo>
                  <a:lnTo>
                    <a:pt x="58" y="258"/>
                  </a:lnTo>
                  <a:lnTo>
                    <a:pt x="54" y="266"/>
                  </a:lnTo>
                  <a:lnTo>
                    <a:pt x="50" y="274"/>
                  </a:lnTo>
                  <a:lnTo>
                    <a:pt x="46" y="282"/>
                  </a:lnTo>
                  <a:lnTo>
                    <a:pt x="44" y="290"/>
                  </a:lnTo>
                  <a:lnTo>
                    <a:pt x="40" y="300"/>
                  </a:lnTo>
                  <a:lnTo>
                    <a:pt x="38" y="308"/>
                  </a:lnTo>
                  <a:lnTo>
                    <a:pt x="34" y="316"/>
                  </a:lnTo>
                  <a:lnTo>
                    <a:pt x="32" y="326"/>
                  </a:lnTo>
                  <a:lnTo>
                    <a:pt x="30" y="334"/>
                  </a:lnTo>
                  <a:lnTo>
                    <a:pt x="26" y="342"/>
                  </a:lnTo>
                  <a:lnTo>
                    <a:pt x="24" y="350"/>
                  </a:lnTo>
                  <a:lnTo>
                    <a:pt x="22" y="360"/>
                  </a:lnTo>
                  <a:lnTo>
                    <a:pt x="20" y="368"/>
                  </a:lnTo>
                  <a:lnTo>
                    <a:pt x="18" y="375"/>
                  </a:lnTo>
                  <a:lnTo>
                    <a:pt x="18" y="383"/>
                  </a:lnTo>
                  <a:lnTo>
                    <a:pt x="16" y="393"/>
                  </a:lnTo>
                  <a:lnTo>
                    <a:pt x="14" y="401"/>
                  </a:lnTo>
                  <a:lnTo>
                    <a:pt x="12" y="409"/>
                  </a:lnTo>
                  <a:lnTo>
                    <a:pt x="10" y="417"/>
                  </a:lnTo>
                  <a:lnTo>
                    <a:pt x="10" y="427"/>
                  </a:lnTo>
                  <a:lnTo>
                    <a:pt x="8" y="433"/>
                  </a:lnTo>
                  <a:lnTo>
                    <a:pt x="8" y="443"/>
                  </a:lnTo>
                  <a:lnTo>
                    <a:pt x="6" y="451"/>
                  </a:lnTo>
                  <a:lnTo>
                    <a:pt x="6" y="459"/>
                  </a:lnTo>
                  <a:lnTo>
                    <a:pt x="4" y="467"/>
                  </a:lnTo>
                  <a:lnTo>
                    <a:pt x="4" y="475"/>
                  </a:lnTo>
                  <a:lnTo>
                    <a:pt x="4" y="483"/>
                  </a:lnTo>
                  <a:lnTo>
                    <a:pt x="4" y="491"/>
                  </a:lnTo>
                  <a:lnTo>
                    <a:pt x="2" y="496"/>
                  </a:lnTo>
                  <a:lnTo>
                    <a:pt x="2" y="504"/>
                  </a:lnTo>
                  <a:lnTo>
                    <a:pt x="2" y="512"/>
                  </a:lnTo>
                  <a:lnTo>
                    <a:pt x="2" y="520"/>
                  </a:lnTo>
                  <a:lnTo>
                    <a:pt x="2" y="526"/>
                  </a:lnTo>
                  <a:lnTo>
                    <a:pt x="2" y="532"/>
                  </a:lnTo>
                  <a:lnTo>
                    <a:pt x="0" y="538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8"/>
                  </a:lnTo>
                  <a:lnTo>
                    <a:pt x="0" y="564"/>
                  </a:lnTo>
                  <a:lnTo>
                    <a:pt x="2" y="572"/>
                  </a:lnTo>
                  <a:lnTo>
                    <a:pt x="2" y="576"/>
                  </a:lnTo>
                  <a:lnTo>
                    <a:pt x="2" y="582"/>
                  </a:lnTo>
                  <a:lnTo>
                    <a:pt x="2" y="588"/>
                  </a:lnTo>
                  <a:lnTo>
                    <a:pt x="2" y="592"/>
                  </a:lnTo>
                  <a:lnTo>
                    <a:pt x="2" y="598"/>
                  </a:lnTo>
                  <a:lnTo>
                    <a:pt x="2" y="602"/>
                  </a:lnTo>
                  <a:lnTo>
                    <a:pt x="2" y="606"/>
                  </a:lnTo>
                  <a:lnTo>
                    <a:pt x="4" y="612"/>
                  </a:lnTo>
                  <a:lnTo>
                    <a:pt x="4" y="616"/>
                  </a:lnTo>
                  <a:lnTo>
                    <a:pt x="4" y="619"/>
                  </a:lnTo>
                  <a:lnTo>
                    <a:pt x="4" y="621"/>
                  </a:lnTo>
                  <a:lnTo>
                    <a:pt x="4" y="625"/>
                  </a:lnTo>
                  <a:lnTo>
                    <a:pt x="4" y="631"/>
                  </a:lnTo>
                  <a:lnTo>
                    <a:pt x="6" y="637"/>
                  </a:lnTo>
                  <a:lnTo>
                    <a:pt x="6" y="641"/>
                  </a:lnTo>
                  <a:lnTo>
                    <a:pt x="6" y="645"/>
                  </a:lnTo>
                  <a:lnTo>
                    <a:pt x="6" y="647"/>
                  </a:lnTo>
                  <a:lnTo>
                    <a:pt x="8" y="647"/>
                  </a:lnTo>
                  <a:lnTo>
                    <a:pt x="10" y="649"/>
                  </a:lnTo>
                  <a:lnTo>
                    <a:pt x="14" y="649"/>
                  </a:lnTo>
                  <a:lnTo>
                    <a:pt x="16" y="651"/>
                  </a:lnTo>
                  <a:lnTo>
                    <a:pt x="20" y="651"/>
                  </a:lnTo>
                  <a:lnTo>
                    <a:pt x="26" y="653"/>
                  </a:lnTo>
                  <a:lnTo>
                    <a:pt x="30" y="655"/>
                  </a:lnTo>
                  <a:lnTo>
                    <a:pt x="38" y="655"/>
                  </a:lnTo>
                  <a:lnTo>
                    <a:pt x="40" y="657"/>
                  </a:lnTo>
                  <a:lnTo>
                    <a:pt x="44" y="657"/>
                  </a:lnTo>
                  <a:lnTo>
                    <a:pt x="48" y="657"/>
                  </a:lnTo>
                  <a:lnTo>
                    <a:pt x="54" y="659"/>
                  </a:lnTo>
                  <a:lnTo>
                    <a:pt x="58" y="659"/>
                  </a:lnTo>
                  <a:lnTo>
                    <a:pt x="62" y="661"/>
                  </a:lnTo>
                  <a:lnTo>
                    <a:pt x="66" y="661"/>
                  </a:lnTo>
                  <a:lnTo>
                    <a:pt x="72" y="663"/>
                  </a:lnTo>
                  <a:lnTo>
                    <a:pt x="78" y="665"/>
                  </a:lnTo>
                  <a:lnTo>
                    <a:pt x="84" y="665"/>
                  </a:lnTo>
                  <a:lnTo>
                    <a:pt x="89" y="667"/>
                  </a:lnTo>
                  <a:lnTo>
                    <a:pt x="95" y="669"/>
                  </a:lnTo>
                  <a:lnTo>
                    <a:pt x="101" y="669"/>
                  </a:lnTo>
                  <a:lnTo>
                    <a:pt x="107" y="669"/>
                  </a:lnTo>
                  <a:lnTo>
                    <a:pt x="113" y="671"/>
                  </a:lnTo>
                  <a:lnTo>
                    <a:pt x="121" y="671"/>
                  </a:lnTo>
                  <a:lnTo>
                    <a:pt x="125" y="671"/>
                  </a:lnTo>
                  <a:lnTo>
                    <a:pt x="131" y="671"/>
                  </a:lnTo>
                  <a:lnTo>
                    <a:pt x="137" y="673"/>
                  </a:lnTo>
                  <a:lnTo>
                    <a:pt x="143" y="673"/>
                  </a:lnTo>
                  <a:lnTo>
                    <a:pt x="149" y="673"/>
                  </a:lnTo>
                  <a:lnTo>
                    <a:pt x="153" y="673"/>
                  </a:lnTo>
                  <a:lnTo>
                    <a:pt x="157" y="673"/>
                  </a:lnTo>
                  <a:lnTo>
                    <a:pt x="163" y="673"/>
                  </a:lnTo>
                  <a:lnTo>
                    <a:pt x="167" y="673"/>
                  </a:lnTo>
                  <a:lnTo>
                    <a:pt x="171" y="673"/>
                  </a:lnTo>
                  <a:lnTo>
                    <a:pt x="177" y="673"/>
                  </a:lnTo>
                  <a:lnTo>
                    <a:pt x="181" y="673"/>
                  </a:lnTo>
                  <a:lnTo>
                    <a:pt x="189" y="673"/>
                  </a:lnTo>
                  <a:lnTo>
                    <a:pt x="195" y="673"/>
                  </a:lnTo>
                  <a:lnTo>
                    <a:pt x="201" y="671"/>
                  </a:lnTo>
                  <a:lnTo>
                    <a:pt x="207" y="671"/>
                  </a:lnTo>
                  <a:lnTo>
                    <a:pt x="209" y="671"/>
                  </a:lnTo>
                  <a:lnTo>
                    <a:pt x="213" y="671"/>
                  </a:lnTo>
                  <a:lnTo>
                    <a:pt x="215" y="671"/>
                  </a:lnTo>
                  <a:lnTo>
                    <a:pt x="216" y="671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auto">
            <a:xfrm>
              <a:off x="4093" y="2195"/>
              <a:ext cx="423" cy="641"/>
            </a:xfrm>
            <a:custGeom>
              <a:avLst/>
              <a:gdLst>
                <a:gd name="T0" fmla="*/ 208 w 423"/>
                <a:gd name="T1" fmla="*/ 627 h 641"/>
                <a:gd name="T2" fmla="*/ 220 w 423"/>
                <a:gd name="T3" fmla="*/ 607 h 641"/>
                <a:gd name="T4" fmla="*/ 232 w 423"/>
                <a:gd name="T5" fmla="*/ 583 h 641"/>
                <a:gd name="T6" fmla="*/ 240 w 423"/>
                <a:gd name="T7" fmla="*/ 555 h 641"/>
                <a:gd name="T8" fmla="*/ 240 w 423"/>
                <a:gd name="T9" fmla="*/ 530 h 641"/>
                <a:gd name="T10" fmla="*/ 226 w 423"/>
                <a:gd name="T11" fmla="*/ 506 h 641"/>
                <a:gd name="T12" fmla="*/ 208 w 423"/>
                <a:gd name="T13" fmla="*/ 482 h 641"/>
                <a:gd name="T14" fmla="*/ 195 w 423"/>
                <a:gd name="T15" fmla="*/ 458 h 641"/>
                <a:gd name="T16" fmla="*/ 191 w 423"/>
                <a:gd name="T17" fmla="*/ 432 h 641"/>
                <a:gd name="T18" fmla="*/ 193 w 423"/>
                <a:gd name="T19" fmla="*/ 413 h 641"/>
                <a:gd name="T20" fmla="*/ 212 w 423"/>
                <a:gd name="T21" fmla="*/ 393 h 641"/>
                <a:gd name="T22" fmla="*/ 232 w 423"/>
                <a:gd name="T23" fmla="*/ 383 h 641"/>
                <a:gd name="T24" fmla="*/ 254 w 423"/>
                <a:gd name="T25" fmla="*/ 375 h 641"/>
                <a:gd name="T26" fmla="*/ 276 w 423"/>
                <a:gd name="T27" fmla="*/ 365 h 641"/>
                <a:gd name="T28" fmla="*/ 292 w 423"/>
                <a:gd name="T29" fmla="*/ 349 h 641"/>
                <a:gd name="T30" fmla="*/ 300 w 423"/>
                <a:gd name="T31" fmla="*/ 323 h 641"/>
                <a:gd name="T32" fmla="*/ 300 w 423"/>
                <a:gd name="T33" fmla="*/ 299 h 641"/>
                <a:gd name="T34" fmla="*/ 294 w 423"/>
                <a:gd name="T35" fmla="*/ 282 h 641"/>
                <a:gd name="T36" fmla="*/ 282 w 423"/>
                <a:gd name="T37" fmla="*/ 254 h 641"/>
                <a:gd name="T38" fmla="*/ 276 w 423"/>
                <a:gd name="T39" fmla="*/ 224 h 641"/>
                <a:gd name="T40" fmla="*/ 286 w 423"/>
                <a:gd name="T41" fmla="*/ 204 h 641"/>
                <a:gd name="T42" fmla="*/ 306 w 423"/>
                <a:gd name="T43" fmla="*/ 192 h 641"/>
                <a:gd name="T44" fmla="*/ 332 w 423"/>
                <a:gd name="T45" fmla="*/ 184 h 641"/>
                <a:gd name="T46" fmla="*/ 363 w 423"/>
                <a:gd name="T47" fmla="*/ 174 h 641"/>
                <a:gd name="T48" fmla="*/ 391 w 423"/>
                <a:gd name="T49" fmla="*/ 165 h 641"/>
                <a:gd name="T50" fmla="*/ 413 w 423"/>
                <a:gd name="T51" fmla="*/ 147 h 641"/>
                <a:gd name="T52" fmla="*/ 423 w 423"/>
                <a:gd name="T53" fmla="*/ 123 h 641"/>
                <a:gd name="T54" fmla="*/ 417 w 423"/>
                <a:gd name="T55" fmla="*/ 95 h 641"/>
                <a:gd name="T56" fmla="*/ 401 w 423"/>
                <a:gd name="T57" fmla="*/ 67 h 641"/>
                <a:gd name="T58" fmla="*/ 377 w 423"/>
                <a:gd name="T59" fmla="*/ 42 h 641"/>
                <a:gd name="T60" fmla="*/ 353 w 423"/>
                <a:gd name="T61" fmla="*/ 18 h 641"/>
                <a:gd name="T62" fmla="*/ 334 w 423"/>
                <a:gd name="T63" fmla="*/ 4 h 641"/>
                <a:gd name="T64" fmla="*/ 326 w 423"/>
                <a:gd name="T65" fmla="*/ 0 h 641"/>
                <a:gd name="T66" fmla="*/ 300 w 423"/>
                <a:gd name="T67" fmla="*/ 8 h 641"/>
                <a:gd name="T68" fmla="*/ 274 w 423"/>
                <a:gd name="T69" fmla="*/ 20 h 641"/>
                <a:gd name="T70" fmla="*/ 248 w 423"/>
                <a:gd name="T71" fmla="*/ 34 h 641"/>
                <a:gd name="T72" fmla="*/ 220 w 423"/>
                <a:gd name="T73" fmla="*/ 50 h 641"/>
                <a:gd name="T74" fmla="*/ 191 w 423"/>
                <a:gd name="T75" fmla="*/ 69 h 641"/>
                <a:gd name="T76" fmla="*/ 163 w 423"/>
                <a:gd name="T77" fmla="*/ 93 h 641"/>
                <a:gd name="T78" fmla="*/ 133 w 423"/>
                <a:gd name="T79" fmla="*/ 119 h 641"/>
                <a:gd name="T80" fmla="*/ 105 w 423"/>
                <a:gd name="T81" fmla="*/ 149 h 641"/>
                <a:gd name="T82" fmla="*/ 79 w 423"/>
                <a:gd name="T83" fmla="*/ 180 h 641"/>
                <a:gd name="T84" fmla="*/ 58 w 423"/>
                <a:gd name="T85" fmla="*/ 218 h 641"/>
                <a:gd name="T86" fmla="*/ 42 w 423"/>
                <a:gd name="T87" fmla="*/ 260 h 641"/>
                <a:gd name="T88" fmla="*/ 30 w 423"/>
                <a:gd name="T89" fmla="*/ 301 h 641"/>
                <a:gd name="T90" fmla="*/ 20 w 423"/>
                <a:gd name="T91" fmla="*/ 339 h 641"/>
                <a:gd name="T92" fmla="*/ 14 w 423"/>
                <a:gd name="T93" fmla="*/ 377 h 641"/>
                <a:gd name="T94" fmla="*/ 6 w 423"/>
                <a:gd name="T95" fmla="*/ 409 h 641"/>
                <a:gd name="T96" fmla="*/ 2 w 423"/>
                <a:gd name="T97" fmla="*/ 440 h 641"/>
                <a:gd name="T98" fmla="*/ 2 w 423"/>
                <a:gd name="T99" fmla="*/ 468 h 641"/>
                <a:gd name="T100" fmla="*/ 0 w 423"/>
                <a:gd name="T101" fmla="*/ 492 h 641"/>
                <a:gd name="T102" fmla="*/ 0 w 423"/>
                <a:gd name="T103" fmla="*/ 516 h 641"/>
                <a:gd name="T104" fmla="*/ 2 w 423"/>
                <a:gd name="T105" fmla="*/ 544 h 641"/>
                <a:gd name="T106" fmla="*/ 4 w 423"/>
                <a:gd name="T107" fmla="*/ 559 h 641"/>
                <a:gd name="T108" fmla="*/ 22 w 423"/>
                <a:gd name="T109" fmla="*/ 583 h 641"/>
                <a:gd name="T110" fmla="*/ 44 w 423"/>
                <a:gd name="T111" fmla="*/ 601 h 641"/>
                <a:gd name="T112" fmla="*/ 64 w 423"/>
                <a:gd name="T113" fmla="*/ 615 h 641"/>
                <a:gd name="T114" fmla="*/ 87 w 423"/>
                <a:gd name="T115" fmla="*/ 625 h 641"/>
                <a:gd name="T116" fmla="*/ 113 w 423"/>
                <a:gd name="T117" fmla="*/ 631 h 641"/>
                <a:gd name="T118" fmla="*/ 137 w 423"/>
                <a:gd name="T119" fmla="*/ 635 h 641"/>
                <a:gd name="T120" fmla="*/ 159 w 423"/>
                <a:gd name="T121" fmla="*/ 639 h 641"/>
                <a:gd name="T122" fmla="*/ 181 w 423"/>
                <a:gd name="T123" fmla="*/ 639 h 641"/>
                <a:gd name="T124" fmla="*/ 199 w 423"/>
                <a:gd name="T125" fmla="*/ 641 h 6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3"/>
                <a:gd name="T190" fmla="*/ 0 h 641"/>
                <a:gd name="T191" fmla="*/ 423 w 423"/>
                <a:gd name="T192" fmla="*/ 641 h 6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3" h="641">
                  <a:moveTo>
                    <a:pt x="199" y="641"/>
                  </a:moveTo>
                  <a:lnTo>
                    <a:pt x="199" y="639"/>
                  </a:lnTo>
                  <a:lnTo>
                    <a:pt x="201" y="637"/>
                  </a:lnTo>
                  <a:lnTo>
                    <a:pt x="205" y="633"/>
                  </a:lnTo>
                  <a:lnTo>
                    <a:pt x="208" y="627"/>
                  </a:lnTo>
                  <a:lnTo>
                    <a:pt x="210" y="623"/>
                  </a:lnTo>
                  <a:lnTo>
                    <a:pt x="212" y="619"/>
                  </a:lnTo>
                  <a:lnTo>
                    <a:pt x="214" y="615"/>
                  </a:lnTo>
                  <a:lnTo>
                    <a:pt x="218" y="611"/>
                  </a:lnTo>
                  <a:lnTo>
                    <a:pt x="220" y="607"/>
                  </a:lnTo>
                  <a:lnTo>
                    <a:pt x="222" y="603"/>
                  </a:lnTo>
                  <a:lnTo>
                    <a:pt x="224" y="597"/>
                  </a:lnTo>
                  <a:lnTo>
                    <a:pt x="228" y="593"/>
                  </a:lnTo>
                  <a:lnTo>
                    <a:pt x="230" y="589"/>
                  </a:lnTo>
                  <a:lnTo>
                    <a:pt x="232" y="583"/>
                  </a:lnTo>
                  <a:lnTo>
                    <a:pt x="234" y="577"/>
                  </a:lnTo>
                  <a:lnTo>
                    <a:pt x="236" y="573"/>
                  </a:lnTo>
                  <a:lnTo>
                    <a:pt x="238" y="567"/>
                  </a:lnTo>
                  <a:lnTo>
                    <a:pt x="240" y="561"/>
                  </a:lnTo>
                  <a:lnTo>
                    <a:pt x="240" y="555"/>
                  </a:lnTo>
                  <a:lnTo>
                    <a:pt x="242" y="551"/>
                  </a:lnTo>
                  <a:lnTo>
                    <a:pt x="242" y="545"/>
                  </a:lnTo>
                  <a:lnTo>
                    <a:pt x="242" y="540"/>
                  </a:lnTo>
                  <a:lnTo>
                    <a:pt x="240" y="534"/>
                  </a:lnTo>
                  <a:lnTo>
                    <a:pt x="240" y="530"/>
                  </a:lnTo>
                  <a:lnTo>
                    <a:pt x="238" y="524"/>
                  </a:lnTo>
                  <a:lnTo>
                    <a:pt x="236" y="520"/>
                  </a:lnTo>
                  <a:lnTo>
                    <a:pt x="232" y="516"/>
                  </a:lnTo>
                  <a:lnTo>
                    <a:pt x="230" y="510"/>
                  </a:lnTo>
                  <a:lnTo>
                    <a:pt x="226" y="506"/>
                  </a:lnTo>
                  <a:lnTo>
                    <a:pt x="224" y="502"/>
                  </a:lnTo>
                  <a:lnTo>
                    <a:pt x="220" y="498"/>
                  </a:lnTo>
                  <a:lnTo>
                    <a:pt x="218" y="494"/>
                  </a:lnTo>
                  <a:lnTo>
                    <a:pt x="214" y="488"/>
                  </a:lnTo>
                  <a:lnTo>
                    <a:pt x="208" y="482"/>
                  </a:lnTo>
                  <a:lnTo>
                    <a:pt x="205" y="476"/>
                  </a:lnTo>
                  <a:lnTo>
                    <a:pt x="201" y="472"/>
                  </a:lnTo>
                  <a:lnTo>
                    <a:pt x="199" y="466"/>
                  </a:lnTo>
                  <a:lnTo>
                    <a:pt x="197" y="462"/>
                  </a:lnTo>
                  <a:lnTo>
                    <a:pt x="195" y="458"/>
                  </a:lnTo>
                  <a:lnTo>
                    <a:pt x="193" y="452"/>
                  </a:lnTo>
                  <a:lnTo>
                    <a:pt x="191" y="448"/>
                  </a:lnTo>
                  <a:lnTo>
                    <a:pt x="191" y="442"/>
                  </a:lnTo>
                  <a:lnTo>
                    <a:pt x="191" y="436"/>
                  </a:lnTo>
                  <a:lnTo>
                    <a:pt x="191" y="432"/>
                  </a:lnTo>
                  <a:lnTo>
                    <a:pt x="191" y="428"/>
                  </a:lnTo>
                  <a:lnTo>
                    <a:pt x="191" y="424"/>
                  </a:lnTo>
                  <a:lnTo>
                    <a:pt x="193" y="421"/>
                  </a:lnTo>
                  <a:lnTo>
                    <a:pt x="193" y="417"/>
                  </a:lnTo>
                  <a:lnTo>
                    <a:pt x="193" y="413"/>
                  </a:lnTo>
                  <a:lnTo>
                    <a:pt x="195" y="409"/>
                  </a:lnTo>
                  <a:lnTo>
                    <a:pt x="197" y="405"/>
                  </a:lnTo>
                  <a:lnTo>
                    <a:pt x="201" y="403"/>
                  </a:lnTo>
                  <a:lnTo>
                    <a:pt x="205" y="397"/>
                  </a:lnTo>
                  <a:lnTo>
                    <a:pt x="212" y="393"/>
                  </a:lnTo>
                  <a:lnTo>
                    <a:pt x="216" y="391"/>
                  </a:lnTo>
                  <a:lnTo>
                    <a:pt x="218" y="389"/>
                  </a:lnTo>
                  <a:lnTo>
                    <a:pt x="222" y="387"/>
                  </a:lnTo>
                  <a:lnTo>
                    <a:pt x="228" y="385"/>
                  </a:lnTo>
                  <a:lnTo>
                    <a:pt x="232" y="383"/>
                  </a:lnTo>
                  <a:lnTo>
                    <a:pt x="236" y="383"/>
                  </a:lnTo>
                  <a:lnTo>
                    <a:pt x="242" y="381"/>
                  </a:lnTo>
                  <a:lnTo>
                    <a:pt x="246" y="379"/>
                  </a:lnTo>
                  <a:lnTo>
                    <a:pt x="250" y="377"/>
                  </a:lnTo>
                  <a:lnTo>
                    <a:pt x="254" y="375"/>
                  </a:lnTo>
                  <a:lnTo>
                    <a:pt x="258" y="373"/>
                  </a:lnTo>
                  <a:lnTo>
                    <a:pt x="264" y="371"/>
                  </a:lnTo>
                  <a:lnTo>
                    <a:pt x="266" y="369"/>
                  </a:lnTo>
                  <a:lnTo>
                    <a:pt x="272" y="367"/>
                  </a:lnTo>
                  <a:lnTo>
                    <a:pt x="276" y="365"/>
                  </a:lnTo>
                  <a:lnTo>
                    <a:pt x="280" y="363"/>
                  </a:lnTo>
                  <a:lnTo>
                    <a:pt x="282" y="359"/>
                  </a:lnTo>
                  <a:lnTo>
                    <a:pt x="286" y="355"/>
                  </a:lnTo>
                  <a:lnTo>
                    <a:pt x="288" y="351"/>
                  </a:lnTo>
                  <a:lnTo>
                    <a:pt x="292" y="349"/>
                  </a:lnTo>
                  <a:lnTo>
                    <a:pt x="294" y="345"/>
                  </a:lnTo>
                  <a:lnTo>
                    <a:pt x="296" y="341"/>
                  </a:lnTo>
                  <a:lnTo>
                    <a:pt x="298" y="335"/>
                  </a:lnTo>
                  <a:lnTo>
                    <a:pt x="300" y="329"/>
                  </a:lnTo>
                  <a:lnTo>
                    <a:pt x="300" y="323"/>
                  </a:lnTo>
                  <a:lnTo>
                    <a:pt x="300" y="319"/>
                  </a:lnTo>
                  <a:lnTo>
                    <a:pt x="300" y="313"/>
                  </a:lnTo>
                  <a:lnTo>
                    <a:pt x="300" y="309"/>
                  </a:lnTo>
                  <a:lnTo>
                    <a:pt x="300" y="305"/>
                  </a:lnTo>
                  <a:lnTo>
                    <a:pt x="300" y="299"/>
                  </a:lnTo>
                  <a:lnTo>
                    <a:pt x="300" y="296"/>
                  </a:lnTo>
                  <a:lnTo>
                    <a:pt x="298" y="294"/>
                  </a:lnTo>
                  <a:lnTo>
                    <a:pt x="298" y="290"/>
                  </a:lnTo>
                  <a:lnTo>
                    <a:pt x="296" y="284"/>
                  </a:lnTo>
                  <a:lnTo>
                    <a:pt x="294" y="282"/>
                  </a:lnTo>
                  <a:lnTo>
                    <a:pt x="294" y="278"/>
                  </a:lnTo>
                  <a:lnTo>
                    <a:pt x="290" y="272"/>
                  </a:lnTo>
                  <a:lnTo>
                    <a:pt x="288" y="266"/>
                  </a:lnTo>
                  <a:lnTo>
                    <a:pt x="286" y="260"/>
                  </a:lnTo>
                  <a:lnTo>
                    <a:pt x="282" y="254"/>
                  </a:lnTo>
                  <a:lnTo>
                    <a:pt x="280" y="248"/>
                  </a:lnTo>
                  <a:lnTo>
                    <a:pt x="278" y="242"/>
                  </a:lnTo>
                  <a:lnTo>
                    <a:pt x="276" y="236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8" y="216"/>
                  </a:lnTo>
                  <a:lnTo>
                    <a:pt x="278" y="212"/>
                  </a:lnTo>
                  <a:lnTo>
                    <a:pt x="280" y="210"/>
                  </a:lnTo>
                  <a:lnTo>
                    <a:pt x="282" y="206"/>
                  </a:lnTo>
                  <a:lnTo>
                    <a:pt x="286" y="204"/>
                  </a:lnTo>
                  <a:lnTo>
                    <a:pt x="288" y="200"/>
                  </a:lnTo>
                  <a:lnTo>
                    <a:pt x="292" y="198"/>
                  </a:lnTo>
                  <a:lnTo>
                    <a:pt x="296" y="196"/>
                  </a:lnTo>
                  <a:lnTo>
                    <a:pt x="302" y="194"/>
                  </a:lnTo>
                  <a:lnTo>
                    <a:pt x="306" y="192"/>
                  </a:lnTo>
                  <a:lnTo>
                    <a:pt x="310" y="190"/>
                  </a:lnTo>
                  <a:lnTo>
                    <a:pt x="316" y="188"/>
                  </a:lnTo>
                  <a:lnTo>
                    <a:pt x="322" y="186"/>
                  </a:lnTo>
                  <a:lnTo>
                    <a:pt x="328" y="184"/>
                  </a:lnTo>
                  <a:lnTo>
                    <a:pt x="332" y="184"/>
                  </a:lnTo>
                  <a:lnTo>
                    <a:pt x="340" y="182"/>
                  </a:lnTo>
                  <a:lnTo>
                    <a:pt x="345" y="180"/>
                  </a:lnTo>
                  <a:lnTo>
                    <a:pt x="351" y="178"/>
                  </a:lnTo>
                  <a:lnTo>
                    <a:pt x="357" y="176"/>
                  </a:lnTo>
                  <a:lnTo>
                    <a:pt x="363" y="174"/>
                  </a:lnTo>
                  <a:lnTo>
                    <a:pt x="369" y="174"/>
                  </a:lnTo>
                  <a:lnTo>
                    <a:pt x="373" y="171"/>
                  </a:lnTo>
                  <a:lnTo>
                    <a:pt x="379" y="169"/>
                  </a:lnTo>
                  <a:lnTo>
                    <a:pt x="385" y="167"/>
                  </a:lnTo>
                  <a:lnTo>
                    <a:pt x="391" y="165"/>
                  </a:lnTo>
                  <a:lnTo>
                    <a:pt x="395" y="161"/>
                  </a:lnTo>
                  <a:lnTo>
                    <a:pt x="401" y="159"/>
                  </a:lnTo>
                  <a:lnTo>
                    <a:pt x="405" y="155"/>
                  </a:lnTo>
                  <a:lnTo>
                    <a:pt x="409" y="151"/>
                  </a:lnTo>
                  <a:lnTo>
                    <a:pt x="413" y="147"/>
                  </a:lnTo>
                  <a:lnTo>
                    <a:pt x="417" y="143"/>
                  </a:lnTo>
                  <a:lnTo>
                    <a:pt x="419" y="139"/>
                  </a:lnTo>
                  <a:lnTo>
                    <a:pt x="421" y="135"/>
                  </a:lnTo>
                  <a:lnTo>
                    <a:pt x="423" y="129"/>
                  </a:lnTo>
                  <a:lnTo>
                    <a:pt x="423" y="123"/>
                  </a:lnTo>
                  <a:lnTo>
                    <a:pt x="423" y="119"/>
                  </a:lnTo>
                  <a:lnTo>
                    <a:pt x="423" y="113"/>
                  </a:lnTo>
                  <a:lnTo>
                    <a:pt x="421" y="107"/>
                  </a:lnTo>
                  <a:lnTo>
                    <a:pt x="419" y="101"/>
                  </a:lnTo>
                  <a:lnTo>
                    <a:pt x="417" y="95"/>
                  </a:lnTo>
                  <a:lnTo>
                    <a:pt x="415" y="89"/>
                  </a:lnTo>
                  <a:lnTo>
                    <a:pt x="411" y="83"/>
                  </a:lnTo>
                  <a:lnTo>
                    <a:pt x="409" y="79"/>
                  </a:lnTo>
                  <a:lnTo>
                    <a:pt x="405" y="73"/>
                  </a:lnTo>
                  <a:lnTo>
                    <a:pt x="401" y="67"/>
                  </a:lnTo>
                  <a:lnTo>
                    <a:pt x="395" y="61"/>
                  </a:lnTo>
                  <a:lnTo>
                    <a:pt x="391" y="55"/>
                  </a:lnTo>
                  <a:lnTo>
                    <a:pt x="387" y="50"/>
                  </a:lnTo>
                  <a:lnTo>
                    <a:pt x="381" y="46"/>
                  </a:lnTo>
                  <a:lnTo>
                    <a:pt x="377" y="42"/>
                  </a:lnTo>
                  <a:lnTo>
                    <a:pt x="371" y="36"/>
                  </a:lnTo>
                  <a:lnTo>
                    <a:pt x="367" y="32"/>
                  </a:lnTo>
                  <a:lnTo>
                    <a:pt x="363" y="28"/>
                  </a:lnTo>
                  <a:lnTo>
                    <a:pt x="357" y="22"/>
                  </a:lnTo>
                  <a:lnTo>
                    <a:pt x="353" y="18"/>
                  </a:lnTo>
                  <a:lnTo>
                    <a:pt x="349" y="16"/>
                  </a:lnTo>
                  <a:lnTo>
                    <a:pt x="345" y="12"/>
                  </a:lnTo>
                  <a:lnTo>
                    <a:pt x="341" y="8"/>
                  </a:lnTo>
                  <a:lnTo>
                    <a:pt x="338" y="6"/>
                  </a:lnTo>
                  <a:lnTo>
                    <a:pt x="334" y="4"/>
                  </a:lnTo>
                  <a:lnTo>
                    <a:pt x="332" y="2"/>
                  </a:lnTo>
                  <a:lnTo>
                    <a:pt x="328" y="0"/>
                  </a:lnTo>
                  <a:lnTo>
                    <a:pt x="326" y="0"/>
                  </a:lnTo>
                  <a:lnTo>
                    <a:pt x="322" y="0"/>
                  </a:lnTo>
                  <a:lnTo>
                    <a:pt x="318" y="2"/>
                  </a:lnTo>
                  <a:lnTo>
                    <a:pt x="312" y="4"/>
                  </a:lnTo>
                  <a:lnTo>
                    <a:pt x="306" y="6"/>
                  </a:lnTo>
                  <a:lnTo>
                    <a:pt x="300" y="8"/>
                  </a:lnTo>
                  <a:lnTo>
                    <a:pt x="292" y="14"/>
                  </a:lnTo>
                  <a:lnTo>
                    <a:pt x="288" y="14"/>
                  </a:lnTo>
                  <a:lnTo>
                    <a:pt x="284" y="16"/>
                  </a:lnTo>
                  <a:lnTo>
                    <a:pt x="278" y="18"/>
                  </a:lnTo>
                  <a:lnTo>
                    <a:pt x="274" y="20"/>
                  </a:lnTo>
                  <a:lnTo>
                    <a:pt x="270" y="22"/>
                  </a:lnTo>
                  <a:lnTo>
                    <a:pt x="264" y="24"/>
                  </a:lnTo>
                  <a:lnTo>
                    <a:pt x="260" y="28"/>
                  </a:lnTo>
                  <a:lnTo>
                    <a:pt x="254" y="32"/>
                  </a:lnTo>
                  <a:lnTo>
                    <a:pt x="248" y="34"/>
                  </a:lnTo>
                  <a:lnTo>
                    <a:pt x="244" y="38"/>
                  </a:lnTo>
                  <a:lnTo>
                    <a:pt x="238" y="40"/>
                  </a:lnTo>
                  <a:lnTo>
                    <a:pt x="232" y="44"/>
                  </a:lnTo>
                  <a:lnTo>
                    <a:pt x="226" y="46"/>
                  </a:lnTo>
                  <a:lnTo>
                    <a:pt x="220" y="50"/>
                  </a:lnTo>
                  <a:lnTo>
                    <a:pt x="216" y="53"/>
                  </a:lnTo>
                  <a:lnTo>
                    <a:pt x="210" y="57"/>
                  </a:lnTo>
                  <a:lnTo>
                    <a:pt x="205" y="61"/>
                  </a:lnTo>
                  <a:lnTo>
                    <a:pt x="197" y="65"/>
                  </a:lnTo>
                  <a:lnTo>
                    <a:pt x="191" y="69"/>
                  </a:lnTo>
                  <a:lnTo>
                    <a:pt x="185" y="73"/>
                  </a:lnTo>
                  <a:lnTo>
                    <a:pt x="179" y="77"/>
                  </a:lnTo>
                  <a:lnTo>
                    <a:pt x="175" y="81"/>
                  </a:lnTo>
                  <a:lnTo>
                    <a:pt x="167" y="87"/>
                  </a:lnTo>
                  <a:lnTo>
                    <a:pt x="163" y="93"/>
                  </a:lnTo>
                  <a:lnTo>
                    <a:pt x="155" y="97"/>
                  </a:lnTo>
                  <a:lnTo>
                    <a:pt x="149" y="103"/>
                  </a:lnTo>
                  <a:lnTo>
                    <a:pt x="143" y="107"/>
                  </a:lnTo>
                  <a:lnTo>
                    <a:pt x="139" y="113"/>
                  </a:lnTo>
                  <a:lnTo>
                    <a:pt x="133" y="119"/>
                  </a:lnTo>
                  <a:lnTo>
                    <a:pt x="127" y="123"/>
                  </a:lnTo>
                  <a:lnTo>
                    <a:pt x="121" y="131"/>
                  </a:lnTo>
                  <a:lnTo>
                    <a:pt x="115" y="137"/>
                  </a:lnTo>
                  <a:lnTo>
                    <a:pt x="109" y="141"/>
                  </a:lnTo>
                  <a:lnTo>
                    <a:pt x="105" y="149"/>
                  </a:lnTo>
                  <a:lnTo>
                    <a:pt x="99" y="155"/>
                  </a:lnTo>
                  <a:lnTo>
                    <a:pt x="95" y="161"/>
                  </a:lnTo>
                  <a:lnTo>
                    <a:pt x="89" y="167"/>
                  </a:lnTo>
                  <a:lnTo>
                    <a:pt x="83" y="174"/>
                  </a:lnTo>
                  <a:lnTo>
                    <a:pt x="79" y="180"/>
                  </a:lnTo>
                  <a:lnTo>
                    <a:pt x="76" y="188"/>
                  </a:lnTo>
                  <a:lnTo>
                    <a:pt x="72" y="196"/>
                  </a:lnTo>
                  <a:lnTo>
                    <a:pt x="68" y="204"/>
                  </a:lnTo>
                  <a:lnTo>
                    <a:pt x="62" y="210"/>
                  </a:lnTo>
                  <a:lnTo>
                    <a:pt x="58" y="218"/>
                  </a:lnTo>
                  <a:lnTo>
                    <a:pt x="54" y="226"/>
                  </a:lnTo>
                  <a:lnTo>
                    <a:pt x="52" y="236"/>
                  </a:lnTo>
                  <a:lnTo>
                    <a:pt x="48" y="244"/>
                  </a:lnTo>
                  <a:lnTo>
                    <a:pt x="46" y="252"/>
                  </a:lnTo>
                  <a:lnTo>
                    <a:pt x="42" y="260"/>
                  </a:lnTo>
                  <a:lnTo>
                    <a:pt x="40" y="268"/>
                  </a:lnTo>
                  <a:lnTo>
                    <a:pt x="36" y="278"/>
                  </a:lnTo>
                  <a:lnTo>
                    <a:pt x="34" y="286"/>
                  </a:lnTo>
                  <a:lnTo>
                    <a:pt x="32" y="294"/>
                  </a:lnTo>
                  <a:lnTo>
                    <a:pt x="30" y="301"/>
                  </a:lnTo>
                  <a:lnTo>
                    <a:pt x="28" y="309"/>
                  </a:lnTo>
                  <a:lnTo>
                    <a:pt x="26" y="317"/>
                  </a:lnTo>
                  <a:lnTo>
                    <a:pt x="24" y="323"/>
                  </a:lnTo>
                  <a:lnTo>
                    <a:pt x="22" y="331"/>
                  </a:lnTo>
                  <a:lnTo>
                    <a:pt x="20" y="339"/>
                  </a:lnTo>
                  <a:lnTo>
                    <a:pt x="18" y="347"/>
                  </a:lnTo>
                  <a:lnTo>
                    <a:pt x="16" y="355"/>
                  </a:lnTo>
                  <a:lnTo>
                    <a:pt x="16" y="361"/>
                  </a:lnTo>
                  <a:lnTo>
                    <a:pt x="14" y="369"/>
                  </a:lnTo>
                  <a:lnTo>
                    <a:pt x="14" y="377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8" y="397"/>
                  </a:lnTo>
                  <a:lnTo>
                    <a:pt x="8" y="403"/>
                  </a:lnTo>
                  <a:lnTo>
                    <a:pt x="6" y="409"/>
                  </a:lnTo>
                  <a:lnTo>
                    <a:pt x="6" y="415"/>
                  </a:lnTo>
                  <a:lnTo>
                    <a:pt x="4" y="422"/>
                  </a:lnTo>
                  <a:lnTo>
                    <a:pt x="4" y="428"/>
                  </a:lnTo>
                  <a:lnTo>
                    <a:pt x="4" y="434"/>
                  </a:lnTo>
                  <a:lnTo>
                    <a:pt x="2" y="440"/>
                  </a:lnTo>
                  <a:lnTo>
                    <a:pt x="2" y="446"/>
                  </a:lnTo>
                  <a:lnTo>
                    <a:pt x="2" y="452"/>
                  </a:lnTo>
                  <a:lnTo>
                    <a:pt x="2" y="456"/>
                  </a:lnTo>
                  <a:lnTo>
                    <a:pt x="2" y="462"/>
                  </a:lnTo>
                  <a:lnTo>
                    <a:pt x="2" y="468"/>
                  </a:lnTo>
                  <a:lnTo>
                    <a:pt x="2" y="474"/>
                  </a:lnTo>
                  <a:lnTo>
                    <a:pt x="0" y="478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0" y="492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0" y="504"/>
                  </a:lnTo>
                  <a:lnTo>
                    <a:pt x="0" y="508"/>
                  </a:lnTo>
                  <a:lnTo>
                    <a:pt x="0" y="516"/>
                  </a:lnTo>
                  <a:lnTo>
                    <a:pt x="0" y="524"/>
                  </a:lnTo>
                  <a:lnTo>
                    <a:pt x="0" y="530"/>
                  </a:lnTo>
                  <a:lnTo>
                    <a:pt x="2" y="536"/>
                  </a:lnTo>
                  <a:lnTo>
                    <a:pt x="2" y="540"/>
                  </a:lnTo>
                  <a:lnTo>
                    <a:pt x="2" y="544"/>
                  </a:lnTo>
                  <a:lnTo>
                    <a:pt x="2" y="547"/>
                  </a:lnTo>
                  <a:lnTo>
                    <a:pt x="2" y="551"/>
                  </a:lnTo>
                  <a:lnTo>
                    <a:pt x="2" y="555"/>
                  </a:lnTo>
                  <a:lnTo>
                    <a:pt x="4" y="557"/>
                  </a:lnTo>
                  <a:lnTo>
                    <a:pt x="4" y="559"/>
                  </a:lnTo>
                  <a:lnTo>
                    <a:pt x="8" y="565"/>
                  </a:lnTo>
                  <a:lnTo>
                    <a:pt x="10" y="569"/>
                  </a:lnTo>
                  <a:lnTo>
                    <a:pt x="14" y="573"/>
                  </a:lnTo>
                  <a:lnTo>
                    <a:pt x="18" y="577"/>
                  </a:lnTo>
                  <a:lnTo>
                    <a:pt x="22" y="583"/>
                  </a:lnTo>
                  <a:lnTo>
                    <a:pt x="28" y="589"/>
                  </a:lnTo>
                  <a:lnTo>
                    <a:pt x="34" y="593"/>
                  </a:lnTo>
                  <a:lnTo>
                    <a:pt x="36" y="595"/>
                  </a:lnTo>
                  <a:lnTo>
                    <a:pt x="40" y="599"/>
                  </a:lnTo>
                  <a:lnTo>
                    <a:pt x="44" y="601"/>
                  </a:lnTo>
                  <a:lnTo>
                    <a:pt x="48" y="605"/>
                  </a:lnTo>
                  <a:lnTo>
                    <a:pt x="52" y="607"/>
                  </a:lnTo>
                  <a:lnTo>
                    <a:pt x="56" y="609"/>
                  </a:lnTo>
                  <a:lnTo>
                    <a:pt x="60" y="611"/>
                  </a:lnTo>
                  <a:lnTo>
                    <a:pt x="64" y="615"/>
                  </a:lnTo>
                  <a:lnTo>
                    <a:pt x="68" y="617"/>
                  </a:lnTo>
                  <a:lnTo>
                    <a:pt x="74" y="619"/>
                  </a:lnTo>
                  <a:lnTo>
                    <a:pt x="77" y="621"/>
                  </a:lnTo>
                  <a:lnTo>
                    <a:pt x="83" y="623"/>
                  </a:lnTo>
                  <a:lnTo>
                    <a:pt x="87" y="625"/>
                  </a:lnTo>
                  <a:lnTo>
                    <a:pt x="93" y="627"/>
                  </a:lnTo>
                  <a:lnTo>
                    <a:pt x="97" y="627"/>
                  </a:lnTo>
                  <a:lnTo>
                    <a:pt x="103" y="629"/>
                  </a:lnTo>
                  <a:lnTo>
                    <a:pt x="107" y="631"/>
                  </a:lnTo>
                  <a:lnTo>
                    <a:pt x="113" y="631"/>
                  </a:lnTo>
                  <a:lnTo>
                    <a:pt x="117" y="633"/>
                  </a:lnTo>
                  <a:lnTo>
                    <a:pt x="123" y="633"/>
                  </a:lnTo>
                  <a:lnTo>
                    <a:pt x="127" y="635"/>
                  </a:lnTo>
                  <a:lnTo>
                    <a:pt x="133" y="635"/>
                  </a:lnTo>
                  <a:lnTo>
                    <a:pt x="137" y="635"/>
                  </a:lnTo>
                  <a:lnTo>
                    <a:pt x="141" y="637"/>
                  </a:lnTo>
                  <a:lnTo>
                    <a:pt x="147" y="637"/>
                  </a:lnTo>
                  <a:lnTo>
                    <a:pt x="151" y="637"/>
                  </a:lnTo>
                  <a:lnTo>
                    <a:pt x="155" y="639"/>
                  </a:lnTo>
                  <a:lnTo>
                    <a:pt x="159" y="639"/>
                  </a:lnTo>
                  <a:lnTo>
                    <a:pt x="163" y="639"/>
                  </a:lnTo>
                  <a:lnTo>
                    <a:pt x="167" y="639"/>
                  </a:lnTo>
                  <a:lnTo>
                    <a:pt x="171" y="639"/>
                  </a:lnTo>
                  <a:lnTo>
                    <a:pt x="175" y="639"/>
                  </a:lnTo>
                  <a:lnTo>
                    <a:pt x="181" y="639"/>
                  </a:lnTo>
                  <a:lnTo>
                    <a:pt x="187" y="641"/>
                  </a:lnTo>
                  <a:lnTo>
                    <a:pt x="191" y="641"/>
                  </a:lnTo>
                  <a:lnTo>
                    <a:pt x="195" y="641"/>
                  </a:lnTo>
                  <a:lnTo>
                    <a:pt x="197" y="641"/>
                  </a:lnTo>
                  <a:lnTo>
                    <a:pt x="199" y="641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auto">
            <a:xfrm>
              <a:off x="4141" y="2610"/>
              <a:ext cx="127" cy="127"/>
            </a:xfrm>
            <a:custGeom>
              <a:avLst/>
              <a:gdLst>
                <a:gd name="T0" fmla="*/ 111 w 127"/>
                <a:gd name="T1" fmla="*/ 57 h 127"/>
                <a:gd name="T2" fmla="*/ 113 w 127"/>
                <a:gd name="T3" fmla="*/ 65 h 127"/>
                <a:gd name="T4" fmla="*/ 117 w 127"/>
                <a:gd name="T5" fmla="*/ 73 h 127"/>
                <a:gd name="T6" fmla="*/ 123 w 127"/>
                <a:gd name="T7" fmla="*/ 81 h 127"/>
                <a:gd name="T8" fmla="*/ 125 w 127"/>
                <a:gd name="T9" fmla="*/ 91 h 127"/>
                <a:gd name="T10" fmla="*/ 125 w 127"/>
                <a:gd name="T11" fmla="*/ 101 h 127"/>
                <a:gd name="T12" fmla="*/ 119 w 127"/>
                <a:gd name="T13" fmla="*/ 109 h 127"/>
                <a:gd name="T14" fmla="*/ 109 w 127"/>
                <a:gd name="T15" fmla="*/ 115 h 127"/>
                <a:gd name="T16" fmla="*/ 97 w 127"/>
                <a:gd name="T17" fmla="*/ 111 h 127"/>
                <a:gd name="T18" fmla="*/ 87 w 127"/>
                <a:gd name="T19" fmla="*/ 105 h 127"/>
                <a:gd name="T20" fmla="*/ 79 w 127"/>
                <a:gd name="T21" fmla="*/ 105 h 127"/>
                <a:gd name="T22" fmla="*/ 69 w 127"/>
                <a:gd name="T23" fmla="*/ 115 h 127"/>
                <a:gd name="T24" fmla="*/ 61 w 127"/>
                <a:gd name="T25" fmla="*/ 123 h 127"/>
                <a:gd name="T26" fmla="*/ 53 w 127"/>
                <a:gd name="T27" fmla="*/ 127 h 127"/>
                <a:gd name="T28" fmla="*/ 45 w 127"/>
                <a:gd name="T29" fmla="*/ 127 h 127"/>
                <a:gd name="T30" fmla="*/ 37 w 127"/>
                <a:gd name="T31" fmla="*/ 121 h 127"/>
                <a:gd name="T32" fmla="*/ 35 w 127"/>
                <a:gd name="T33" fmla="*/ 113 h 127"/>
                <a:gd name="T34" fmla="*/ 33 w 127"/>
                <a:gd name="T35" fmla="*/ 103 h 127"/>
                <a:gd name="T36" fmla="*/ 31 w 127"/>
                <a:gd name="T37" fmla="*/ 93 h 127"/>
                <a:gd name="T38" fmla="*/ 22 w 127"/>
                <a:gd name="T39" fmla="*/ 85 h 127"/>
                <a:gd name="T40" fmla="*/ 14 w 127"/>
                <a:gd name="T41" fmla="*/ 81 h 127"/>
                <a:gd name="T42" fmla="*/ 6 w 127"/>
                <a:gd name="T43" fmla="*/ 77 h 127"/>
                <a:gd name="T44" fmla="*/ 0 w 127"/>
                <a:gd name="T45" fmla="*/ 69 h 127"/>
                <a:gd name="T46" fmla="*/ 0 w 127"/>
                <a:gd name="T47" fmla="*/ 57 h 127"/>
                <a:gd name="T48" fmla="*/ 6 w 127"/>
                <a:gd name="T49" fmla="*/ 49 h 127"/>
                <a:gd name="T50" fmla="*/ 16 w 127"/>
                <a:gd name="T51" fmla="*/ 45 h 127"/>
                <a:gd name="T52" fmla="*/ 26 w 127"/>
                <a:gd name="T53" fmla="*/ 39 h 127"/>
                <a:gd name="T54" fmla="*/ 29 w 127"/>
                <a:gd name="T55" fmla="*/ 31 h 127"/>
                <a:gd name="T56" fmla="*/ 31 w 127"/>
                <a:gd name="T57" fmla="*/ 23 h 127"/>
                <a:gd name="T58" fmla="*/ 31 w 127"/>
                <a:gd name="T59" fmla="*/ 15 h 127"/>
                <a:gd name="T60" fmla="*/ 35 w 127"/>
                <a:gd name="T61" fmla="*/ 7 h 127"/>
                <a:gd name="T62" fmla="*/ 45 w 127"/>
                <a:gd name="T63" fmla="*/ 0 h 127"/>
                <a:gd name="T64" fmla="*/ 53 w 127"/>
                <a:gd name="T65" fmla="*/ 2 h 127"/>
                <a:gd name="T66" fmla="*/ 61 w 127"/>
                <a:gd name="T67" fmla="*/ 9 h 127"/>
                <a:gd name="T68" fmla="*/ 69 w 127"/>
                <a:gd name="T69" fmla="*/ 17 h 127"/>
                <a:gd name="T70" fmla="*/ 79 w 127"/>
                <a:gd name="T71" fmla="*/ 21 h 127"/>
                <a:gd name="T72" fmla="*/ 85 w 127"/>
                <a:gd name="T73" fmla="*/ 17 h 127"/>
                <a:gd name="T74" fmla="*/ 93 w 127"/>
                <a:gd name="T75" fmla="*/ 11 h 127"/>
                <a:gd name="T76" fmla="*/ 101 w 127"/>
                <a:gd name="T77" fmla="*/ 9 h 127"/>
                <a:gd name="T78" fmla="*/ 107 w 127"/>
                <a:gd name="T79" fmla="*/ 9 h 127"/>
                <a:gd name="T80" fmla="*/ 119 w 127"/>
                <a:gd name="T81" fmla="*/ 15 h 127"/>
                <a:gd name="T82" fmla="*/ 121 w 127"/>
                <a:gd name="T83" fmla="*/ 23 h 127"/>
                <a:gd name="T84" fmla="*/ 121 w 127"/>
                <a:gd name="T85" fmla="*/ 31 h 127"/>
                <a:gd name="T86" fmla="*/ 117 w 127"/>
                <a:gd name="T87" fmla="*/ 43 h 127"/>
                <a:gd name="T88" fmla="*/ 113 w 127"/>
                <a:gd name="T89" fmla="*/ 53 h 127"/>
                <a:gd name="T90" fmla="*/ 113 w 127"/>
                <a:gd name="T91" fmla="*/ 57 h 1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7"/>
                <a:gd name="T139" fmla="*/ 0 h 127"/>
                <a:gd name="T140" fmla="*/ 127 w 127"/>
                <a:gd name="T141" fmla="*/ 127 h 1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7" h="127">
                  <a:moveTo>
                    <a:pt x="113" y="57"/>
                  </a:moveTo>
                  <a:lnTo>
                    <a:pt x="111" y="57"/>
                  </a:lnTo>
                  <a:lnTo>
                    <a:pt x="113" y="61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7" y="73"/>
                  </a:lnTo>
                  <a:lnTo>
                    <a:pt x="119" y="77"/>
                  </a:lnTo>
                  <a:lnTo>
                    <a:pt x="123" y="81"/>
                  </a:lnTo>
                  <a:lnTo>
                    <a:pt x="125" y="85"/>
                  </a:lnTo>
                  <a:lnTo>
                    <a:pt x="125" y="91"/>
                  </a:lnTo>
                  <a:lnTo>
                    <a:pt x="127" y="95"/>
                  </a:lnTo>
                  <a:lnTo>
                    <a:pt x="125" y="101"/>
                  </a:lnTo>
                  <a:lnTo>
                    <a:pt x="123" y="105"/>
                  </a:lnTo>
                  <a:lnTo>
                    <a:pt x="119" y="109"/>
                  </a:lnTo>
                  <a:lnTo>
                    <a:pt x="115" y="113"/>
                  </a:lnTo>
                  <a:lnTo>
                    <a:pt x="109" y="115"/>
                  </a:lnTo>
                  <a:lnTo>
                    <a:pt x="103" y="113"/>
                  </a:lnTo>
                  <a:lnTo>
                    <a:pt x="97" y="111"/>
                  </a:lnTo>
                  <a:lnTo>
                    <a:pt x="93" y="109"/>
                  </a:lnTo>
                  <a:lnTo>
                    <a:pt x="87" y="105"/>
                  </a:lnTo>
                  <a:lnTo>
                    <a:pt x="83" y="103"/>
                  </a:lnTo>
                  <a:lnTo>
                    <a:pt x="79" y="105"/>
                  </a:lnTo>
                  <a:lnTo>
                    <a:pt x="75" y="111"/>
                  </a:lnTo>
                  <a:lnTo>
                    <a:pt x="69" y="115"/>
                  </a:lnTo>
                  <a:lnTo>
                    <a:pt x="65" y="121"/>
                  </a:lnTo>
                  <a:lnTo>
                    <a:pt x="61" y="123"/>
                  </a:lnTo>
                  <a:lnTo>
                    <a:pt x="59" y="127"/>
                  </a:lnTo>
                  <a:lnTo>
                    <a:pt x="53" y="127"/>
                  </a:lnTo>
                  <a:lnTo>
                    <a:pt x="49" y="127"/>
                  </a:lnTo>
                  <a:lnTo>
                    <a:pt x="45" y="127"/>
                  </a:lnTo>
                  <a:lnTo>
                    <a:pt x="41" y="125"/>
                  </a:lnTo>
                  <a:lnTo>
                    <a:pt x="37" y="121"/>
                  </a:lnTo>
                  <a:lnTo>
                    <a:pt x="35" y="117"/>
                  </a:lnTo>
                  <a:lnTo>
                    <a:pt x="35" y="113"/>
                  </a:lnTo>
                  <a:lnTo>
                    <a:pt x="35" y="109"/>
                  </a:lnTo>
                  <a:lnTo>
                    <a:pt x="33" y="103"/>
                  </a:lnTo>
                  <a:lnTo>
                    <a:pt x="33" y="97"/>
                  </a:lnTo>
                  <a:lnTo>
                    <a:pt x="31" y="93"/>
                  </a:lnTo>
                  <a:lnTo>
                    <a:pt x="28" y="89"/>
                  </a:lnTo>
                  <a:lnTo>
                    <a:pt x="22" y="85"/>
                  </a:lnTo>
                  <a:lnTo>
                    <a:pt x="18" y="83"/>
                  </a:lnTo>
                  <a:lnTo>
                    <a:pt x="14" y="81"/>
                  </a:lnTo>
                  <a:lnTo>
                    <a:pt x="10" y="79"/>
                  </a:lnTo>
                  <a:lnTo>
                    <a:pt x="6" y="77"/>
                  </a:lnTo>
                  <a:lnTo>
                    <a:pt x="4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2" y="51"/>
                  </a:lnTo>
                  <a:lnTo>
                    <a:pt x="6" y="49"/>
                  </a:lnTo>
                  <a:lnTo>
                    <a:pt x="12" y="47"/>
                  </a:lnTo>
                  <a:lnTo>
                    <a:pt x="16" y="45"/>
                  </a:lnTo>
                  <a:lnTo>
                    <a:pt x="22" y="43"/>
                  </a:lnTo>
                  <a:lnTo>
                    <a:pt x="26" y="39"/>
                  </a:lnTo>
                  <a:lnTo>
                    <a:pt x="28" y="37"/>
                  </a:lnTo>
                  <a:lnTo>
                    <a:pt x="29" y="31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33" y="11"/>
                  </a:lnTo>
                  <a:lnTo>
                    <a:pt x="35" y="7"/>
                  </a:lnTo>
                  <a:lnTo>
                    <a:pt x="39" y="6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2"/>
                  </a:lnTo>
                  <a:lnTo>
                    <a:pt x="59" y="6"/>
                  </a:lnTo>
                  <a:lnTo>
                    <a:pt x="61" y="9"/>
                  </a:lnTo>
                  <a:lnTo>
                    <a:pt x="65" y="13"/>
                  </a:lnTo>
                  <a:lnTo>
                    <a:pt x="69" y="17"/>
                  </a:lnTo>
                  <a:lnTo>
                    <a:pt x="75" y="21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5" y="17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9" y="9"/>
                  </a:lnTo>
                  <a:lnTo>
                    <a:pt x="101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13" y="11"/>
                  </a:lnTo>
                  <a:lnTo>
                    <a:pt x="119" y="15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7"/>
                  </a:lnTo>
                  <a:lnTo>
                    <a:pt x="121" y="31"/>
                  </a:lnTo>
                  <a:lnTo>
                    <a:pt x="121" y="35"/>
                  </a:lnTo>
                  <a:lnTo>
                    <a:pt x="117" y="43"/>
                  </a:lnTo>
                  <a:lnTo>
                    <a:pt x="115" y="49"/>
                  </a:lnTo>
                  <a:lnTo>
                    <a:pt x="113" y="53"/>
                  </a:lnTo>
                  <a:lnTo>
                    <a:pt x="113" y="57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auto">
            <a:xfrm>
              <a:off x="4276" y="2296"/>
              <a:ext cx="101" cy="103"/>
            </a:xfrm>
            <a:custGeom>
              <a:avLst/>
              <a:gdLst>
                <a:gd name="T0" fmla="*/ 93 w 101"/>
                <a:gd name="T1" fmla="*/ 46 h 103"/>
                <a:gd name="T2" fmla="*/ 93 w 101"/>
                <a:gd name="T3" fmla="*/ 56 h 103"/>
                <a:gd name="T4" fmla="*/ 99 w 101"/>
                <a:gd name="T5" fmla="*/ 66 h 103"/>
                <a:gd name="T6" fmla="*/ 101 w 101"/>
                <a:gd name="T7" fmla="*/ 73 h 103"/>
                <a:gd name="T8" fmla="*/ 101 w 101"/>
                <a:gd name="T9" fmla="*/ 81 h 103"/>
                <a:gd name="T10" fmla="*/ 97 w 101"/>
                <a:gd name="T11" fmla="*/ 87 h 103"/>
                <a:gd name="T12" fmla="*/ 89 w 101"/>
                <a:gd name="T13" fmla="*/ 91 h 103"/>
                <a:gd name="T14" fmla="*/ 79 w 101"/>
                <a:gd name="T15" fmla="*/ 87 h 103"/>
                <a:gd name="T16" fmla="*/ 71 w 101"/>
                <a:gd name="T17" fmla="*/ 83 h 103"/>
                <a:gd name="T18" fmla="*/ 63 w 101"/>
                <a:gd name="T19" fmla="*/ 83 h 103"/>
                <a:gd name="T20" fmla="*/ 57 w 101"/>
                <a:gd name="T21" fmla="*/ 91 h 103"/>
                <a:gd name="T22" fmla="*/ 51 w 101"/>
                <a:gd name="T23" fmla="*/ 99 h 103"/>
                <a:gd name="T24" fmla="*/ 41 w 101"/>
                <a:gd name="T25" fmla="*/ 103 h 103"/>
                <a:gd name="T26" fmla="*/ 33 w 101"/>
                <a:gd name="T27" fmla="*/ 99 h 103"/>
                <a:gd name="T28" fmla="*/ 31 w 101"/>
                <a:gd name="T29" fmla="*/ 91 h 103"/>
                <a:gd name="T30" fmla="*/ 29 w 101"/>
                <a:gd name="T31" fmla="*/ 83 h 103"/>
                <a:gd name="T32" fmla="*/ 25 w 101"/>
                <a:gd name="T33" fmla="*/ 73 h 103"/>
                <a:gd name="T34" fmla="*/ 14 w 101"/>
                <a:gd name="T35" fmla="*/ 68 h 103"/>
                <a:gd name="T36" fmla="*/ 6 w 101"/>
                <a:gd name="T37" fmla="*/ 62 h 103"/>
                <a:gd name="T38" fmla="*/ 2 w 101"/>
                <a:gd name="T39" fmla="*/ 56 h 103"/>
                <a:gd name="T40" fmla="*/ 0 w 101"/>
                <a:gd name="T41" fmla="*/ 46 h 103"/>
                <a:gd name="T42" fmla="*/ 6 w 101"/>
                <a:gd name="T43" fmla="*/ 38 h 103"/>
                <a:gd name="T44" fmla="*/ 14 w 101"/>
                <a:gd name="T45" fmla="*/ 36 h 103"/>
                <a:gd name="T46" fmla="*/ 22 w 101"/>
                <a:gd name="T47" fmla="*/ 32 h 103"/>
                <a:gd name="T48" fmla="*/ 25 w 101"/>
                <a:gd name="T49" fmla="*/ 22 h 103"/>
                <a:gd name="T50" fmla="*/ 27 w 101"/>
                <a:gd name="T51" fmla="*/ 10 h 103"/>
                <a:gd name="T52" fmla="*/ 35 w 101"/>
                <a:gd name="T53" fmla="*/ 0 h 103"/>
                <a:gd name="T54" fmla="*/ 43 w 101"/>
                <a:gd name="T55" fmla="*/ 0 h 103"/>
                <a:gd name="T56" fmla="*/ 51 w 101"/>
                <a:gd name="T57" fmla="*/ 6 h 103"/>
                <a:gd name="T58" fmla="*/ 59 w 101"/>
                <a:gd name="T59" fmla="*/ 12 h 103"/>
                <a:gd name="T60" fmla="*/ 67 w 101"/>
                <a:gd name="T61" fmla="*/ 14 h 103"/>
                <a:gd name="T62" fmla="*/ 75 w 101"/>
                <a:gd name="T63" fmla="*/ 10 h 103"/>
                <a:gd name="T64" fmla="*/ 83 w 101"/>
                <a:gd name="T65" fmla="*/ 8 h 103"/>
                <a:gd name="T66" fmla="*/ 95 w 101"/>
                <a:gd name="T67" fmla="*/ 12 h 103"/>
                <a:gd name="T68" fmla="*/ 99 w 101"/>
                <a:gd name="T69" fmla="*/ 24 h 103"/>
                <a:gd name="T70" fmla="*/ 97 w 101"/>
                <a:gd name="T71" fmla="*/ 36 h 103"/>
                <a:gd name="T72" fmla="*/ 93 w 101"/>
                <a:gd name="T73" fmla="*/ 44 h 103"/>
                <a:gd name="T74" fmla="*/ 93 w 101"/>
                <a:gd name="T75" fmla="*/ 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1"/>
                <a:gd name="T115" fmla="*/ 0 h 103"/>
                <a:gd name="T116" fmla="*/ 101 w 101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1" h="103">
                  <a:moveTo>
                    <a:pt x="93" y="46"/>
                  </a:moveTo>
                  <a:lnTo>
                    <a:pt x="93" y="46"/>
                  </a:lnTo>
                  <a:lnTo>
                    <a:pt x="93" y="50"/>
                  </a:lnTo>
                  <a:lnTo>
                    <a:pt x="93" y="56"/>
                  </a:lnTo>
                  <a:lnTo>
                    <a:pt x="97" y="62"/>
                  </a:lnTo>
                  <a:lnTo>
                    <a:pt x="99" y="66"/>
                  </a:lnTo>
                  <a:lnTo>
                    <a:pt x="101" y="70"/>
                  </a:lnTo>
                  <a:lnTo>
                    <a:pt x="101" y="73"/>
                  </a:lnTo>
                  <a:lnTo>
                    <a:pt x="101" y="77"/>
                  </a:lnTo>
                  <a:lnTo>
                    <a:pt x="101" y="81"/>
                  </a:lnTo>
                  <a:lnTo>
                    <a:pt x="99" y="85"/>
                  </a:lnTo>
                  <a:lnTo>
                    <a:pt x="97" y="87"/>
                  </a:lnTo>
                  <a:lnTo>
                    <a:pt x="93" y="89"/>
                  </a:lnTo>
                  <a:lnTo>
                    <a:pt x="89" y="91"/>
                  </a:lnTo>
                  <a:lnTo>
                    <a:pt x="83" y="89"/>
                  </a:lnTo>
                  <a:lnTo>
                    <a:pt x="79" y="87"/>
                  </a:lnTo>
                  <a:lnTo>
                    <a:pt x="75" y="85"/>
                  </a:lnTo>
                  <a:lnTo>
                    <a:pt x="71" y="83"/>
                  </a:lnTo>
                  <a:lnTo>
                    <a:pt x="67" y="83"/>
                  </a:lnTo>
                  <a:lnTo>
                    <a:pt x="63" y="83"/>
                  </a:lnTo>
                  <a:lnTo>
                    <a:pt x="59" y="87"/>
                  </a:lnTo>
                  <a:lnTo>
                    <a:pt x="57" y="91"/>
                  </a:lnTo>
                  <a:lnTo>
                    <a:pt x="53" y="97"/>
                  </a:lnTo>
                  <a:lnTo>
                    <a:pt x="51" y="99"/>
                  </a:lnTo>
                  <a:lnTo>
                    <a:pt x="47" y="101"/>
                  </a:lnTo>
                  <a:lnTo>
                    <a:pt x="41" y="103"/>
                  </a:lnTo>
                  <a:lnTo>
                    <a:pt x="37" y="101"/>
                  </a:lnTo>
                  <a:lnTo>
                    <a:pt x="33" y="99"/>
                  </a:lnTo>
                  <a:lnTo>
                    <a:pt x="31" y="95"/>
                  </a:lnTo>
                  <a:lnTo>
                    <a:pt x="31" y="91"/>
                  </a:lnTo>
                  <a:lnTo>
                    <a:pt x="29" y="87"/>
                  </a:lnTo>
                  <a:lnTo>
                    <a:pt x="29" y="83"/>
                  </a:lnTo>
                  <a:lnTo>
                    <a:pt x="27" y="77"/>
                  </a:lnTo>
                  <a:lnTo>
                    <a:pt x="25" y="73"/>
                  </a:lnTo>
                  <a:lnTo>
                    <a:pt x="22" y="72"/>
                  </a:lnTo>
                  <a:lnTo>
                    <a:pt x="14" y="68"/>
                  </a:lnTo>
                  <a:lnTo>
                    <a:pt x="10" y="64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14" y="36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5" y="30"/>
                  </a:lnTo>
                  <a:lnTo>
                    <a:pt x="25" y="22"/>
                  </a:lnTo>
                  <a:lnTo>
                    <a:pt x="25" y="16"/>
                  </a:lnTo>
                  <a:lnTo>
                    <a:pt x="27" y="10"/>
                  </a:lnTo>
                  <a:lnTo>
                    <a:pt x="31" y="4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4"/>
                  </a:lnTo>
                  <a:lnTo>
                    <a:pt x="51" y="6"/>
                  </a:lnTo>
                  <a:lnTo>
                    <a:pt x="55" y="10"/>
                  </a:lnTo>
                  <a:lnTo>
                    <a:pt x="59" y="12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73" y="12"/>
                  </a:lnTo>
                  <a:lnTo>
                    <a:pt x="75" y="10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91" y="10"/>
                  </a:lnTo>
                  <a:lnTo>
                    <a:pt x="95" y="12"/>
                  </a:lnTo>
                  <a:lnTo>
                    <a:pt x="99" y="18"/>
                  </a:lnTo>
                  <a:lnTo>
                    <a:pt x="99" y="24"/>
                  </a:lnTo>
                  <a:lnTo>
                    <a:pt x="99" y="30"/>
                  </a:lnTo>
                  <a:lnTo>
                    <a:pt x="97" y="36"/>
                  </a:lnTo>
                  <a:lnTo>
                    <a:pt x="95" y="40"/>
                  </a:lnTo>
                  <a:lnTo>
                    <a:pt x="93" y="44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4178" y="2433"/>
              <a:ext cx="116" cy="115"/>
            </a:xfrm>
            <a:custGeom>
              <a:avLst/>
              <a:gdLst>
                <a:gd name="T0" fmla="*/ 104 w 116"/>
                <a:gd name="T1" fmla="*/ 52 h 115"/>
                <a:gd name="T2" fmla="*/ 104 w 116"/>
                <a:gd name="T3" fmla="*/ 58 h 115"/>
                <a:gd name="T4" fmla="*/ 106 w 116"/>
                <a:gd name="T5" fmla="*/ 63 h 115"/>
                <a:gd name="T6" fmla="*/ 112 w 116"/>
                <a:gd name="T7" fmla="*/ 71 h 115"/>
                <a:gd name="T8" fmla="*/ 114 w 116"/>
                <a:gd name="T9" fmla="*/ 81 h 115"/>
                <a:gd name="T10" fmla="*/ 114 w 116"/>
                <a:gd name="T11" fmla="*/ 89 h 115"/>
                <a:gd name="T12" fmla="*/ 108 w 116"/>
                <a:gd name="T13" fmla="*/ 97 h 115"/>
                <a:gd name="T14" fmla="*/ 98 w 116"/>
                <a:gd name="T15" fmla="*/ 103 h 115"/>
                <a:gd name="T16" fmla="*/ 90 w 116"/>
                <a:gd name="T17" fmla="*/ 99 h 115"/>
                <a:gd name="T18" fmla="*/ 80 w 116"/>
                <a:gd name="T19" fmla="*/ 93 h 115"/>
                <a:gd name="T20" fmla="*/ 70 w 116"/>
                <a:gd name="T21" fmla="*/ 95 h 115"/>
                <a:gd name="T22" fmla="*/ 64 w 116"/>
                <a:gd name="T23" fmla="*/ 103 h 115"/>
                <a:gd name="T24" fmla="*/ 58 w 116"/>
                <a:gd name="T25" fmla="*/ 111 h 115"/>
                <a:gd name="T26" fmla="*/ 48 w 116"/>
                <a:gd name="T27" fmla="*/ 115 h 115"/>
                <a:gd name="T28" fmla="*/ 36 w 116"/>
                <a:gd name="T29" fmla="*/ 109 h 115"/>
                <a:gd name="T30" fmla="*/ 32 w 116"/>
                <a:gd name="T31" fmla="*/ 101 h 115"/>
                <a:gd name="T32" fmla="*/ 32 w 116"/>
                <a:gd name="T33" fmla="*/ 91 h 115"/>
                <a:gd name="T34" fmla="*/ 28 w 116"/>
                <a:gd name="T35" fmla="*/ 81 h 115"/>
                <a:gd name="T36" fmla="*/ 22 w 116"/>
                <a:gd name="T37" fmla="*/ 75 h 115"/>
                <a:gd name="T38" fmla="*/ 12 w 116"/>
                <a:gd name="T39" fmla="*/ 71 h 115"/>
                <a:gd name="T40" fmla="*/ 6 w 116"/>
                <a:gd name="T41" fmla="*/ 67 h 115"/>
                <a:gd name="T42" fmla="*/ 0 w 116"/>
                <a:gd name="T43" fmla="*/ 61 h 115"/>
                <a:gd name="T44" fmla="*/ 0 w 116"/>
                <a:gd name="T45" fmla="*/ 50 h 115"/>
                <a:gd name="T46" fmla="*/ 6 w 116"/>
                <a:gd name="T47" fmla="*/ 44 h 115"/>
                <a:gd name="T48" fmla="*/ 16 w 116"/>
                <a:gd name="T49" fmla="*/ 40 h 115"/>
                <a:gd name="T50" fmla="*/ 24 w 116"/>
                <a:gd name="T51" fmla="*/ 36 h 115"/>
                <a:gd name="T52" fmla="*/ 28 w 116"/>
                <a:gd name="T53" fmla="*/ 28 h 115"/>
                <a:gd name="T54" fmla="*/ 28 w 116"/>
                <a:gd name="T55" fmla="*/ 20 h 115"/>
                <a:gd name="T56" fmla="*/ 28 w 116"/>
                <a:gd name="T57" fmla="*/ 12 h 115"/>
                <a:gd name="T58" fmla="*/ 32 w 116"/>
                <a:gd name="T59" fmla="*/ 6 h 115"/>
                <a:gd name="T60" fmla="*/ 40 w 116"/>
                <a:gd name="T61" fmla="*/ 0 h 115"/>
                <a:gd name="T62" fmla="*/ 50 w 116"/>
                <a:gd name="T63" fmla="*/ 0 h 115"/>
                <a:gd name="T64" fmla="*/ 58 w 116"/>
                <a:gd name="T65" fmla="*/ 8 h 115"/>
                <a:gd name="T66" fmla="*/ 64 w 116"/>
                <a:gd name="T67" fmla="*/ 14 h 115"/>
                <a:gd name="T68" fmla="*/ 72 w 116"/>
                <a:gd name="T69" fmla="*/ 16 h 115"/>
                <a:gd name="T70" fmla="*/ 78 w 116"/>
                <a:gd name="T71" fmla="*/ 14 h 115"/>
                <a:gd name="T72" fmla="*/ 86 w 116"/>
                <a:gd name="T73" fmla="*/ 10 h 115"/>
                <a:gd name="T74" fmla="*/ 94 w 116"/>
                <a:gd name="T75" fmla="*/ 8 h 115"/>
                <a:gd name="T76" fmla="*/ 108 w 116"/>
                <a:gd name="T77" fmla="*/ 14 h 115"/>
                <a:gd name="T78" fmla="*/ 112 w 116"/>
                <a:gd name="T79" fmla="*/ 24 h 115"/>
                <a:gd name="T80" fmla="*/ 108 w 116"/>
                <a:gd name="T81" fmla="*/ 38 h 115"/>
                <a:gd name="T82" fmla="*/ 104 w 116"/>
                <a:gd name="T83" fmla="*/ 48 h 115"/>
                <a:gd name="T84" fmla="*/ 104 w 116"/>
                <a:gd name="T85" fmla="*/ 50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"/>
                <a:gd name="T130" fmla="*/ 0 h 115"/>
                <a:gd name="T131" fmla="*/ 116 w 116"/>
                <a:gd name="T132" fmla="*/ 115 h 1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" h="115">
                  <a:moveTo>
                    <a:pt x="104" y="50"/>
                  </a:moveTo>
                  <a:lnTo>
                    <a:pt x="104" y="52"/>
                  </a:lnTo>
                  <a:lnTo>
                    <a:pt x="104" y="56"/>
                  </a:lnTo>
                  <a:lnTo>
                    <a:pt x="104" y="58"/>
                  </a:lnTo>
                  <a:lnTo>
                    <a:pt x="104" y="59"/>
                  </a:lnTo>
                  <a:lnTo>
                    <a:pt x="106" y="63"/>
                  </a:lnTo>
                  <a:lnTo>
                    <a:pt x="108" y="69"/>
                  </a:lnTo>
                  <a:lnTo>
                    <a:pt x="112" y="71"/>
                  </a:lnTo>
                  <a:lnTo>
                    <a:pt x="114" y="75"/>
                  </a:lnTo>
                  <a:lnTo>
                    <a:pt x="114" y="81"/>
                  </a:lnTo>
                  <a:lnTo>
                    <a:pt x="116" y="85"/>
                  </a:lnTo>
                  <a:lnTo>
                    <a:pt x="114" y="89"/>
                  </a:lnTo>
                  <a:lnTo>
                    <a:pt x="112" y="95"/>
                  </a:lnTo>
                  <a:lnTo>
                    <a:pt x="108" y="97"/>
                  </a:lnTo>
                  <a:lnTo>
                    <a:pt x="104" y="101"/>
                  </a:lnTo>
                  <a:lnTo>
                    <a:pt x="98" y="103"/>
                  </a:lnTo>
                  <a:lnTo>
                    <a:pt x="94" y="101"/>
                  </a:lnTo>
                  <a:lnTo>
                    <a:pt x="90" y="99"/>
                  </a:lnTo>
                  <a:lnTo>
                    <a:pt x="84" y="97"/>
                  </a:lnTo>
                  <a:lnTo>
                    <a:pt x="80" y="93"/>
                  </a:lnTo>
                  <a:lnTo>
                    <a:pt x="74" y="93"/>
                  </a:lnTo>
                  <a:lnTo>
                    <a:pt x="70" y="95"/>
                  </a:lnTo>
                  <a:lnTo>
                    <a:pt x="68" y="99"/>
                  </a:lnTo>
                  <a:lnTo>
                    <a:pt x="64" y="103"/>
                  </a:lnTo>
                  <a:lnTo>
                    <a:pt x="62" y="107"/>
                  </a:lnTo>
                  <a:lnTo>
                    <a:pt x="58" y="111"/>
                  </a:lnTo>
                  <a:lnTo>
                    <a:pt x="54" y="113"/>
                  </a:lnTo>
                  <a:lnTo>
                    <a:pt x="48" y="115"/>
                  </a:lnTo>
                  <a:lnTo>
                    <a:pt x="40" y="113"/>
                  </a:lnTo>
                  <a:lnTo>
                    <a:pt x="36" y="109"/>
                  </a:lnTo>
                  <a:lnTo>
                    <a:pt x="34" y="107"/>
                  </a:lnTo>
                  <a:lnTo>
                    <a:pt x="32" y="101"/>
                  </a:lnTo>
                  <a:lnTo>
                    <a:pt x="32" y="97"/>
                  </a:lnTo>
                  <a:lnTo>
                    <a:pt x="32" y="91"/>
                  </a:lnTo>
                  <a:lnTo>
                    <a:pt x="30" y="85"/>
                  </a:lnTo>
                  <a:lnTo>
                    <a:pt x="28" y="81"/>
                  </a:lnTo>
                  <a:lnTo>
                    <a:pt x="26" y="77"/>
                  </a:lnTo>
                  <a:lnTo>
                    <a:pt x="22" y="75"/>
                  </a:lnTo>
                  <a:lnTo>
                    <a:pt x="16" y="73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6" y="67"/>
                  </a:lnTo>
                  <a:lnTo>
                    <a:pt x="4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6" y="44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4" y="4"/>
                  </a:lnTo>
                  <a:lnTo>
                    <a:pt x="58" y="8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6" y="16"/>
                  </a:lnTo>
                  <a:lnTo>
                    <a:pt x="78" y="14"/>
                  </a:lnTo>
                  <a:lnTo>
                    <a:pt x="82" y="12"/>
                  </a:lnTo>
                  <a:lnTo>
                    <a:pt x="86" y="10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102" y="10"/>
                  </a:lnTo>
                  <a:lnTo>
                    <a:pt x="108" y="14"/>
                  </a:lnTo>
                  <a:lnTo>
                    <a:pt x="110" y="18"/>
                  </a:lnTo>
                  <a:lnTo>
                    <a:pt x="112" y="24"/>
                  </a:lnTo>
                  <a:lnTo>
                    <a:pt x="110" y="32"/>
                  </a:lnTo>
                  <a:lnTo>
                    <a:pt x="108" y="38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4450" y="1592"/>
              <a:ext cx="187" cy="182"/>
            </a:xfrm>
            <a:custGeom>
              <a:avLst/>
              <a:gdLst>
                <a:gd name="T0" fmla="*/ 56 w 187"/>
                <a:gd name="T1" fmla="*/ 133 h 182"/>
                <a:gd name="T2" fmla="*/ 48 w 187"/>
                <a:gd name="T3" fmla="*/ 125 h 182"/>
                <a:gd name="T4" fmla="*/ 38 w 187"/>
                <a:gd name="T5" fmla="*/ 119 h 182"/>
                <a:gd name="T6" fmla="*/ 28 w 187"/>
                <a:gd name="T7" fmla="*/ 115 h 182"/>
                <a:gd name="T8" fmla="*/ 20 w 187"/>
                <a:gd name="T9" fmla="*/ 113 h 182"/>
                <a:gd name="T10" fmla="*/ 10 w 187"/>
                <a:gd name="T11" fmla="*/ 107 h 182"/>
                <a:gd name="T12" fmla="*/ 2 w 187"/>
                <a:gd name="T13" fmla="*/ 95 h 182"/>
                <a:gd name="T14" fmla="*/ 0 w 187"/>
                <a:gd name="T15" fmla="*/ 83 h 182"/>
                <a:gd name="T16" fmla="*/ 0 w 187"/>
                <a:gd name="T17" fmla="*/ 77 h 182"/>
                <a:gd name="T18" fmla="*/ 4 w 187"/>
                <a:gd name="T19" fmla="*/ 69 h 182"/>
                <a:gd name="T20" fmla="*/ 10 w 187"/>
                <a:gd name="T21" fmla="*/ 63 h 182"/>
                <a:gd name="T22" fmla="*/ 20 w 187"/>
                <a:gd name="T23" fmla="*/ 61 h 182"/>
                <a:gd name="T24" fmla="*/ 28 w 187"/>
                <a:gd name="T25" fmla="*/ 59 h 182"/>
                <a:gd name="T26" fmla="*/ 36 w 187"/>
                <a:gd name="T27" fmla="*/ 59 h 182"/>
                <a:gd name="T28" fmla="*/ 44 w 187"/>
                <a:gd name="T29" fmla="*/ 57 h 182"/>
                <a:gd name="T30" fmla="*/ 50 w 187"/>
                <a:gd name="T31" fmla="*/ 53 h 182"/>
                <a:gd name="T32" fmla="*/ 52 w 187"/>
                <a:gd name="T33" fmla="*/ 45 h 182"/>
                <a:gd name="T34" fmla="*/ 52 w 187"/>
                <a:gd name="T35" fmla="*/ 37 h 182"/>
                <a:gd name="T36" fmla="*/ 50 w 187"/>
                <a:gd name="T37" fmla="*/ 28 h 182"/>
                <a:gd name="T38" fmla="*/ 52 w 187"/>
                <a:gd name="T39" fmla="*/ 18 h 182"/>
                <a:gd name="T40" fmla="*/ 58 w 187"/>
                <a:gd name="T41" fmla="*/ 8 h 182"/>
                <a:gd name="T42" fmla="*/ 66 w 187"/>
                <a:gd name="T43" fmla="*/ 2 h 182"/>
                <a:gd name="T44" fmla="*/ 80 w 187"/>
                <a:gd name="T45" fmla="*/ 0 h 182"/>
                <a:gd name="T46" fmla="*/ 90 w 187"/>
                <a:gd name="T47" fmla="*/ 6 h 182"/>
                <a:gd name="T48" fmla="*/ 102 w 187"/>
                <a:gd name="T49" fmla="*/ 18 h 182"/>
                <a:gd name="T50" fmla="*/ 110 w 187"/>
                <a:gd name="T51" fmla="*/ 24 h 182"/>
                <a:gd name="T52" fmla="*/ 117 w 187"/>
                <a:gd name="T53" fmla="*/ 26 h 182"/>
                <a:gd name="T54" fmla="*/ 127 w 187"/>
                <a:gd name="T55" fmla="*/ 26 h 182"/>
                <a:gd name="T56" fmla="*/ 133 w 187"/>
                <a:gd name="T57" fmla="*/ 24 h 182"/>
                <a:gd name="T58" fmla="*/ 143 w 187"/>
                <a:gd name="T59" fmla="*/ 22 h 182"/>
                <a:gd name="T60" fmla="*/ 157 w 187"/>
                <a:gd name="T61" fmla="*/ 20 h 182"/>
                <a:gd name="T62" fmla="*/ 165 w 187"/>
                <a:gd name="T63" fmla="*/ 22 h 182"/>
                <a:gd name="T64" fmla="*/ 173 w 187"/>
                <a:gd name="T65" fmla="*/ 26 h 182"/>
                <a:gd name="T66" fmla="*/ 181 w 187"/>
                <a:gd name="T67" fmla="*/ 37 h 182"/>
                <a:gd name="T68" fmla="*/ 181 w 187"/>
                <a:gd name="T69" fmla="*/ 49 h 182"/>
                <a:gd name="T70" fmla="*/ 173 w 187"/>
                <a:gd name="T71" fmla="*/ 63 h 182"/>
                <a:gd name="T72" fmla="*/ 167 w 187"/>
                <a:gd name="T73" fmla="*/ 75 h 182"/>
                <a:gd name="T74" fmla="*/ 169 w 187"/>
                <a:gd name="T75" fmla="*/ 87 h 182"/>
                <a:gd name="T76" fmla="*/ 175 w 187"/>
                <a:gd name="T77" fmla="*/ 97 h 182"/>
                <a:gd name="T78" fmla="*/ 183 w 187"/>
                <a:gd name="T79" fmla="*/ 107 h 182"/>
                <a:gd name="T80" fmla="*/ 185 w 187"/>
                <a:gd name="T81" fmla="*/ 113 h 182"/>
                <a:gd name="T82" fmla="*/ 187 w 187"/>
                <a:gd name="T83" fmla="*/ 121 h 182"/>
                <a:gd name="T84" fmla="*/ 185 w 187"/>
                <a:gd name="T85" fmla="*/ 131 h 182"/>
                <a:gd name="T86" fmla="*/ 181 w 187"/>
                <a:gd name="T87" fmla="*/ 137 h 182"/>
                <a:gd name="T88" fmla="*/ 173 w 187"/>
                <a:gd name="T89" fmla="*/ 139 h 182"/>
                <a:gd name="T90" fmla="*/ 167 w 187"/>
                <a:gd name="T91" fmla="*/ 141 h 182"/>
                <a:gd name="T92" fmla="*/ 157 w 187"/>
                <a:gd name="T93" fmla="*/ 141 h 182"/>
                <a:gd name="T94" fmla="*/ 149 w 187"/>
                <a:gd name="T95" fmla="*/ 139 h 182"/>
                <a:gd name="T96" fmla="*/ 141 w 187"/>
                <a:gd name="T97" fmla="*/ 139 h 182"/>
                <a:gd name="T98" fmla="*/ 135 w 187"/>
                <a:gd name="T99" fmla="*/ 139 h 182"/>
                <a:gd name="T100" fmla="*/ 127 w 187"/>
                <a:gd name="T101" fmla="*/ 145 h 182"/>
                <a:gd name="T102" fmla="*/ 121 w 187"/>
                <a:gd name="T103" fmla="*/ 153 h 182"/>
                <a:gd name="T104" fmla="*/ 117 w 187"/>
                <a:gd name="T105" fmla="*/ 164 h 182"/>
                <a:gd name="T106" fmla="*/ 110 w 187"/>
                <a:gd name="T107" fmla="*/ 172 h 182"/>
                <a:gd name="T108" fmla="*/ 102 w 187"/>
                <a:gd name="T109" fmla="*/ 178 h 182"/>
                <a:gd name="T110" fmla="*/ 92 w 187"/>
                <a:gd name="T111" fmla="*/ 182 h 182"/>
                <a:gd name="T112" fmla="*/ 82 w 187"/>
                <a:gd name="T113" fmla="*/ 180 h 182"/>
                <a:gd name="T114" fmla="*/ 74 w 187"/>
                <a:gd name="T115" fmla="*/ 174 h 182"/>
                <a:gd name="T116" fmla="*/ 68 w 187"/>
                <a:gd name="T117" fmla="*/ 166 h 182"/>
                <a:gd name="T118" fmla="*/ 64 w 187"/>
                <a:gd name="T119" fmla="*/ 157 h 182"/>
                <a:gd name="T120" fmla="*/ 60 w 187"/>
                <a:gd name="T121" fmla="*/ 149 h 182"/>
                <a:gd name="T122" fmla="*/ 58 w 187"/>
                <a:gd name="T123" fmla="*/ 139 h 182"/>
                <a:gd name="T124" fmla="*/ 58 w 187"/>
                <a:gd name="T125" fmla="*/ 137 h 1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"/>
                <a:gd name="T190" fmla="*/ 0 h 182"/>
                <a:gd name="T191" fmla="*/ 187 w 187"/>
                <a:gd name="T192" fmla="*/ 182 h 1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" h="182">
                  <a:moveTo>
                    <a:pt x="58" y="137"/>
                  </a:moveTo>
                  <a:lnTo>
                    <a:pt x="56" y="133"/>
                  </a:lnTo>
                  <a:lnTo>
                    <a:pt x="52" y="129"/>
                  </a:lnTo>
                  <a:lnTo>
                    <a:pt x="48" y="125"/>
                  </a:lnTo>
                  <a:lnTo>
                    <a:pt x="44" y="121"/>
                  </a:lnTo>
                  <a:lnTo>
                    <a:pt x="38" y="119"/>
                  </a:lnTo>
                  <a:lnTo>
                    <a:pt x="32" y="117"/>
                  </a:lnTo>
                  <a:lnTo>
                    <a:pt x="28" y="115"/>
                  </a:lnTo>
                  <a:lnTo>
                    <a:pt x="24" y="115"/>
                  </a:lnTo>
                  <a:lnTo>
                    <a:pt x="20" y="113"/>
                  </a:lnTo>
                  <a:lnTo>
                    <a:pt x="16" y="111"/>
                  </a:lnTo>
                  <a:lnTo>
                    <a:pt x="10" y="107"/>
                  </a:lnTo>
                  <a:lnTo>
                    <a:pt x="6" y="103"/>
                  </a:lnTo>
                  <a:lnTo>
                    <a:pt x="2" y="95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3"/>
                  </a:lnTo>
                  <a:lnTo>
                    <a:pt x="4" y="69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4" y="63"/>
                  </a:lnTo>
                  <a:lnTo>
                    <a:pt x="20" y="61"/>
                  </a:lnTo>
                  <a:lnTo>
                    <a:pt x="24" y="61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5"/>
                  </a:lnTo>
                  <a:lnTo>
                    <a:pt x="50" y="53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4"/>
                  </a:lnTo>
                  <a:lnTo>
                    <a:pt x="52" y="18"/>
                  </a:lnTo>
                  <a:lnTo>
                    <a:pt x="54" y="12"/>
                  </a:lnTo>
                  <a:lnTo>
                    <a:pt x="58" y="8"/>
                  </a:lnTo>
                  <a:lnTo>
                    <a:pt x="62" y="4"/>
                  </a:lnTo>
                  <a:lnTo>
                    <a:pt x="66" y="2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102" y="18"/>
                  </a:lnTo>
                  <a:lnTo>
                    <a:pt x="108" y="22"/>
                  </a:lnTo>
                  <a:lnTo>
                    <a:pt x="110" y="24"/>
                  </a:lnTo>
                  <a:lnTo>
                    <a:pt x="114" y="24"/>
                  </a:lnTo>
                  <a:lnTo>
                    <a:pt x="117" y="26"/>
                  </a:lnTo>
                  <a:lnTo>
                    <a:pt x="123" y="26"/>
                  </a:lnTo>
                  <a:lnTo>
                    <a:pt x="127" y="26"/>
                  </a:lnTo>
                  <a:lnTo>
                    <a:pt x="131" y="24"/>
                  </a:lnTo>
                  <a:lnTo>
                    <a:pt x="133" y="24"/>
                  </a:lnTo>
                  <a:lnTo>
                    <a:pt x="137" y="24"/>
                  </a:lnTo>
                  <a:lnTo>
                    <a:pt x="143" y="22"/>
                  </a:lnTo>
                  <a:lnTo>
                    <a:pt x="151" y="20"/>
                  </a:lnTo>
                  <a:lnTo>
                    <a:pt x="157" y="20"/>
                  </a:lnTo>
                  <a:lnTo>
                    <a:pt x="163" y="20"/>
                  </a:lnTo>
                  <a:lnTo>
                    <a:pt x="165" y="22"/>
                  </a:lnTo>
                  <a:lnTo>
                    <a:pt x="169" y="24"/>
                  </a:lnTo>
                  <a:lnTo>
                    <a:pt x="173" y="26"/>
                  </a:lnTo>
                  <a:lnTo>
                    <a:pt x="177" y="30"/>
                  </a:lnTo>
                  <a:lnTo>
                    <a:pt x="181" y="37"/>
                  </a:lnTo>
                  <a:lnTo>
                    <a:pt x="183" y="43"/>
                  </a:lnTo>
                  <a:lnTo>
                    <a:pt x="181" y="49"/>
                  </a:lnTo>
                  <a:lnTo>
                    <a:pt x="177" y="55"/>
                  </a:lnTo>
                  <a:lnTo>
                    <a:pt x="173" y="63"/>
                  </a:lnTo>
                  <a:lnTo>
                    <a:pt x="169" y="69"/>
                  </a:lnTo>
                  <a:lnTo>
                    <a:pt x="167" y="75"/>
                  </a:lnTo>
                  <a:lnTo>
                    <a:pt x="167" y="83"/>
                  </a:lnTo>
                  <a:lnTo>
                    <a:pt x="169" y="87"/>
                  </a:lnTo>
                  <a:lnTo>
                    <a:pt x="173" y="93"/>
                  </a:lnTo>
                  <a:lnTo>
                    <a:pt x="175" y="97"/>
                  </a:lnTo>
                  <a:lnTo>
                    <a:pt x="181" y="103"/>
                  </a:lnTo>
                  <a:lnTo>
                    <a:pt x="183" y="107"/>
                  </a:lnTo>
                  <a:lnTo>
                    <a:pt x="185" y="111"/>
                  </a:lnTo>
                  <a:lnTo>
                    <a:pt x="185" y="113"/>
                  </a:lnTo>
                  <a:lnTo>
                    <a:pt x="187" y="119"/>
                  </a:lnTo>
                  <a:lnTo>
                    <a:pt x="187" y="121"/>
                  </a:lnTo>
                  <a:lnTo>
                    <a:pt x="187" y="127"/>
                  </a:lnTo>
                  <a:lnTo>
                    <a:pt x="185" y="131"/>
                  </a:lnTo>
                  <a:lnTo>
                    <a:pt x="183" y="135"/>
                  </a:lnTo>
                  <a:lnTo>
                    <a:pt x="181" y="137"/>
                  </a:lnTo>
                  <a:lnTo>
                    <a:pt x="177" y="139"/>
                  </a:lnTo>
                  <a:lnTo>
                    <a:pt x="173" y="139"/>
                  </a:lnTo>
                  <a:lnTo>
                    <a:pt x="171" y="141"/>
                  </a:lnTo>
                  <a:lnTo>
                    <a:pt x="167" y="141"/>
                  </a:lnTo>
                  <a:lnTo>
                    <a:pt x="163" y="141"/>
                  </a:lnTo>
                  <a:lnTo>
                    <a:pt x="157" y="141"/>
                  </a:lnTo>
                  <a:lnTo>
                    <a:pt x="153" y="139"/>
                  </a:lnTo>
                  <a:lnTo>
                    <a:pt x="149" y="139"/>
                  </a:lnTo>
                  <a:lnTo>
                    <a:pt x="145" y="139"/>
                  </a:lnTo>
                  <a:lnTo>
                    <a:pt x="141" y="139"/>
                  </a:lnTo>
                  <a:lnTo>
                    <a:pt x="139" y="139"/>
                  </a:lnTo>
                  <a:lnTo>
                    <a:pt x="135" y="139"/>
                  </a:lnTo>
                  <a:lnTo>
                    <a:pt x="133" y="141"/>
                  </a:lnTo>
                  <a:lnTo>
                    <a:pt x="127" y="145"/>
                  </a:lnTo>
                  <a:lnTo>
                    <a:pt x="123" y="149"/>
                  </a:lnTo>
                  <a:lnTo>
                    <a:pt x="121" y="153"/>
                  </a:lnTo>
                  <a:lnTo>
                    <a:pt x="121" y="158"/>
                  </a:lnTo>
                  <a:lnTo>
                    <a:pt x="117" y="164"/>
                  </a:lnTo>
                  <a:lnTo>
                    <a:pt x="114" y="170"/>
                  </a:lnTo>
                  <a:lnTo>
                    <a:pt x="110" y="172"/>
                  </a:lnTo>
                  <a:lnTo>
                    <a:pt x="108" y="176"/>
                  </a:lnTo>
                  <a:lnTo>
                    <a:pt x="102" y="178"/>
                  </a:lnTo>
                  <a:lnTo>
                    <a:pt x="98" y="180"/>
                  </a:lnTo>
                  <a:lnTo>
                    <a:pt x="92" y="182"/>
                  </a:lnTo>
                  <a:lnTo>
                    <a:pt x="86" y="182"/>
                  </a:lnTo>
                  <a:lnTo>
                    <a:pt x="82" y="180"/>
                  </a:lnTo>
                  <a:lnTo>
                    <a:pt x="78" y="178"/>
                  </a:lnTo>
                  <a:lnTo>
                    <a:pt x="74" y="174"/>
                  </a:lnTo>
                  <a:lnTo>
                    <a:pt x="72" y="170"/>
                  </a:lnTo>
                  <a:lnTo>
                    <a:pt x="68" y="166"/>
                  </a:lnTo>
                  <a:lnTo>
                    <a:pt x="66" y="162"/>
                  </a:lnTo>
                  <a:lnTo>
                    <a:pt x="64" y="157"/>
                  </a:lnTo>
                  <a:lnTo>
                    <a:pt x="62" y="153"/>
                  </a:lnTo>
                  <a:lnTo>
                    <a:pt x="60" y="149"/>
                  </a:lnTo>
                  <a:lnTo>
                    <a:pt x="60" y="145"/>
                  </a:lnTo>
                  <a:lnTo>
                    <a:pt x="58" y="139"/>
                  </a:lnTo>
                  <a:lnTo>
                    <a:pt x="58" y="137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4560" y="2135"/>
              <a:ext cx="144" cy="139"/>
            </a:xfrm>
            <a:custGeom>
              <a:avLst/>
              <a:gdLst>
                <a:gd name="T0" fmla="*/ 43 w 144"/>
                <a:gd name="T1" fmla="*/ 102 h 139"/>
                <a:gd name="T2" fmla="*/ 37 w 144"/>
                <a:gd name="T3" fmla="*/ 96 h 139"/>
                <a:gd name="T4" fmla="*/ 29 w 144"/>
                <a:gd name="T5" fmla="*/ 90 h 139"/>
                <a:gd name="T6" fmla="*/ 19 w 144"/>
                <a:gd name="T7" fmla="*/ 88 h 139"/>
                <a:gd name="T8" fmla="*/ 7 w 144"/>
                <a:gd name="T9" fmla="*/ 82 h 139"/>
                <a:gd name="T10" fmla="*/ 2 w 144"/>
                <a:gd name="T11" fmla="*/ 74 h 139"/>
                <a:gd name="T12" fmla="*/ 0 w 144"/>
                <a:gd name="T13" fmla="*/ 62 h 139"/>
                <a:gd name="T14" fmla="*/ 6 w 144"/>
                <a:gd name="T15" fmla="*/ 50 h 139"/>
                <a:gd name="T16" fmla="*/ 17 w 144"/>
                <a:gd name="T17" fmla="*/ 46 h 139"/>
                <a:gd name="T18" fmla="*/ 29 w 144"/>
                <a:gd name="T19" fmla="*/ 44 h 139"/>
                <a:gd name="T20" fmla="*/ 37 w 144"/>
                <a:gd name="T21" fmla="*/ 38 h 139"/>
                <a:gd name="T22" fmla="*/ 37 w 144"/>
                <a:gd name="T23" fmla="*/ 28 h 139"/>
                <a:gd name="T24" fmla="*/ 37 w 144"/>
                <a:gd name="T25" fmla="*/ 22 h 139"/>
                <a:gd name="T26" fmla="*/ 39 w 144"/>
                <a:gd name="T27" fmla="*/ 12 h 139"/>
                <a:gd name="T28" fmla="*/ 43 w 144"/>
                <a:gd name="T29" fmla="*/ 4 h 139"/>
                <a:gd name="T30" fmla="*/ 51 w 144"/>
                <a:gd name="T31" fmla="*/ 0 h 139"/>
                <a:gd name="T32" fmla="*/ 59 w 144"/>
                <a:gd name="T33" fmla="*/ 0 h 139"/>
                <a:gd name="T34" fmla="*/ 69 w 144"/>
                <a:gd name="T35" fmla="*/ 6 h 139"/>
                <a:gd name="T36" fmla="*/ 77 w 144"/>
                <a:gd name="T37" fmla="*/ 12 h 139"/>
                <a:gd name="T38" fmla="*/ 89 w 144"/>
                <a:gd name="T39" fmla="*/ 20 h 139"/>
                <a:gd name="T40" fmla="*/ 101 w 144"/>
                <a:gd name="T41" fmla="*/ 20 h 139"/>
                <a:gd name="T42" fmla="*/ 111 w 144"/>
                <a:gd name="T43" fmla="*/ 16 h 139"/>
                <a:gd name="T44" fmla="*/ 121 w 144"/>
                <a:gd name="T45" fmla="*/ 14 h 139"/>
                <a:gd name="T46" fmla="*/ 129 w 144"/>
                <a:gd name="T47" fmla="*/ 18 h 139"/>
                <a:gd name="T48" fmla="*/ 138 w 144"/>
                <a:gd name="T49" fmla="*/ 28 h 139"/>
                <a:gd name="T50" fmla="*/ 138 w 144"/>
                <a:gd name="T51" fmla="*/ 38 h 139"/>
                <a:gd name="T52" fmla="*/ 133 w 144"/>
                <a:gd name="T53" fmla="*/ 48 h 139"/>
                <a:gd name="T54" fmla="*/ 131 w 144"/>
                <a:gd name="T55" fmla="*/ 58 h 139"/>
                <a:gd name="T56" fmla="*/ 131 w 144"/>
                <a:gd name="T57" fmla="*/ 68 h 139"/>
                <a:gd name="T58" fmla="*/ 137 w 144"/>
                <a:gd name="T59" fmla="*/ 74 h 139"/>
                <a:gd name="T60" fmla="*/ 142 w 144"/>
                <a:gd name="T61" fmla="*/ 80 h 139"/>
                <a:gd name="T62" fmla="*/ 144 w 144"/>
                <a:gd name="T63" fmla="*/ 90 h 139"/>
                <a:gd name="T64" fmla="*/ 142 w 144"/>
                <a:gd name="T65" fmla="*/ 102 h 139"/>
                <a:gd name="T66" fmla="*/ 133 w 144"/>
                <a:gd name="T67" fmla="*/ 108 h 139"/>
                <a:gd name="T68" fmla="*/ 119 w 144"/>
                <a:gd name="T69" fmla="*/ 108 h 139"/>
                <a:gd name="T70" fmla="*/ 107 w 144"/>
                <a:gd name="T71" fmla="*/ 106 h 139"/>
                <a:gd name="T72" fmla="*/ 99 w 144"/>
                <a:gd name="T73" fmla="*/ 110 h 139"/>
                <a:gd name="T74" fmla="*/ 95 w 144"/>
                <a:gd name="T75" fmla="*/ 117 h 139"/>
                <a:gd name="T76" fmla="*/ 91 w 144"/>
                <a:gd name="T77" fmla="*/ 125 h 139"/>
                <a:gd name="T78" fmla="*/ 85 w 144"/>
                <a:gd name="T79" fmla="*/ 131 h 139"/>
                <a:gd name="T80" fmla="*/ 79 w 144"/>
                <a:gd name="T81" fmla="*/ 137 h 139"/>
                <a:gd name="T82" fmla="*/ 71 w 144"/>
                <a:gd name="T83" fmla="*/ 139 h 139"/>
                <a:gd name="T84" fmla="*/ 63 w 144"/>
                <a:gd name="T85" fmla="*/ 137 h 139"/>
                <a:gd name="T86" fmla="*/ 53 w 144"/>
                <a:gd name="T87" fmla="*/ 131 h 139"/>
                <a:gd name="T88" fmla="*/ 47 w 144"/>
                <a:gd name="T89" fmla="*/ 119 h 139"/>
                <a:gd name="T90" fmla="*/ 45 w 144"/>
                <a:gd name="T91" fmla="*/ 113 h 139"/>
                <a:gd name="T92" fmla="*/ 43 w 144"/>
                <a:gd name="T93" fmla="*/ 106 h 139"/>
                <a:gd name="T94" fmla="*/ 43 w 144"/>
                <a:gd name="T95" fmla="*/ 104 h 1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139"/>
                <a:gd name="T146" fmla="*/ 144 w 144"/>
                <a:gd name="T147" fmla="*/ 139 h 1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139">
                  <a:moveTo>
                    <a:pt x="43" y="104"/>
                  </a:moveTo>
                  <a:lnTo>
                    <a:pt x="43" y="102"/>
                  </a:lnTo>
                  <a:lnTo>
                    <a:pt x="39" y="98"/>
                  </a:lnTo>
                  <a:lnTo>
                    <a:pt x="37" y="96"/>
                  </a:lnTo>
                  <a:lnTo>
                    <a:pt x="35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19" y="88"/>
                  </a:lnTo>
                  <a:lnTo>
                    <a:pt x="13" y="84"/>
                  </a:lnTo>
                  <a:lnTo>
                    <a:pt x="7" y="82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7" y="46"/>
                  </a:lnTo>
                  <a:lnTo>
                    <a:pt x="23" y="46"/>
                  </a:lnTo>
                  <a:lnTo>
                    <a:pt x="29" y="44"/>
                  </a:lnTo>
                  <a:lnTo>
                    <a:pt x="35" y="42"/>
                  </a:lnTo>
                  <a:lnTo>
                    <a:pt x="37" y="38"/>
                  </a:lnTo>
                  <a:lnTo>
                    <a:pt x="39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18"/>
                  </a:lnTo>
                  <a:lnTo>
                    <a:pt x="39" y="12"/>
                  </a:lnTo>
                  <a:lnTo>
                    <a:pt x="41" y="8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2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7" y="12"/>
                  </a:lnTo>
                  <a:lnTo>
                    <a:pt x="83" y="16"/>
                  </a:lnTo>
                  <a:lnTo>
                    <a:pt x="89" y="20"/>
                  </a:lnTo>
                  <a:lnTo>
                    <a:pt x="95" y="22"/>
                  </a:lnTo>
                  <a:lnTo>
                    <a:pt x="101" y="20"/>
                  </a:lnTo>
                  <a:lnTo>
                    <a:pt x="107" y="18"/>
                  </a:lnTo>
                  <a:lnTo>
                    <a:pt x="111" y="16"/>
                  </a:lnTo>
                  <a:lnTo>
                    <a:pt x="117" y="14"/>
                  </a:lnTo>
                  <a:lnTo>
                    <a:pt x="121" y="14"/>
                  </a:lnTo>
                  <a:lnTo>
                    <a:pt x="125" y="14"/>
                  </a:lnTo>
                  <a:lnTo>
                    <a:pt x="129" y="18"/>
                  </a:lnTo>
                  <a:lnTo>
                    <a:pt x="137" y="24"/>
                  </a:lnTo>
                  <a:lnTo>
                    <a:pt x="138" y="28"/>
                  </a:lnTo>
                  <a:lnTo>
                    <a:pt x="140" y="34"/>
                  </a:lnTo>
                  <a:lnTo>
                    <a:pt x="138" y="38"/>
                  </a:lnTo>
                  <a:lnTo>
                    <a:pt x="137" y="42"/>
                  </a:lnTo>
                  <a:lnTo>
                    <a:pt x="133" y="48"/>
                  </a:lnTo>
                  <a:lnTo>
                    <a:pt x="131" y="52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1" y="68"/>
                  </a:lnTo>
                  <a:lnTo>
                    <a:pt x="135" y="72"/>
                  </a:lnTo>
                  <a:lnTo>
                    <a:pt x="137" y="74"/>
                  </a:lnTo>
                  <a:lnTo>
                    <a:pt x="140" y="78"/>
                  </a:lnTo>
                  <a:lnTo>
                    <a:pt x="142" y="80"/>
                  </a:lnTo>
                  <a:lnTo>
                    <a:pt x="144" y="84"/>
                  </a:lnTo>
                  <a:lnTo>
                    <a:pt x="144" y="90"/>
                  </a:lnTo>
                  <a:lnTo>
                    <a:pt x="144" y="98"/>
                  </a:lnTo>
                  <a:lnTo>
                    <a:pt x="142" y="102"/>
                  </a:lnTo>
                  <a:lnTo>
                    <a:pt x="138" y="106"/>
                  </a:lnTo>
                  <a:lnTo>
                    <a:pt x="133" y="108"/>
                  </a:lnTo>
                  <a:lnTo>
                    <a:pt x="127" y="108"/>
                  </a:lnTo>
                  <a:lnTo>
                    <a:pt x="119" y="108"/>
                  </a:lnTo>
                  <a:lnTo>
                    <a:pt x="113" y="108"/>
                  </a:lnTo>
                  <a:lnTo>
                    <a:pt x="107" y="106"/>
                  </a:lnTo>
                  <a:lnTo>
                    <a:pt x="103" y="108"/>
                  </a:lnTo>
                  <a:lnTo>
                    <a:pt x="99" y="110"/>
                  </a:lnTo>
                  <a:lnTo>
                    <a:pt x="97" y="113"/>
                  </a:lnTo>
                  <a:lnTo>
                    <a:pt x="95" y="117"/>
                  </a:lnTo>
                  <a:lnTo>
                    <a:pt x="95" y="121"/>
                  </a:lnTo>
                  <a:lnTo>
                    <a:pt x="91" y="125"/>
                  </a:lnTo>
                  <a:lnTo>
                    <a:pt x="89" y="129"/>
                  </a:lnTo>
                  <a:lnTo>
                    <a:pt x="85" y="131"/>
                  </a:lnTo>
                  <a:lnTo>
                    <a:pt x="83" y="133"/>
                  </a:lnTo>
                  <a:lnTo>
                    <a:pt x="79" y="137"/>
                  </a:lnTo>
                  <a:lnTo>
                    <a:pt x="77" y="139"/>
                  </a:lnTo>
                  <a:lnTo>
                    <a:pt x="71" y="139"/>
                  </a:lnTo>
                  <a:lnTo>
                    <a:pt x="67" y="139"/>
                  </a:lnTo>
                  <a:lnTo>
                    <a:pt x="63" y="137"/>
                  </a:lnTo>
                  <a:lnTo>
                    <a:pt x="59" y="137"/>
                  </a:lnTo>
                  <a:lnTo>
                    <a:pt x="53" y="131"/>
                  </a:lnTo>
                  <a:lnTo>
                    <a:pt x="49" y="125"/>
                  </a:lnTo>
                  <a:lnTo>
                    <a:pt x="47" y="119"/>
                  </a:lnTo>
                  <a:lnTo>
                    <a:pt x="47" y="117"/>
                  </a:lnTo>
                  <a:lnTo>
                    <a:pt x="45" y="113"/>
                  </a:lnTo>
                  <a:lnTo>
                    <a:pt x="45" y="110"/>
                  </a:lnTo>
                  <a:lnTo>
                    <a:pt x="43" y="106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4639" y="1838"/>
              <a:ext cx="157" cy="160"/>
            </a:xfrm>
            <a:custGeom>
              <a:avLst/>
              <a:gdLst>
                <a:gd name="T0" fmla="*/ 46 w 157"/>
                <a:gd name="T1" fmla="*/ 119 h 160"/>
                <a:gd name="T2" fmla="*/ 40 w 157"/>
                <a:gd name="T3" fmla="*/ 111 h 160"/>
                <a:gd name="T4" fmla="*/ 32 w 157"/>
                <a:gd name="T5" fmla="*/ 107 h 160"/>
                <a:gd name="T6" fmla="*/ 18 w 157"/>
                <a:gd name="T7" fmla="*/ 103 h 160"/>
                <a:gd name="T8" fmla="*/ 8 w 157"/>
                <a:gd name="T9" fmla="*/ 95 h 160"/>
                <a:gd name="T10" fmla="*/ 0 w 157"/>
                <a:gd name="T11" fmla="*/ 85 h 160"/>
                <a:gd name="T12" fmla="*/ 0 w 157"/>
                <a:gd name="T13" fmla="*/ 73 h 160"/>
                <a:gd name="T14" fmla="*/ 6 w 157"/>
                <a:gd name="T15" fmla="*/ 59 h 160"/>
                <a:gd name="T16" fmla="*/ 18 w 157"/>
                <a:gd name="T17" fmla="*/ 55 h 160"/>
                <a:gd name="T18" fmla="*/ 32 w 157"/>
                <a:gd name="T19" fmla="*/ 53 h 160"/>
                <a:gd name="T20" fmla="*/ 40 w 157"/>
                <a:gd name="T21" fmla="*/ 49 h 160"/>
                <a:gd name="T22" fmla="*/ 42 w 157"/>
                <a:gd name="T23" fmla="*/ 43 h 160"/>
                <a:gd name="T24" fmla="*/ 42 w 157"/>
                <a:gd name="T25" fmla="*/ 35 h 160"/>
                <a:gd name="T26" fmla="*/ 42 w 157"/>
                <a:gd name="T27" fmla="*/ 28 h 160"/>
                <a:gd name="T28" fmla="*/ 42 w 157"/>
                <a:gd name="T29" fmla="*/ 18 h 160"/>
                <a:gd name="T30" fmla="*/ 48 w 157"/>
                <a:gd name="T31" fmla="*/ 8 h 160"/>
                <a:gd name="T32" fmla="*/ 56 w 157"/>
                <a:gd name="T33" fmla="*/ 2 h 160"/>
                <a:gd name="T34" fmla="*/ 65 w 157"/>
                <a:gd name="T35" fmla="*/ 0 h 160"/>
                <a:gd name="T36" fmla="*/ 75 w 157"/>
                <a:gd name="T37" fmla="*/ 6 h 160"/>
                <a:gd name="T38" fmla="*/ 85 w 157"/>
                <a:gd name="T39" fmla="*/ 16 h 160"/>
                <a:gd name="T40" fmla="*/ 97 w 157"/>
                <a:gd name="T41" fmla="*/ 24 h 160"/>
                <a:gd name="T42" fmla="*/ 109 w 157"/>
                <a:gd name="T43" fmla="*/ 24 h 160"/>
                <a:gd name="T44" fmla="*/ 121 w 157"/>
                <a:gd name="T45" fmla="*/ 20 h 160"/>
                <a:gd name="T46" fmla="*/ 131 w 157"/>
                <a:gd name="T47" fmla="*/ 18 h 160"/>
                <a:gd name="T48" fmla="*/ 141 w 157"/>
                <a:gd name="T49" fmla="*/ 22 h 160"/>
                <a:gd name="T50" fmla="*/ 153 w 157"/>
                <a:gd name="T51" fmla="*/ 34 h 160"/>
                <a:gd name="T52" fmla="*/ 153 w 157"/>
                <a:gd name="T53" fmla="*/ 45 h 160"/>
                <a:gd name="T54" fmla="*/ 147 w 157"/>
                <a:gd name="T55" fmla="*/ 55 h 160"/>
                <a:gd name="T56" fmla="*/ 141 w 157"/>
                <a:gd name="T57" fmla="*/ 67 h 160"/>
                <a:gd name="T58" fmla="*/ 143 w 157"/>
                <a:gd name="T59" fmla="*/ 79 h 160"/>
                <a:gd name="T60" fmla="*/ 149 w 157"/>
                <a:gd name="T61" fmla="*/ 89 h 160"/>
                <a:gd name="T62" fmla="*/ 155 w 157"/>
                <a:gd name="T63" fmla="*/ 97 h 160"/>
                <a:gd name="T64" fmla="*/ 157 w 157"/>
                <a:gd name="T65" fmla="*/ 103 h 160"/>
                <a:gd name="T66" fmla="*/ 157 w 157"/>
                <a:gd name="T67" fmla="*/ 109 h 160"/>
                <a:gd name="T68" fmla="*/ 157 w 157"/>
                <a:gd name="T69" fmla="*/ 117 h 160"/>
                <a:gd name="T70" fmla="*/ 153 w 157"/>
                <a:gd name="T71" fmla="*/ 123 h 160"/>
                <a:gd name="T72" fmla="*/ 145 w 157"/>
                <a:gd name="T73" fmla="*/ 125 h 160"/>
                <a:gd name="T74" fmla="*/ 133 w 157"/>
                <a:gd name="T75" fmla="*/ 125 h 160"/>
                <a:gd name="T76" fmla="*/ 127 w 157"/>
                <a:gd name="T77" fmla="*/ 125 h 160"/>
                <a:gd name="T78" fmla="*/ 115 w 157"/>
                <a:gd name="T79" fmla="*/ 125 h 160"/>
                <a:gd name="T80" fmla="*/ 105 w 157"/>
                <a:gd name="T81" fmla="*/ 127 h 160"/>
                <a:gd name="T82" fmla="*/ 101 w 157"/>
                <a:gd name="T83" fmla="*/ 135 h 160"/>
                <a:gd name="T84" fmla="*/ 99 w 157"/>
                <a:gd name="T85" fmla="*/ 147 h 160"/>
                <a:gd name="T86" fmla="*/ 93 w 157"/>
                <a:gd name="T87" fmla="*/ 153 h 160"/>
                <a:gd name="T88" fmla="*/ 85 w 157"/>
                <a:gd name="T89" fmla="*/ 159 h 160"/>
                <a:gd name="T90" fmla="*/ 77 w 157"/>
                <a:gd name="T91" fmla="*/ 160 h 160"/>
                <a:gd name="T92" fmla="*/ 67 w 157"/>
                <a:gd name="T93" fmla="*/ 160 h 160"/>
                <a:gd name="T94" fmla="*/ 61 w 157"/>
                <a:gd name="T95" fmla="*/ 155 h 160"/>
                <a:gd name="T96" fmla="*/ 58 w 157"/>
                <a:gd name="T97" fmla="*/ 149 h 160"/>
                <a:gd name="T98" fmla="*/ 52 w 157"/>
                <a:gd name="T99" fmla="*/ 139 h 160"/>
                <a:gd name="T100" fmla="*/ 50 w 157"/>
                <a:gd name="T101" fmla="*/ 131 h 160"/>
                <a:gd name="T102" fmla="*/ 48 w 157"/>
                <a:gd name="T103" fmla="*/ 123 h 160"/>
                <a:gd name="T104" fmla="*/ 48 w 157"/>
                <a:gd name="T105" fmla="*/ 121 h 1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"/>
                <a:gd name="T160" fmla="*/ 0 h 160"/>
                <a:gd name="T161" fmla="*/ 157 w 157"/>
                <a:gd name="T162" fmla="*/ 160 h 1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" h="160">
                  <a:moveTo>
                    <a:pt x="48" y="121"/>
                  </a:moveTo>
                  <a:lnTo>
                    <a:pt x="46" y="119"/>
                  </a:lnTo>
                  <a:lnTo>
                    <a:pt x="44" y="115"/>
                  </a:lnTo>
                  <a:lnTo>
                    <a:pt x="40" y="111"/>
                  </a:lnTo>
                  <a:lnTo>
                    <a:pt x="36" y="109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18" y="103"/>
                  </a:lnTo>
                  <a:lnTo>
                    <a:pt x="12" y="101"/>
                  </a:lnTo>
                  <a:lnTo>
                    <a:pt x="8" y="95"/>
                  </a:lnTo>
                  <a:lnTo>
                    <a:pt x="4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6" y="59"/>
                  </a:lnTo>
                  <a:lnTo>
                    <a:pt x="12" y="57"/>
                  </a:lnTo>
                  <a:lnTo>
                    <a:pt x="18" y="55"/>
                  </a:lnTo>
                  <a:lnTo>
                    <a:pt x="26" y="55"/>
                  </a:lnTo>
                  <a:lnTo>
                    <a:pt x="32" y="53"/>
                  </a:lnTo>
                  <a:lnTo>
                    <a:pt x="38" y="51"/>
                  </a:lnTo>
                  <a:lnTo>
                    <a:pt x="40" y="49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6" y="12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5" y="0"/>
                  </a:lnTo>
                  <a:lnTo>
                    <a:pt x="69" y="2"/>
                  </a:lnTo>
                  <a:lnTo>
                    <a:pt x="75" y="6"/>
                  </a:lnTo>
                  <a:lnTo>
                    <a:pt x="79" y="12"/>
                  </a:lnTo>
                  <a:lnTo>
                    <a:pt x="85" y="16"/>
                  </a:lnTo>
                  <a:lnTo>
                    <a:pt x="89" y="20"/>
                  </a:lnTo>
                  <a:lnTo>
                    <a:pt x="97" y="24"/>
                  </a:lnTo>
                  <a:lnTo>
                    <a:pt x="103" y="24"/>
                  </a:lnTo>
                  <a:lnTo>
                    <a:pt x="109" y="24"/>
                  </a:lnTo>
                  <a:lnTo>
                    <a:pt x="115" y="22"/>
                  </a:lnTo>
                  <a:lnTo>
                    <a:pt x="121" y="20"/>
                  </a:lnTo>
                  <a:lnTo>
                    <a:pt x="127" y="20"/>
                  </a:lnTo>
                  <a:lnTo>
                    <a:pt x="131" y="18"/>
                  </a:lnTo>
                  <a:lnTo>
                    <a:pt x="135" y="20"/>
                  </a:lnTo>
                  <a:lnTo>
                    <a:pt x="141" y="22"/>
                  </a:lnTo>
                  <a:lnTo>
                    <a:pt x="147" y="28"/>
                  </a:lnTo>
                  <a:lnTo>
                    <a:pt x="153" y="34"/>
                  </a:lnTo>
                  <a:lnTo>
                    <a:pt x="155" y="39"/>
                  </a:lnTo>
                  <a:lnTo>
                    <a:pt x="153" y="45"/>
                  </a:lnTo>
                  <a:lnTo>
                    <a:pt x="151" y="51"/>
                  </a:lnTo>
                  <a:lnTo>
                    <a:pt x="147" y="55"/>
                  </a:lnTo>
                  <a:lnTo>
                    <a:pt x="143" y="61"/>
                  </a:lnTo>
                  <a:lnTo>
                    <a:pt x="141" y="67"/>
                  </a:lnTo>
                  <a:lnTo>
                    <a:pt x="141" y="73"/>
                  </a:lnTo>
                  <a:lnTo>
                    <a:pt x="143" y="79"/>
                  </a:lnTo>
                  <a:lnTo>
                    <a:pt x="145" y="85"/>
                  </a:lnTo>
                  <a:lnTo>
                    <a:pt x="149" y="89"/>
                  </a:lnTo>
                  <a:lnTo>
                    <a:pt x="153" y="93"/>
                  </a:lnTo>
                  <a:lnTo>
                    <a:pt x="155" y="97"/>
                  </a:lnTo>
                  <a:lnTo>
                    <a:pt x="157" y="101"/>
                  </a:lnTo>
                  <a:lnTo>
                    <a:pt x="157" y="103"/>
                  </a:lnTo>
                  <a:lnTo>
                    <a:pt x="157" y="105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7" y="117"/>
                  </a:lnTo>
                  <a:lnTo>
                    <a:pt x="155" y="121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45" y="125"/>
                  </a:lnTo>
                  <a:lnTo>
                    <a:pt x="139" y="127"/>
                  </a:lnTo>
                  <a:lnTo>
                    <a:pt x="133" y="125"/>
                  </a:lnTo>
                  <a:lnTo>
                    <a:pt x="131" y="125"/>
                  </a:lnTo>
                  <a:lnTo>
                    <a:pt x="127" y="125"/>
                  </a:lnTo>
                  <a:lnTo>
                    <a:pt x="123" y="125"/>
                  </a:lnTo>
                  <a:lnTo>
                    <a:pt x="115" y="125"/>
                  </a:lnTo>
                  <a:lnTo>
                    <a:pt x="109" y="125"/>
                  </a:lnTo>
                  <a:lnTo>
                    <a:pt x="105" y="127"/>
                  </a:lnTo>
                  <a:lnTo>
                    <a:pt x="103" y="131"/>
                  </a:lnTo>
                  <a:lnTo>
                    <a:pt x="101" y="135"/>
                  </a:lnTo>
                  <a:lnTo>
                    <a:pt x="101" y="141"/>
                  </a:lnTo>
                  <a:lnTo>
                    <a:pt x="99" y="147"/>
                  </a:lnTo>
                  <a:lnTo>
                    <a:pt x="95" y="151"/>
                  </a:lnTo>
                  <a:lnTo>
                    <a:pt x="93" y="153"/>
                  </a:lnTo>
                  <a:lnTo>
                    <a:pt x="89" y="155"/>
                  </a:lnTo>
                  <a:lnTo>
                    <a:pt x="85" y="159"/>
                  </a:lnTo>
                  <a:lnTo>
                    <a:pt x="83" y="160"/>
                  </a:lnTo>
                  <a:lnTo>
                    <a:pt x="77" y="160"/>
                  </a:lnTo>
                  <a:lnTo>
                    <a:pt x="73" y="160"/>
                  </a:lnTo>
                  <a:lnTo>
                    <a:pt x="67" y="160"/>
                  </a:lnTo>
                  <a:lnTo>
                    <a:pt x="65" y="159"/>
                  </a:lnTo>
                  <a:lnTo>
                    <a:pt x="61" y="155"/>
                  </a:lnTo>
                  <a:lnTo>
                    <a:pt x="59" y="153"/>
                  </a:lnTo>
                  <a:lnTo>
                    <a:pt x="58" y="149"/>
                  </a:lnTo>
                  <a:lnTo>
                    <a:pt x="54" y="145"/>
                  </a:lnTo>
                  <a:lnTo>
                    <a:pt x="52" y="139"/>
                  </a:lnTo>
                  <a:lnTo>
                    <a:pt x="50" y="135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8" y="123"/>
                  </a:lnTo>
                  <a:lnTo>
                    <a:pt x="48" y="121"/>
                  </a:lnTo>
                  <a:close/>
                </a:path>
              </a:pathLst>
            </a:cu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696200" cy="914400"/>
          </a:xfrm>
        </p:spPr>
        <p:txBody>
          <a:bodyPr/>
          <a:lstStyle/>
          <a:p>
            <a:pPr eaLnBrk="1" hangingPunct="1"/>
            <a:r>
              <a:rPr lang="en-US" smtClean="0"/>
              <a:t>Jawaban :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696200" cy="4495800"/>
          </a:xfrm>
        </p:spPr>
        <p:txBody>
          <a:bodyPr/>
          <a:lstStyle/>
          <a:p>
            <a:pPr marL="0" indent="0" algn="just" eaLnBrk="1" hangingPunct="1">
              <a:buFont typeface="Symbol" pitchFamily="18" charset="2"/>
              <a:buNone/>
            </a:pPr>
            <a:endParaRPr lang="en-US" sz="2800" smtClean="0"/>
          </a:p>
          <a:p>
            <a:pPr marL="0" indent="0" algn="just" eaLnBrk="1" hangingPunct="1">
              <a:buFont typeface="Symbol" pitchFamily="18" charset="2"/>
              <a:buNone/>
            </a:pPr>
            <a:endParaRPr lang="en-US" sz="2800" smtClean="0"/>
          </a:p>
          <a:p>
            <a:pPr marL="0" indent="0" algn="just" eaLnBrk="1" hangingPunct="1">
              <a:buFont typeface="Symbol" pitchFamily="18" charset="2"/>
              <a:buNone/>
            </a:pPr>
            <a:endParaRPr lang="en-US" sz="2800" smtClean="0"/>
          </a:p>
          <a:p>
            <a:pPr marL="0" indent="0" algn="just" eaLnBrk="1" hangingPunct="1">
              <a:buFont typeface="Symbol" pitchFamily="18" charset="2"/>
              <a:buNone/>
            </a:pPr>
            <a:r>
              <a:rPr lang="en-US" sz="2400" smtClean="0"/>
              <a:t>Jadi, bunga yg harus dibayarkan selama 2 tahun sebesar $ 120.000.</a:t>
            </a:r>
          </a:p>
          <a:p>
            <a:pPr marL="0" indent="0" algn="just" eaLnBrk="1" hangingPunct="1">
              <a:buFont typeface="Symbol" pitchFamily="18" charset="2"/>
              <a:buNone/>
            </a:pPr>
            <a:r>
              <a:rPr lang="en-US" sz="2400" smtClean="0"/>
              <a:t>Sedangkan total uang yg harus dibayarkan adalah :</a:t>
            </a:r>
          </a:p>
          <a:p>
            <a:pPr marL="0" indent="0" algn="just" eaLnBrk="1" hangingPunct="1">
              <a:buFont typeface="Symbol" pitchFamily="18" charset="2"/>
              <a:buNone/>
            </a:pPr>
            <a:endParaRPr lang="en-US" sz="2400" smtClean="0"/>
          </a:p>
        </p:txBody>
      </p:sp>
      <p:graphicFrame>
        <p:nvGraphicFramePr>
          <p:cNvPr id="12299" name="Object 2" descr="Parchment"/>
          <p:cNvGraphicFramePr>
            <a:graphicFrameLocks noChangeAspect="1"/>
          </p:cNvGraphicFramePr>
          <p:nvPr>
            <p:ph sz="quarter" idx="2"/>
          </p:nvPr>
        </p:nvGraphicFramePr>
        <p:xfrm>
          <a:off x="1677988" y="4572000"/>
          <a:ext cx="2359025" cy="477838"/>
        </p:xfrm>
        <a:graphic>
          <a:graphicData uri="http://schemas.openxmlformats.org/presentationml/2006/ole">
            <p:oleObj spid="_x0000_s2050" name="Equation" r:id="rId3" imgW="1002960" imgH="203040" progId="Equation.3">
              <p:embed/>
            </p:oleObj>
          </a:graphicData>
        </a:graphic>
      </p:graphicFrame>
      <p:graphicFrame>
        <p:nvGraphicFramePr>
          <p:cNvPr id="12301" name="Object 6" descr="Parchment"/>
          <p:cNvGraphicFramePr>
            <a:graphicFrameLocks noChangeAspect="1"/>
          </p:cNvGraphicFramePr>
          <p:nvPr>
            <p:ph sz="quarter" idx="3"/>
          </p:nvPr>
        </p:nvGraphicFramePr>
        <p:xfrm>
          <a:off x="1724025" y="5359400"/>
          <a:ext cx="4905375" cy="412750"/>
        </p:xfrm>
        <a:graphic>
          <a:graphicData uri="http://schemas.openxmlformats.org/presentationml/2006/ole">
            <p:oleObj spid="_x0000_s2051" name="Equation" r:id="rId4" imgW="2412720" imgH="203040" progId="Equation.3">
              <p:embed/>
            </p:oleObj>
          </a:graphicData>
        </a:graphic>
      </p:graphicFrame>
      <p:graphicFrame>
        <p:nvGraphicFramePr>
          <p:cNvPr id="12292" name="Object 3" descr="Parchment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1447800"/>
          <a:ext cx="1524000" cy="685800"/>
        </p:xfrm>
        <a:graphic>
          <a:graphicData uri="http://schemas.openxmlformats.org/presentationml/2006/ole">
            <p:oleObj spid="_x0000_s2052" name="Equation" r:id="rId5" imgW="787320" imgH="393480" progId="Equation.3">
              <p:embed/>
            </p:oleObj>
          </a:graphicData>
        </a:graphic>
      </p:graphicFrame>
      <p:graphicFrame>
        <p:nvGraphicFramePr>
          <p:cNvPr id="2053" name="Rectangle 4"/>
          <p:cNvGraphicFramePr>
            <a:graphicFrameLocks/>
          </p:cNvGraphicFramePr>
          <p:nvPr>
            <p:ph sz="quarter" idx="4294967295"/>
          </p:nvPr>
        </p:nvGraphicFramePr>
        <p:xfrm>
          <a:off x="5886450" y="1600200"/>
          <a:ext cx="3257550" cy="2171700"/>
        </p:xfrm>
        <a:graphic>
          <a:graphicData uri="http://schemas.openxmlformats.org/presentationml/2006/ole">
            <p:oleObj spid="_x0000_s2053" name="Equation" r:id="rId6" imgW="0" imgH="0" progId="Equation.3">
              <p:embed/>
            </p:oleObj>
          </a:graphicData>
        </a:graphic>
      </p:graphicFrame>
      <p:graphicFrame>
        <p:nvGraphicFramePr>
          <p:cNvPr id="12296" name="Object 5" descr="Parchment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2438400"/>
          <a:ext cx="3352800" cy="627063"/>
        </p:xfrm>
        <a:graphic>
          <a:graphicData uri="http://schemas.openxmlformats.org/presentationml/2006/ole">
            <p:oleObj spid="_x0000_s2054" name="Equation" r:id="rId7" imgW="2006280" imgH="393480" progId="Equation.3">
              <p:embed/>
            </p:oleObj>
          </a:graphicData>
        </a:graphic>
      </p:graphicFrame>
      <p:pic>
        <p:nvPicPr>
          <p:cNvPr id="2057" name="Picture 15" descr="COLLSTD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609600"/>
            <a:ext cx="2209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smtClean="0"/>
              <a:t>Nilai Majemuk (</a:t>
            </a:r>
            <a:r>
              <a:rPr lang="en-US" sz="4000" i="1" smtClean="0"/>
              <a:t>Compound Value</a:t>
            </a:r>
            <a:r>
              <a:rPr lang="en-US" sz="4000" smtClean="0"/>
              <a:t>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05000"/>
            <a:ext cx="7620000" cy="4495800"/>
          </a:xfrm>
        </p:spPr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2400" smtClean="0"/>
              <a:t>Merupakan penjumlahan dari sejumlah uang pokok dengan bunga yang diperoleh selama periode tertentu.</a:t>
            </a:r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endParaRPr lang="en-US" sz="2400" smtClean="0"/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2400" smtClean="0">
                <a:solidFill>
                  <a:schemeClr val="accent1"/>
                </a:solidFill>
              </a:rPr>
              <a:t>Formula :</a:t>
            </a:r>
            <a:r>
              <a:rPr lang="en-US" sz="2400" smtClean="0"/>
              <a:t>			         </a:t>
            </a:r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endParaRPr lang="en-US" sz="2400" smtClean="0"/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2400" smtClean="0"/>
              <a:t>					      atau</a:t>
            </a:r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endParaRPr lang="en-US" sz="2400" smtClean="0"/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endParaRPr lang="en-US" sz="2400" smtClean="0"/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2400" smtClean="0"/>
              <a:t>	= besarnya pokok dan bungan pada thn ke n</a:t>
            </a:r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2400" smtClean="0"/>
              <a:t>P	= besarnya pokok pinjaman</a:t>
            </a:r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2400" smtClean="0"/>
              <a:t>I	= tingkat bunga</a:t>
            </a:r>
          </a:p>
          <a:p>
            <a:pPr marL="457200" indent="-457200" algn="just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2400" smtClean="0"/>
              <a:t>n	= jml tahun / bulan</a:t>
            </a:r>
          </a:p>
        </p:txBody>
      </p:sp>
      <p:graphicFrame>
        <p:nvGraphicFramePr>
          <p:cNvPr id="3074" name="Object 2" descr="Parchment"/>
          <p:cNvGraphicFramePr>
            <a:graphicFrameLocks noChangeAspect="1"/>
          </p:cNvGraphicFramePr>
          <p:nvPr>
            <p:ph sz="quarter" idx="2"/>
          </p:nvPr>
        </p:nvGraphicFramePr>
        <p:xfrm>
          <a:off x="2667000" y="3536950"/>
          <a:ext cx="2482850" cy="730250"/>
        </p:xfrm>
        <a:graphic>
          <a:graphicData uri="http://schemas.openxmlformats.org/presentationml/2006/ole">
            <p:oleObj spid="_x0000_s3074" name="Equation" r:id="rId3" imgW="863280" imgH="2538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1295400" y="4724400"/>
          <a:ext cx="381000" cy="457200"/>
        </p:xfrm>
        <a:graphic>
          <a:graphicData uri="http://schemas.openxmlformats.org/presentationml/2006/ole">
            <p:oleObj spid="_x0000_s3075" name="Equation" r:id="rId4" imgW="190440" imgH="228600" progId="Equation.3">
              <p:embed/>
            </p:oleObj>
          </a:graphicData>
        </a:graphic>
      </p:graphicFrame>
      <p:graphicFrame>
        <p:nvGraphicFramePr>
          <p:cNvPr id="3076" name="Object 4" descr="Parchment"/>
          <p:cNvGraphicFramePr>
            <a:graphicFrameLocks noChangeAspect="1"/>
          </p:cNvGraphicFramePr>
          <p:nvPr/>
        </p:nvGraphicFramePr>
        <p:xfrm>
          <a:off x="6553200" y="3556000"/>
          <a:ext cx="2133600" cy="711200"/>
        </p:xfrm>
        <a:graphic>
          <a:graphicData uri="http://schemas.openxmlformats.org/presentationml/2006/ole">
            <p:oleObj spid="_x0000_s3076" name="Equation" r:id="rId5" imgW="799920" imgH="228600" progId="Equation.3">
              <p:embed/>
            </p:oleObj>
          </a:graphicData>
        </a:graphic>
      </p:graphicFrame>
      <p:grpSp>
        <p:nvGrpSpPr>
          <p:cNvPr id="3079" name="Group 127"/>
          <p:cNvGrpSpPr>
            <a:grpSpLocks/>
          </p:cNvGrpSpPr>
          <p:nvPr/>
        </p:nvGrpSpPr>
        <p:grpSpPr bwMode="auto">
          <a:xfrm>
            <a:off x="7086600" y="4740275"/>
            <a:ext cx="1981200" cy="2041525"/>
            <a:chOff x="912" y="1312"/>
            <a:chExt cx="1861" cy="2150"/>
          </a:xfrm>
        </p:grpSpPr>
        <p:sp>
          <p:nvSpPr>
            <p:cNvPr id="3080" name="Freeform 128"/>
            <p:cNvSpPr>
              <a:spLocks/>
            </p:cNvSpPr>
            <p:nvPr/>
          </p:nvSpPr>
          <p:spPr bwMode="auto">
            <a:xfrm>
              <a:off x="914" y="2174"/>
              <a:ext cx="808" cy="858"/>
            </a:xfrm>
            <a:custGeom>
              <a:avLst/>
              <a:gdLst>
                <a:gd name="T0" fmla="*/ 477 w 1616"/>
                <a:gd name="T1" fmla="*/ 0 h 1717"/>
                <a:gd name="T2" fmla="*/ 205 w 1616"/>
                <a:gd name="T3" fmla="*/ 86 h 1717"/>
                <a:gd name="T4" fmla="*/ 169 w 1616"/>
                <a:gd name="T5" fmla="*/ 86 h 1717"/>
                <a:gd name="T6" fmla="*/ 2 w 1616"/>
                <a:gd name="T7" fmla="*/ 232 h 1717"/>
                <a:gd name="T8" fmla="*/ 0 w 1616"/>
                <a:gd name="T9" fmla="*/ 248 h 1717"/>
                <a:gd name="T10" fmla="*/ 471 w 1616"/>
                <a:gd name="T11" fmla="*/ 858 h 1717"/>
                <a:gd name="T12" fmla="*/ 692 w 1616"/>
                <a:gd name="T13" fmla="*/ 711 h 1717"/>
                <a:gd name="T14" fmla="*/ 808 w 1616"/>
                <a:gd name="T15" fmla="*/ 625 h 1717"/>
                <a:gd name="T16" fmla="*/ 692 w 1616"/>
                <a:gd name="T17" fmla="*/ 454 h 1717"/>
                <a:gd name="T18" fmla="*/ 627 w 1616"/>
                <a:gd name="T19" fmla="*/ 356 h 1717"/>
                <a:gd name="T20" fmla="*/ 588 w 1616"/>
                <a:gd name="T21" fmla="*/ 265 h 1717"/>
                <a:gd name="T22" fmla="*/ 504 w 1616"/>
                <a:gd name="T23" fmla="*/ 65 h 1717"/>
                <a:gd name="T24" fmla="*/ 477 w 1616"/>
                <a:gd name="T25" fmla="*/ 0 h 1717"/>
                <a:gd name="T26" fmla="*/ 477 w 1616"/>
                <a:gd name="T27" fmla="*/ 0 h 17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16"/>
                <a:gd name="T43" fmla="*/ 0 h 1717"/>
                <a:gd name="T44" fmla="*/ 1616 w 1616"/>
                <a:gd name="T45" fmla="*/ 1717 h 17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16" h="1717">
                  <a:moveTo>
                    <a:pt x="954" y="0"/>
                  </a:moveTo>
                  <a:lnTo>
                    <a:pt x="410" y="173"/>
                  </a:lnTo>
                  <a:lnTo>
                    <a:pt x="338" y="173"/>
                  </a:lnTo>
                  <a:lnTo>
                    <a:pt x="4" y="464"/>
                  </a:lnTo>
                  <a:lnTo>
                    <a:pt x="0" y="496"/>
                  </a:lnTo>
                  <a:lnTo>
                    <a:pt x="943" y="1717"/>
                  </a:lnTo>
                  <a:lnTo>
                    <a:pt x="1384" y="1422"/>
                  </a:lnTo>
                  <a:lnTo>
                    <a:pt x="1616" y="1251"/>
                  </a:lnTo>
                  <a:lnTo>
                    <a:pt x="1384" y="909"/>
                  </a:lnTo>
                  <a:lnTo>
                    <a:pt x="1254" y="713"/>
                  </a:lnTo>
                  <a:lnTo>
                    <a:pt x="1175" y="531"/>
                  </a:lnTo>
                  <a:lnTo>
                    <a:pt x="1009" y="13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81" name="Freeform 129"/>
            <p:cNvSpPr>
              <a:spLocks/>
            </p:cNvSpPr>
            <p:nvPr/>
          </p:nvSpPr>
          <p:spPr bwMode="auto">
            <a:xfrm>
              <a:off x="2473" y="2289"/>
              <a:ext cx="281" cy="857"/>
            </a:xfrm>
            <a:custGeom>
              <a:avLst/>
              <a:gdLst>
                <a:gd name="T0" fmla="*/ 103 w 563"/>
                <a:gd name="T1" fmla="*/ 0 h 1713"/>
                <a:gd name="T2" fmla="*/ 112 w 563"/>
                <a:gd name="T3" fmla="*/ 146 h 1713"/>
                <a:gd name="T4" fmla="*/ 0 w 563"/>
                <a:gd name="T5" fmla="*/ 833 h 1713"/>
                <a:gd name="T6" fmla="*/ 170 w 563"/>
                <a:gd name="T7" fmla="*/ 857 h 1713"/>
                <a:gd name="T8" fmla="*/ 234 w 563"/>
                <a:gd name="T9" fmla="*/ 708 h 1713"/>
                <a:gd name="T10" fmla="*/ 281 w 563"/>
                <a:gd name="T11" fmla="*/ 179 h 1713"/>
                <a:gd name="T12" fmla="*/ 261 w 563"/>
                <a:gd name="T13" fmla="*/ 89 h 1713"/>
                <a:gd name="T14" fmla="*/ 163 w 563"/>
                <a:gd name="T15" fmla="*/ 13 h 1713"/>
                <a:gd name="T16" fmla="*/ 103 w 563"/>
                <a:gd name="T17" fmla="*/ 0 h 1713"/>
                <a:gd name="T18" fmla="*/ 103 w 563"/>
                <a:gd name="T19" fmla="*/ 0 h 1713"/>
                <a:gd name="T20" fmla="*/ 103 w 563"/>
                <a:gd name="T21" fmla="*/ 0 h 17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3"/>
                <a:gd name="T34" fmla="*/ 0 h 1713"/>
                <a:gd name="T35" fmla="*/ 563 w 563"/>
                <a:gd name="T36" fmla="*/ 1713 h 17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3" h="1713">
                  <a:moveTo>
                    <a:pt x="206" y="0"/>
                  </a:moveTo>
                  <a:lnTo>
                    <a:pt x="225" y="291"/>
                  </a:lnTo>
                  <a:lnTo>
                    <a:pt x="0" y="1665"/>
                  </a:lnTo>
                  <a:lnTo>
                    <a:pt x="341" y="1713"/>
                  </a:lnTo>
                  <a:lnTo>
                    <a:pt x="468" y="1416"/>
                  </a:lnTo>
                  <a:lnTo>
                    <a:pt x="563" y="358"/>
                  </a:lnTo>
                  <a:lnTo>
                    <a:pt x="523" y="177"/>
                  </a:lnTo>
                  <a:lnTo>
                    <a:pt x="327" y="2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82" name="Freeform 130"/>
            <p:cNvSpPr>
              <a:spLocks/>
            </p:cNvSpPr>
            <p:nvPr/>
          </p:nvSpPr>
          <p:spPr bwMode="auto">
            <a:xfrm>
              <a:off x="2096" y="3161"/>
              <a:ext cx="313" cy="207"/>
            </a:xfrm>
            <a:custGeom>
              <a:avLst/>
              <a:gdLst>
                <a:gd name="T0" fmla="*/ 22 w 625"/>
                <a:gd name="T1" fmla="*/ 97 h 415"/>
                <a:gd name="T2" fmla="*/ 313 w 625"/>
                <a:gd name="T3" fmla="*/ 207 h 415"/>
                <a:gd name="T4" fmla="*/ 234 w 625"/>
                <a:gd name="T5" fmla="*/ 0 h 415"/>
                <a:gd name="T6" fmla="*/ 0 w 625"/>
                <a:gd name="T7" fmla="*/ 66 h 415"/>
                <a:gd name="T8" fmla="*/ 22 w 625"/>
                <a:gd name="T9" fmla="*/ 97 h 415"/>
                <a:gd name="T10" fmla="*/ 22 w 625"/>
                <a:gd name="T11" fmla="*/ 97 h 415"/>
                <a:gd name="T12" fmla="*/ 22 w 625"/>
                <a:gd name="T13" fmla="*/ 97 h 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5"/>
                <a:gd name="T22" fmla="*/ 0 h 415"/>
                <a:gd name="T23" fmla="*/ 625 w 625"/>
                <a:gd name="T24" fmla="*/ 415 h 4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5" h="415">
                  <a:moveTo>
                    <a:pt x="43" y="194"/>
                  </a:moveTo>
                  <a:lnTo>
                    <a:pt x="625" y="415"/>
                  </a:lnTo>
                  <a:lnTo>
                    <a:pt x="467" y="0"/>
                  </a:lnTo>
                  <a:lnTo>
                    <a:pt x="0" y="133"/>
                  </a:lnTo>
                  <a:lnTo>
                    <a:pt x="43" y="194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83" name="Freeform 131"/>
            <p:cNvSpPr>
              <a:spLocks/>
            </p:cNvSpPr>
            <p:nvPr/>
          </p:nvSpPr>
          <p:spPr bwMode="auto">
            <a:xfrm>
              <a:off x="1645" y="3049"/>
              <a:ext cx="173" cy="97"/>
            </a:xfrm>
            <a:custGeom>
              <a:avLst/>
              <a:gdLst>
                <a:gd name="T0" fmla="*/ 0 w 346"/>
                <a:gd name="T1" fmla="*/ 51 h 194"/>
                <a:gd name="T2" fmla="*/ 97 w 346"/>
                <a:gd name="T3" fmla="*/ 94 h 194"/>
                <a:gd name="T4" fmla="*/ 173 w 346"/>
                <a:gd name="T5" fmla="*/ 97 h 194"/>
                <a:gd name="T6" fmla="*/ 60 w 346"/>
                <a:gd name="T7" fmla="*/ 0 h 194"/>
                <a:gd name="T8" fmla="*/ 0 w 346"/>
                <a:gd name="T9" fmla="*/ 51 h 194"/>
                <a:gd name="T10" fmla="*/ 0 w 346"/>
                <a:gd name="T11" fmla="*/ 51 h 194"/>
                <a:gd name="T12" fmla="*/ 0 w 346"/>
                <a:gd name="T13" fmla="*/ 51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"/>
                <a:gd name="T22" fmla="*/ 0 h 194"/>
                <a:gd name="T23" fmla="*/ 346 w 346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" h="194">
                  <a:moveTo>
                    <a:pt x="0" y="103"/>
                  </a:moveTo>
                  <a:lnTo>
                    <a:pt x="195" y="188"/>
                  </a:lnTo>
                  <a:lnTo>
                    <a:pt x="346" y="194"/>
                  </a:lnTo>
                  <a:lnTo>
                    <a:pt x="121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84" name="Freeform 132"/>
            <p:cNvSpPr>
              <a:spLocks/>
            </p:cNvSpPr>
            <p:nvPr/>
          </p:nvSpPr>
          <p:spPr bwMode="auto">
            <a:xfrm>
              <a:off x="1636" y="3018"/>
              <a:ext cx="636" cy="259"/>
            </a:xfrm>
            <a:custGeom>
              <a:avLst/>
              <a:gdLst>
                <a:gd name="T0" fmla="*/ 546 w 1272"/>
                <a:gd name="T1" fmla="*/ 189 h 517"/>
                <a:gd name="T2" fmla="*/ 478 w 1272"/>
                <a:gd name="T3" fmla="*/ 213 h 517"/>
                <a:gd name="T4" fmla="*/ 636 w 1272"/>
                <a:gd name="T5" fmla="*/ 222 h 517"/>
                <a:gd name="T6" fmla="*/ 539 w 1272"/>
                <a:gd name="T7" fmla="*/ 259 h 517"/>
                <a:gd name="T8" fmla="*/ 494 w 1272"/>
                <a:gd name="T9" fmla="*/ 259 h 517"/>
                <a:gd name="T10" fmla="*/ 77 w 1272"/>
                <a:gd name="T11" fmla="*/ 113 h 517"/>
                <a:gd name="T12" fmla="*/ 125 w 1272"/>
                <a:gd name="T13" fmla="*/ 107 h 517"/>
                <a:gd name="T14" fmla="*/ 82 w 1272"/>
                <a:gd name="T15" fmla="*/ 64 h 517"/>
                <a:gd name="T16" fmla="*/ 24 w 1272"/>
                <a:gd name="T17" fmla="*/ 86 h 517"/>
                <a:gd name="T18" fmla="*/ 0 w 1272"/>
                <a:gd name="T19" fmla="*/ 74 h 517"/>
                <a:gd name="T20" fmla="*/ 91 w 1272"/>
                <a:gd name="T21" fmla="*/ 0 h 517"/>
                <a:gd name="T22" fmla="*/ 206 w 1272"/>
                <a:gd name="T23" fmla="*/ 115 h 517"/>
                <a:gd name="T24" fmla="*/ 379 w 1272"/>
                <a:gd name="T25" fmla="*/ 165 h 517"/>
                <a:gd name="T26" fmla="*/ 546 w 1272"/>
                <a:gd name="T27" fmla="*/ 189 h 517"/>
                <a:gd name="T28" fmla="*/ 546 w 1272"/>
                <a:gd name="T29" fmla="*/ 189 h 517"/>
                <a:gd name="T30" fmla="*/ 546 w 1272"/>
                <a:gd name="T31" fmla="*/ 189 h 5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2"/>
                <a:gd name="T49" fmla="*/ 0 h 517"/>
                <a:gd name="T50" fmla="*/ 1272 w 1272"/>
                <a:gd name="T51" fmla="*/ 517 h 5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2" h="517">
                  <a:moveTo>
                    <a:pt x="1092" y="377"/>
                  </a:moveTo>
                  <a:lnTo>
                    <a:pt x="957" y="426"/>
                  </a:lnTo>
                  <a:lnTo>
                    <a:pt x="1272" y="443"/>
                  </a:lnTo>
                  <a:lnTo>
                    <a:pt x="1078" y="517"/>
                  </a:lnTo>
                  <a:lnTo>
                    <a:pt x="989" y="517"/>
                  </a:lnTo>
                  <a:lnTo>
                    <a:pt x="153" y="225"/>
                  </a:lnTo>
                  <a:lnTo>
                    <a:pt x="250" y="213"/>
                  </a:lnTo>
                  <a:lnTo>
                    <a:pt x="164" y="128"/>
                  </a:lnTo>
                  <a:lnTo>
                    <a:pt x="48" y="171"/>
                  </a:lnTo>
                  <a:lnTo>
                    <a:pt x="0" y="147"/>
                  </a:lnTo>
                  <a:lnTo>
                    <a:pt x="183" y="0"/>
                  </a:lnTo>
                  <a:lnTo>
                    <a:pt x="413" y="230"/>
                  </a:lnTo>
                  <a:lnTo>
                    <a:pt x="759" y="329"/>
                  </a:lnTo>
                  <a:lnTo>
                    <a:pt x="1092" y="37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85" name="Freeform 133"/>
            <p:cNvSpPr>
              <a:spLocks/>
            </p:cNvSpPr>
            <p:nvPr/>
          </p:nvSpPr>
          <p:spPr bwMode="auto">
            <a:xfrm>
              <a:off x="2085" y="3130"/>
              <a:ext cx="378" cy="262"/>
            </a:xfrm>
            <a:custGeom>
              <a:avLst/>
              <a:gdLst>
                <a:gd name="T0" fmla="*/ 378 w 756"/>
                <a:gd name="T1" fmla="*/ 262 h 522"/>
                <a:gd name="T2" fmla="*/ 334 w 756"/>
                <a:gd name="T3" fmla="*/ 144 h 522"/>
                <a:gd name="T4" fmla="*/ 306 w 756"/>
                <a:gd name="T5" fmla="*/ 0 h 522"/>
                <a:gd name="T6" fmla="*/ 227 w 756"/>
                <a:gd name="T7" fmla="*/ 25 h 522"/>
                <a:gd name="T8" fmla="*/ 133 w 756"/>
                <a:gd name="T9" fmla="*/ 68 h 522"/>
                <a:gd name="T10" fmla="*/ 0 w 756"/>
                <a:gd name="T11" fmla="*/ 79 h 522"/>
                <a:gd name="T12" fmla="*/ 148 w 756"/>
                <a:gd name="T13" fmla="*/ 82 h 522"/>
                <a:gd name="T14" fmla="*/ 217 w 756"/>
                <a:gd name="T15" fmla="*/ 58 h 522"/>
                <a:gd name="T16" fmla="*/ 120 w 756"/>
                <a:gd name="T17" fmla="*/ 119 h 522"/>
                <a:gd name="T18" fmla="*/ 261 w 756"/>
                <a:gd name="T19" fmla="*/ 97 h 522"/>
                <a:gd name="T20" fmla="*/ 235 w 756"/>
                <a:gd name="T21" fmla="*/ 127 h 522"/>
                <a:gd name="T22" fmla="*/ 273 w 756"/>
                <a:gd name="T23" fmla="*/ 195 h 522"/>
                <a:gd name="T24" fmla="*/ 276 w 756"/>
                <a:gd name="T25" fmla="*/ 223 h 522"/>
                <a:gd name="T26" fmla="*/ 378 w 756"/>
                <a:gd name="T27" fmla="*/ 262 h 522"/>
                <a:gd name="T28" fmla="*/ 378 w 756"/>
                <a:gd name="T29" fmla="*/ 262 h 522"/>
                <a:gd name="T30" fmla="*/ 378 w 756"/>
                <a:gd name="T31" fmla="*/ 262 h 5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6"/>
                <a:gd name="T49" fmla="*/ 0 h 522"/>
                <a:gd name="T50" fmla="*/ 756 w 756"/>
                <a:gd name="T51" fmla="*/ 522 h 5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6" h="522">
                  <a:moveTo>
                    <a:pt x="756" y="522"/>
                  </a:moveTo>
                  <a:lnTo>
                    <a:pt x="667" y="287"/>
                  </a:lnTo>
                  <a:lnTo>
                    <a:pt x="612" y="0"/>
                  </a:lnTo>
                  <a:lnTo>
                    <a:pt x="454" y="49"/>
                  </a:lnTo>
                  <a:lnTo>
                    <a:pt x="266" y="135"/>
                  </a:lnTo>
                  <a:lnTo>
                    <a:pt x="0" y="157"/>
                  </a:lnTo>
                  <a:lnTo>
                    <a:pt x="296" y="163"/>
                  </a:lnTo>
                  <a:lnTo>
                    <a:pt x="435" y="116"/>
                  </a:lnTo>
                  <a:lnTo>
                    <a:pt x="241" y="237"/>
                  </a:lnTo>
                  <a:lnTo>
                    <a:pt x="521" y="193"/>
                  </a:lnTo>
                  <a:lnTo>
                    <a:pt x="471" y="254"/>
                  </a:lnTo>
                  <a:lnTo>
                    <a:pt x="545" y="389"/>
                  </a:lnTo>
                  <a:lnTo>
                    <a:pt x="551" y="444"/>
                  </a:lnTo>
                  <a:lnTo>
                    <a:pt x="756" y="522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86" name="Freeform 134"/>
            <p:cNvSpPr>
              <a:spLocks/>
            </p:cNvSpPr>
            <p:nvPr/>
          </p:nvSpPr>
          <p:spPr bwMode="auto">
            <a:xfrm>
              <a:off x="1525" y="2125"/>
              <a:ext cx="1072" cy="1084"/>
            </a:xfrm>
            <a:custGeom>
              <a:avLst/>
              <a:gdLst>
                <a:gd name="T0" fmla="*/ 726 w 2144"/>
                <a:gd name="T1" fmla="*/ 0 h 2168"/>
                <a:gd name="T2" fmla="*/ 450 w 2144"/>
                <a:gd name="T3" fmla="*/ 349 h 2168"/>
                <a:gd name="T4" fmla="*/ 378 w 2144"/>
                <a:gd name="T5" fmla="*/ 410 h 2168"/>
                <a:gd name="T6" fmla="*/ 330 w 2144"/>
                <a:gd name="T7" fmla="*/ 288 h 2168"/>
                <a:gd name="T8" fmla="*/ 284 w 2144"/>
                <a:gd name="T9" fmla="*/ 172 h 2168"/>
                <a:gd name="T10" fmla="*/ 305 w 2144"/>
                <a:gd name="T11" fmla="*/ 9 h 2168"/>
                <a:gd name="T12" fmla="*/ 38 w 2144"/>
                <a:gd name="T13" fmla="*/ 76 h 2168"/>
                <a:gd name="T14" fmla="*/ 0 w 2144"/>
                <a:gd name="T15" fmla="*/ 336 h 2168"/>
                <a:gd name="T16" fmla="*/ 457 w 2144"/>
                <a:gd name="T17" fmla="*/ 611 h 2168"/>
                <a:gd name="T18" fmla="*/ 665 w 2144"/>
                <a:gd name="T19" fmla="*/ 1084 h 2168"/>
                <a:gd name="T20" fmla="*/ 914 w 2144"/>
                <a:gd name="T21" fmla="*/ 984 h 2168"/>
                <a:gd name="T22" fmla="*/ 1072 w 2144"/>
                <a:gd name="T23" fmla="*/ 395 h 2168"/>
                <a:gd name="T24" fmla="*/ 1054 w 2144"/>
                <a:gd name="T25" fmla="*/ 182 h 2168"/>
                <a:gd name="T26" fmla="*/ 981 w 2144"/>
                <a:gd name="T27" fmla="*/ 124 h 2168"/>
                <a:gd name="T28" fmla="*/ 889 w 2144"/>
                <a:gd name="T29" fmla="*/ 67 h 2168"/>
                <a:gd name="T30" fmla="*/ 726 w 2144"/>
                <a:gd name="T31" fmla="*/ 0 h 2168"/>
                <a:gd name="T32" fmla="*/ 726 w 2144"/>
                <a:gd name="T33" fmla="*/ 0 h 2168"/>
                <a:gd name="T34" fmla="*/ 726 w 2144"/>
                <a:gd name="T35" fmla="*/ 0 h 21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44"/>
                <a:gd name="T55" fmla="*/ 0 h 2168"/>
                <a:gd name="T56" fmla="*/ 2144 w 2144"/>
                <a:gd name="T57" fmla="*/ 2168 h 21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44" h="2168">
                  <a:moveTo>
                    <a:pt x="1452" y="0"/>
                  </a:moveTo>
                  <a:lnTo>
                    <a:pt x="901" y="699"/>
                  </a:lnTo>
                  <a:lnTo>
                    <a:pt x="757" y="821"/>
                  </a:lnTo>
                  <a:lnTo>
                    <a:pt x="660" y="577"/>
                  </a:lnTo>
                  <a:lnTo>
                    <a:pt x="568" y="345"/>
                  </a:lnTo>
                  <a:lnTo>
                    <a:pt x="610" y="19"/>
                  </a:lnTo>
                  <a:lnTo>
                    <a:pt x="76" y="152"/>
                  </a:lnTo>
                  <a:lnTo>
                    <a:pt x="0" y="672"/>
                  </a:lnTo>
                  <a:lnTo>
                    <a:pt x="914" y="1222"/>
                  </a:lnTo>
                  <a:lnTo>
                    <a:pt x="1331" y="2168"/>
                  </a:lnTo>
                  <a:lnTo>
                    <a:pt x="1829" y="1969"/>
                  </a:lnTo>
                  <a:lnTo>
                    <a:pt x="2144" y="790"/>
                  </a:lnTo>
                  <a:lnTo>
                    <a:pt x="2108" y="364"/>
                  </a:lnTo>
                  <a:lnTo>
                    <a:pt x="1962" y="249"/>
                  </a:lnTo>
                  <a:lnTo>
                    <a:pt x="1779" y="134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850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87" name="Freeform 135"/>
            <p:cNvSpPr>
              <a:spLocks/>
            </p:cNvSpPr>
            <p:nvPr/>
          </p:nvSpPr>
          <p:spPr bwMode="auto">
            <a:xfrm>
              <a:off x="1733" y="2803"/>
              <a:ext cx="381" cy="388"/>
            </a:xfrm>
            <a:custGeom>
              <a:avLst/>
              <a:gdLst>
                <a:gd name="T0" fmla="*/ 0 w 763"/>
                <a:gd name="T1" fmla="*/ 144 h 775"/>
                <a:gd name="T2" fmla="*/ 34 w 763"/>
                <a:gd name="T3" fmla="*/ 216 h 775"/>
                <a:gd name="T4" fmla="*/ 47 w 763"/>
                <a:gd name="T5" fmla="*/ 289 h 775"/>
                <a:gd name="T6" fmla="*/ 184 w 763"/>
                <a:gd name="T7" fmla="*/ 374 h 775"/>
                <a:gd name="T8" fmla="*/ 296 w 763"/>
                <a:gd name="T9" fmla="*/ 378 h 775"/>
                <a:gd name="T10" fmla="*/ 381 w 763"/>
                <a:gd name="T11" fmla="*/ 388 h 775"/>
                <a:gd name="T12" fmla="*/ 341 w 763"/>
                <a:gd name="T13" fmla="*/ 332 h 775"/>
                <a:gd name="T14" fmla="*/ 206 w 763"/>
                <a:gd name="T15" fmla="*/ 189 h 775"/>
                <a:gd name="T16" fmla="*/ 9 w 763"/>
                <a:gd name="T17" fmla="*/ 0 h 775"/>
                <a:gd name="T18" fmla="*/ 0 w 763"/>
                <a:gd name="T19" fmla="*/ 144 h 775"/>
                <a:gd name="T20" fmla="*/ 0 w 763"/>
                <a:gd name="T21" fmla="*/ 144 h 775"/>
                <a:gd name="T22" fmla="*/ 0 w 763"/>
                <a:gd name="T23" fmla="*/ 144 h 7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3"/>
                <a:gd name="T37" fmla="*/ 0 h 775"/>
                <a:gd name="T38" fmla="*/ 763 w 763"/>
                <a:gd name="T39" fmla="*/ 775 h 7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3" h="775">
                  <a:moveTo>
                    <a:pt x="0" y="287"/>
                  </a:moveTo>
                  <a:lnTo>
                    <a:pt x="69" y="431"/>
                  </a:lnTo>
                  <a:lnTo>
                    <a:pt x="94" y="578"/>
                  </a:lnTo>
                  <a:lnTo>
                    <a:pt x="369" y="747"/>
                  </a:lnTo>
                  <a:lnTo>
                    <a:pt x="592" y="756"/>
                  </a:lnTo>
                  <a:lnTo>
                    <a:pt x="763" y="775"/>
                  </a:lnTo>
                  <a:lnTo>
                    <a:pt x="683" y="663"/>
                  </a:lnTo>
                  <a:lnTo>
                    <a:pt x="413" y="378"/>
                  </a:lnTo>
                  <a:lnTo>
                    <a:pt x="19" y="0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850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88" name="Freeform 136"/>
            <p:cNvSpPr>
              <a:spLocks/>
            </p:cNvSpPr>
            <p:nvPr/>
          </p:nvSpPr>
          <p:spPr bwMode="auto">
            <a:xfrm>
              <a:off x="1444" y="2877"/>
              <a:ext cx="181" cy="193"/>
            </a:xfrm>
            <a:custGeom>
              <a:avLst/>
              <a:gdLst>
                <a:gd name="T0" fmla="*/ 181 w 361"/>
                <a:gd name="T1" fmla="*/ 0 h 388"/>
                <a:gd name="T2" fmla="*/ 151 w 361"/>
                <a:gd name="T3" fmla="*/ 120 h 388"/>
                <a:gd name="T4" fmla="*/ 103 w 361"/>
                <a:gd name="T5" fmla="*/ 193 h 388"/>
                <a:gd name="T6" fmla="*/ 22 w 361"/>
                <a:gd name="T7" fmla="*/ 162 h 388"/>
                <a:gd name="T8" fmla="*/ 0 w 361"/>
                <a:gd name="T9" fmla="*/ 123 h 388"/>
                <a:gd name="T10" fmla="*/ 181 w 361"/>
                <a:gd name="T11" fmla="*/ 0 h 388"/>
                <a:gd name="T12" fmla="*/ 181 w 361"/>
                <a:gd name="T13" fmla="*/ 0 h 388"/>
                <a:gd name="T14" fmla="*/ 181 w 361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"/>
                <a:gd name="T25" fmla="*/ 0 h 388"/>
                <a:gd name="T26" fmla="*/ 361 w 361"/>
                <a:gd name="T27" fmla="*/ 388 h 3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" h="388">
                  <a:moveTo>
                    <a:pt x="361" y="0"/>
                  </a:moveTo>
                  <a:lnTo>
                    <a:pt x="302" y="241"/>
                  </a:lnTo>
                  <a:lnTo>
                    <a:pt x="205" y="388"/>
                  </a:lnTo>
                  <a:lnTo>
                    <a:pt x="43" y="325"/>
                  </a:lnTo>
                  <a:lnTo>
                    <a:pt x="0" y="247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89" name="Freeform 137"/>
            <p:cNvSpPr>
              <a:spLocks/>
            </p:cNvSpPr>
            <p:nvPr/>
          </p:nvSpPr>
          <p:spPr bwMode="auto">
            <a:xfrm>
              <a:off x="1429" y="2874"/>
              <a:ext cx="196" cy="201"/>
            </a:xfrm>
            <a:custGeom>
              <a:avLst/>
              <a:gdLst>
                <a:gd name="T0" fmla="*/ 0 w 392"/>
                <a:gd name="T1" fmla="*/ 126 h 403"/>
                <a:gd name="T2" fmla="*/ 53 w 392"/>
                <a:gd name="T3" fmla="*/ 172 h 403"/>
                <a:gd name="T4" fmla="*/ 122 w 392"/>
                <a:gd name="T5" fmla="*/ 201 h 403"/>
                <a:gd name="T6" fmla="*/ 179 w 392"/>
                <a:gd name="T7" fmla="*/ 128 h 403"/>
                <a:gd name="T8" fmla="*/ 196 w 392"/>
                <a:gd name="T9" fmla="*/ 0 h 403"/>
                <a:gd name="T10" fmla="*/ 138 w 392"/>
                <a:gd name="T11" fmla="*/ 34 h 403"/>
                <a:gd name="T12" fmla="*/ 103 w 392"/>
                <a:gd name="T13" fmla="*/ 56 h 403"/>
                <a:gd name="T14" fmla="*/ 122 w 392"/>
                <a:gd name="T15" fmla="*/ 78 h 403"/>
                <a:gd name="T16" fmla="*/ 138 w 392"/>
                <a:gd name="T17" fmla="*/ 95 h 403"/>
                <a:gd name="T18" fmla="*/ 138 w 392"/>
                <a:gd name="T19" fmla="*/ 122 h 403"/>
                <a:gd name="T20" fmla="*/ 135 w 392"/>
                <a:gd name="T21" fmla="*/ 145 h 403"/>
                <a:gd name="T22" fmla="*/ 122 w 392"/>
                <a:gd name="T23" fmla="*/ 162 h 403"/>
                <a:gd name="T24" fmla="*/ 113 w 392"/>
                <a:gd name="T25" fmla="*/ 181 h 403"/>
                <a:gd name="T26" fmla="*/ 73 w 392"/>
                <a:gd name="T27" fmla="*/ 165 h 403"/>
                <a:gd name="T28" fmla="*/ 39 w 392"/>
                <a:gd name="T29" fmla="*/ 131 h 403"/>
                <a:gd name="T30" fmla="*/ 70 w 392"/>
                <a:gd name="T31" fmla="*/ 80 h 403"/>
                <a:gd name="T32" fmla="*/ 0 w 392"/>
                <a:gd name="T33" fmla="*/ 126 h 403"/>
                <a:gd name="T34" fmla="*/ 0 w 392"/>
                <a:gd name="T35" fmla="*/ 126 h 403"/>
                <a:gd name="T36" fmla="*/ 0 w 392"/>
                <a:gd name="T37" fmla="*/ 126 h 4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"/>
                <a:gd name="T58" fmla="*/ 0 h 403"/>
                <a:gd name="T59" fmla="*/ 392 w 392"/>
                <a:gd name="T60" fmla="*/ 403 h 4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" h="403">
                  <a:moveTo>
                    <a:pt x="0" y="253"/>
                  </a:moveTo>
                  <a:lnTo>
                    <a:pt x="107" y="344"/>
                  </a:lnTo>
                  <a:lnTo>
                    <a:pt x="245" y="403"/>
                  </a:lnTo>
                  <a:lnTo>
                    <a:pt x="357" y="257"/>
                  </a:lnTo>
                  <a:lnTo>
                    <a:pt x="392" y="0"/>
                  </a:lnTo>
                  <a:lnTo>
                    <a:pt x="276" y="69"/>
                  </a:lnTo>
                  <a:lnTo>
                    <a:pt x="207" y="113"/>
                  </a:lnTo>
                  <a:lnTo>
                    <a:pt x="245" y="156"/>
                  </a:lnTo>
                  <a:lnTo>
                    <a:pt x="276" y="190"/>
                  </a:lnTo>
                  <a:lnTo>
                    <a:pt x="276" y="244"/>
                  </a:lnTo>
                  <a:lnTo>
                    <a:pt x="270" y="291"/>
                  </a:lnTo>
                  <a:lnTo>
                    <a:pt x="245" y="325"/>
                  </a:lnTo>
                  <a:lnTo>
                    <a:pt x="226" y="363"/>
                  </a:lnTo>
                  <a:lnTo>
                    <a:pt x="145" y="331"/>
                  </a:lnTo>
                  <a:lnTo>
                    <a:pt x="78" y="263"/>
                  </a:lnTo>
                  <a:lnTo>
                    <a:pt x="139" y="16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0" name="Freeform 138"/>
            <p:cNvSpPr>
              <a:spLocks/>
            </p:cNvSpPr>
            <p:nvPr/>
          </p:nvSpPr>
          <p:spPr bwMode="auto">
            <a:xfrm>
              <a:off x="927" y="2178"/>
              <a:ext cx="504" cy="459"/>
            </a:xfrm>
            <a:custGeom>
              <a:avLst/>
              <a:gdLst>
                <a:gd name="T0" fmla="*/ 0 w 1008"/>
                <a:gd name="T1" fmla="*/ 224 h 918"/>
                <a:gd name="T2" fmla="*/ 151 w 1008"/>
                <a:gd name="T3" fmla="*/ 112 h 918"/>
                <a:gd name="T4" fmla="*/ 486 w 1008"/>
                <a:gd name="T5" fmla="*/ 459 h 918"/>
                <a:gd name="T6" fmla="*/ 263 w 1008"/>
                <a:gd name="T7" fmla="*/ 137 h 918"/>
                <a:gd name="T8" fmla="*/ 504 w 1008"/>
                <a:gd name="T9" fmla="*/ 336 h 918"/>
                <a:gd name="T10" fmla="*/ 270 w 1008"/>
                <a:gd name="T11" fmla="*/ 89 h 918"/>
                <a:gd name="T12" fmla="*/ 463 w 1008"/>
                <a:gd name="T13" fmla="*/ 0 h 918"/>
                <a:gd name="T14" fmla="*/ 227 w 1008"/>
                <a:gd name="T15" fmla="*/ 74 h 918"/>
                <a:gd name="T16" fmla="*/ 191 w 1008"/>
                <a:gd name="T17" fmla="*/ 84 h 918"/>
                <a:gd name="T18" fmla="*/ 159 w 1008"/>
                <a:gd name="T19" fmla="*/ 82 h 918"/>
                <a:gd name="T20" fmla="*/ 0 w 1008"/>
                <a:gd name="T21" fmla="*/ 224 h 918"/>
                <a:gd name="T22" fmla="*/ 0 w 1008"/>
                <a:gd name="T23" fmla="*/ 224 h 918"/>
                <a:gd name="T24" fmla="*/ 0 w 1008"/>
                <a:gd name="T25" fmla="*/ 224 h 9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8"/>
                <a:gd name="T40" fmla="*/ 0 h 918"/>
                <a:gd name="T41" fmla="*/ 1008 w 1008"/>
                <a:gd name="T42" fmla="*/ 918 h 9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8" h="918">
                  <a:moveTo>
                    <a:pt x="0" y="447"/>
                  </a:moveTo>
                  <a:lnTo>
                    <a:pt x="301" y="224"/>
                  </a:lnTo>
                  <a:lnTo>
                    <a:pt x="972" y="918"/>
                  </a:lnTo>
                  <a:lnTo>
                    <a:pt x="525" y="274"/>
                  </a:lnTo>
                  <a:lnTo>
                    <a:pt x="1008" y="671"/>
                  </a:lnTo>
                  <a:lnTo>
                    <a:pt x="540" y="177"/>
                  </a:lnTo>
                  <a:lnTo>
                    <a:pt x="926" y="0"/>
                  </a:lnTo>
                  <a:lnTo>
                    <a:pt x="453" y="148"/>
                  </a:lnTo>
                  <a:lnTo>
                    <a:pt x="382" y="167"/>
                  </a:lnTo>
                  <a:lnTo>
                    <a:pt x="318" y="163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1" name="Freeform 139"/>
            <p:cNvSpPr>
              <a:spLocks/>
            </p:cNvSpPr>
            <p:nvPr/>
          </p:nvSpPr>
          <p:spPr bwMode="auto">
            <a:xfrm>
              <a:off x="912" y="2411"/>
              <a:ext cx="806" cy="622"/>
            </a:xfrm>
            <a:custGeom>
              <a:avLst/>
              <a:gdLst>
                <a:gd name="T0" fmla="*/ 6 w 1612"/>
                <a:gd name="T1" fmla="*/ 0 h 1245"/>
                <a:gd name="T2" fmla="*/ 174 w 1612"/>
                <a:gd name="T3" fmla="*/ 198 h 1245"/>
                <a:gd name="T4" fmla="*/ 184 w 1612"/>
                <a:gd name="T5" fmla="*/ 207 h 1245"/>
                <a:gd name="T6" fmla="*/ 250 w 1612"/>
                <a:gd name="T7" fmla="*/ 195 h 1245"/>
                <a:gd name="T8" fmla="*/ 267 w 1612"/>
                <a:gd name="T9" fmla="*/ 198 h 1245"/>
                <a:gd name="T10" fmla="*/ 290 w 1612"/>
                <a:gd name="T11" fmla="*/ 201 h 1245"/>
                <a:gd name="T12" fmla="*/ 305 w 1612"/>
                <a:gd name="T13" fmla="*/ 216 h 1245"/>
                <a:gd name="T14" fmla="*/ 324 w 1612"/>
                <a:gd name="T15" fmla="*/ 224 h 1245"/>
                <a:gd name="T16" fmla="*/ 326 w 1612"/>
                <a:gd name="T17" fmla="*/ 254 h 1245"/>
                <a:gd name="T18" fmla="*/ 326 w 1612"/>
                <a:gd name="T19" fmla="*/ 280 h 1245"/>
                <a:gd name="T20" fmla="*/ 319 w 1612"/>
                <a:gd name="T21" fmla="*/ 302 h 1245"/>
                <a:gd name="T22" fmla="*/ 328 w 1612"/>
                <a:gd name="T23" fmla="*/ 326 h 1245"/>
                <a:gd name="T24" fmla="*/ 319 w 1612"/>
                <a:gd name="T25" fmla="*/ 364 h 1245"/>
                <a:gd name="T26" fmla="*/ 326 w 1612"/>
                <a:gd name="T27" fmla="*/ 394 h 1245"/>
                <a:gd name="T28" fmla="*/ 484 w 1612"/>
                <a:gd name="T29" fmla="*/ 589 h 1245"/>
                <a:gd name="T30" fmla="*/ 679 w 1612"/>
                <a:gd name="T31" fmla="*/ 455 h 1245"/>
                <a:gd name="T32" fmla="*/ 696 w 1612"/>
                <a:gd name="T33" fmla="*/ 408 h 1245"/>
                <a:gd name="T34" fmla="*/ 514 w 1612"/>
                <a:gd name="T35" fmla="*/ 101 h 1245"/>
                <a:gd name="T36" fmla="*/ 723 w 1612"/>
                <a:gd name="T37" fmla="*/ 384 h 1245"/>
                <a:gd name="T38" fmla="*/ 641 w 1612"/>
                <a:gd name="T39" fmla="*/ 186 h 1245"/>
                <a:gd name="T40" fmla="*/ 659 w 1612"/>
                <a:gd name="T41" fmla="*/ 175 h 1245"/>
                <a:gd name="T42" fmla="*/ 662 w 1612"/>
                <a:gd name="T43" fmla="*/ 226 h 1245"/>
                <a:gd name="T44" fmla="*/ 682 w 1612"/>
                <a:gd name="T45" fmla="*/ 241 h 1245"/>
                <a:gd name="T46" fmla="*/ 689 w 1612"/>
                <a:gd name="T47" fmla="*/ 226 h 1245"/>
                <a:gd name="T48" fmla="*/ 796 w 1612"/>
                <a:gd name="T49" fmla="*/ 374 h 1245"/>
                <a:gd name="T50" fmla="*/ 712 w 1612"/>
                <a:gd name="T51" fmla="*/ 280 h 1245"/>
                <a:gd name="T52" fmla="*/ 778 w 1612"/>
                <a:gd name="T53" fmla="*/ 386 h 1245"/>
                <a:gd name="T54" fmla="*/ 806 w 1612"/>
                <a:gd name="T55" fmla="*/ 385 h 1245"/>
                <a:gd name="T56" fmla="*/ 741 w 1612"/>
                <a:gd name="T57" fmla="*/ 439 h 1245"/>
                <a:gd name="T58" fmla="*/ 476 w 1612"/>
                <a:gd name="T59" fmla="*/ 622 h 1245"/>
                <a:gd name="T60" fmla="*/ 309 w 1612"/>
                <a:gd name="T61" fmla="*/ 416 h 1245"/>
                <a:gd name="T62" fmla="*/ 0 w 1612"/>
                <a:gd name="T63" fmla="*/ 7 h 1245"/>
                <a:gd name="T64" fmla="*/ 6 w 1612"/>
                <a:gd name="T65" fmla="*/ 0 h 1245"/>
                <a:gd name="T66" fmla="*/ 6 w 1612"/>
                <a:gd name="T67" fmla="*/ 0 h 1245"/>
                <a:gd name="T68" fmla="*/ 6 w 1612"/>
                <a:gd name="T69" fmla="*/ 0 h 12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12"/>
                <a:gd name="T106" fmla="*/ 0 h 1245"/>
                <a:gd name="T107" fmla="*/ 1612 w 1612"/>
                <a:gd name="T108" fmla="*/ 1245 h 12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12" h="1245">
                  <a:moveTo>
                    <a:pt x="11" y="0"/>
                  </a:moveTo>
                  <a:lnTo>
                    <a:pt x="348" y="397"/>
                  </a:lnTo>
                  <a:lnTo>
                    <a:pt x="367" y="414"/>
                  </a:lnTo>
                  <a:lnTo>
                    <a:pt x="500" y="391"/>
                  </a:lnTo>
                  <a:lnTo>
                    <a:pt x="534" y="397"/>
                  </a:lnTo>
                  <a:lnTo>
                    <a:pt x="580" y="403"/>
                  </a:lnTo>
                  <a:lnTo>
                    <a:pt x="610" y="433"/>
                  </a:lnTo>
                  <a:lnTo>
                    <a:pt x="648" y="448"/>
                  </a:lnTo>
                  <a:lnTo>
                    <a:pt x="652" y="509"/>
                  </a:lnTo>
                  <a:lnTo>
                    <a:pt x="652" y="560"/>
                  </a:lnTo>
                  <a:lnTo>
                    <a:pt x="637" y="604"/>
                  </a:lnTo>
                  <a:lnTo>
                    <a:pt x="656" y="652"/>
                  </a:lnTo>
                  <a:lnTo>
                    <a:pt x="637" y="728"/>
                  </a:lnTo>
                  <a:lnTo>
                    <a:pt x="652" y="789"/>
                  </a:lnTo>
                  <a:lnTo>
                    <a:pt x="968" y="1178"/>
                  </a:lnTo>
                  <a:lnTo>
                    <a:pt x="1357" y="910"/>
                  </a:lnTo>
                  <a:lnTo>
                    <a:pt x="1391" y="817"/>
                  </a:lnTo>
                  <a:lnTo>
                    <a:pt x="1028" y="203"/>
                  </a:lnTo>
                  <a:lnTo>
                    <a:pt x="1445" y="768"/>
                  </a:lnTo>
                  <a:lnTo>
                    <a:pt x="1281" y="372"/>
                  </a:lnTo>
                  <a:lnTo>
                    <a:pt x="1317" y="351"/>
                  </a:lnTo>
                  <a:lnTo>
                    <a:pt x="1323" y="452"/>
                  </a:lnTo>
                  <a:lnTo>
                    <a:pt x="1363" y="482"/>
                  </a:lnTo>
                  <a:lnTo>
                    <a:pt x="1378" y="452"/>
                  </a:lnTo>
                  <a:lnTo>
                    <a:pt x="1591" y="749"/>
                  </a:lnTo>
                  <a:lnTo>
                    <a:pt x="1424" y="560"/>
                  </a:lnTo>
                  <a:lnTo>
                    <a:pt x="1555" y="773"/>
                  </a:lnTo>
                  <a:lnTo>
                    <a:pt x="1612" y="771"/>
                  </a:lnTo>
                  <a:lnTo>
                    <a:pt x="1481" y="878"/>
                  </a:lnTo>
                  <a:lnTo>
                    <a:pt x="952" y="1245"/>
                  </a:lnTo>
                  <a:lnTo>
                    <a:pt x="618" y="832"/>
                  </a:lnTo>
                  <a:lnTo>
                    <a:pt x="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2" name="Freeform 140"/>
            <p:cNvSpPr>
              <a:spLocks/>
            </p:cNvSpPr>
            <p:nvPr/>
          </p:nvSpPr>
          <p:spPr bwMode="auto">
            <a:xfrm>
              <a:off x="1037" y="2602"/>
              <a:ext cx="191" cy="237"/>
            </a:xfrm>
            <a:custGeom>
              <a:avLst/>
              <a:gdLst>
                <a:gd name="T0" fmla="*/ 78 w 380"/>
                <a:gd name="T1" fmla="*/ 6 h 473"/>
                <a:gd name="T2" fmla="*/ 0 w 380"/>
                <a:gd name="T3" fmla="*/ 55 h 473"/>
                <a:gd name="T4" fmla="*/ 0 w 380"/>
                <a:gd name="T5" fmla="*/ 82 h 473"/>
                <a:gd name="T6" fmla="*/ 115 w 380"/>
                <a:gd name="T7" fmla="*/ 237 h 473"/>
                <a:gd name="T8" fmla="*/ 163 w 380"/>
                <a:gd name="T9" fmla="*/ 226 h 473"/>
                <a:gd name="T10" fmla="*/ 178 w 380"/>
                <a:gd name="T11" fmla="*/ 155 h 473"/>
                <a:gd name="T12" fmla="*/ 178 w 380"/>
                <a:gd name="T13" fmla="*/ 127 h 473"/>
                <a:gd name="T14" fmla="*/ 170 w 380"/>
                <a:gd name="T15" fmla="*/ 115 h 473"/>
                <a:gd name="T16" fmla="*/ 191 w 380"/>
                <a:gd name="T17" fmla="*/ 66 h 473"/>
                <a:gd name="T18" fmla="*/ 189 w 380"/>
                <a:gd name="T19" fmla="*/ 48 h 473"/>
                <a:gd name="T20" fmla="*/ 173 w 380"/>
                <a:gd name="T21" fmla="*/ 43 h 473"/>
                <a:gd name="T22" fmla="*/ 165 w 380"/>
                <a:gd name="T23" fmla="*/ 18 h 473"/>
                <a:gd name="T24" fmla="*/ 124 w 380"/>
                <a:gd name="T25" fmla="*/ 21 h 473"/>
                <a:gd name="T26" fmla="*/ 120 w 380"/>
                <a:gd name="T27" fmla="*/ 5 h 473"/>
                <a:gd name="T28" fmla="*/ 104 w 380"/>
                <a:gd name="T29" fmla="*/ 0 h 473"/>
                <a:gd name="T30" fmla="*/ 78 w 380"/>
                <a:gd name="T31" fmla="*/ 6 h 473"/>
                <a:gd name="T32" fmla="*/ 78 w 380"/>
                <a:gd name="T33" fmla="*/ 6 h 473"/>
                <a:gd name="T34" fmla="*/ 78 w 380"/>
                <a:gd name="T35" fmla="*/ 6 h 4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0"/>
                <a:gd name="T55" fmla="*/ 0 h 473"/>
                <a:gd name="T56" fmla="*/ 380 w 380"/>
                <a:gd name="T57" fmla="*/ 473 h 4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0" h="473">
                  <a:moveTo>
                    <a:pt x="156" y="11"/>
                  </a:moveTo>
                  <a:lnTo>
                    <a:pt x="0" y="110"/>
                  </a:lnTo>
                  <a:lnTo>
                    <a:pt x="0" y="163"/>
                  </a:lnTo>
                  <a:lnTo>
                    <a:pt x="228" y="473"/>
                  </a:lnTo>
                  <a:lnTo>
                    <a:pt x="325" y="452"/>
                  </a:lnTo>
                  <a:lnTo>
                    <a:pt x="355" y="310"/>
                  </a:lnTo>
                  <a:lnTo>
                    <a:pt x="355" y="253"/>
                  </a:lnTo>
                  <a:lnTo>
                    <a:pt x="338" y="230"/>
                  </a:lnTo>
                  <a:lnTo>
                    <a:pt x="380" y="131"/>
                  </a:lnTo>
                  <a:lnTo>
                    <a:pt x="376" y="95"/>
                  </a:lnTo>
                  <a:lnTo>
                    <a:pt x="344" y="85"/>
                  </a:lnTo>
                  <a:lnTo>
                    <a:pt x="329" y="36"/>
                  </a:lnTo>
                  <a:lnTo>
                    <a:pt x="247" y="42"/>
                  </a:lnTo>
                  <a:lnTo>
                    <a:pt x="239" y="9"/>
                  </a:lnTo>
                  <a:lnTo>
                    <a:pt x="207" y="0"/>
                  </a:lnTo>
                  <a:lnTo>
                    <a:pt x="156" y="1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3" name="Freeform 141"/>
            <p:cNvSpPr>
              <a:spLocks/>
            </p:cNvSpPr>
            <p:nvPr/>
          </p:nvSpPr>
          <p:spPr bwMode="auto">
            <a:xfrm>
              <a:off x="1037" y="2657"/>
              <a:ext cx="186" cy="197"/>
            </a:xfrm>
            <a:custGeom>
              <a:avLst/>
              <a:gdLst>
                <a:gd name="T0" fmla="*/ 11 w 373"/>
                <a:gd name="T1" fmla="*/ 0 h 393"/>
                <a:gd name="T2" fmla="*/ 10 w 373"/>
                <a:gd name="T3" fmla="*/ 19 h 393"/>
                <a:gd name="T4" fmla="*/ 16 w 373"/>
                <a:gd name="T5" fmla="*/ 29 h 393"/>
                <a:gd name="T6" fmla="*/ 30 w 373"/>
                <a:gd name="T7" fmla="*/ 24 h 393"/>
                <a:gd name="T8" fmla="*/ 61 w 373"/>
                <a:gd name="T9" fmla="*/ 8 h 393"/>
                <a:gd name="T10" fmla="*/ 42 w 373"/>
                <a:gd name="T11" fmla="*/ 36 h 393"/>
                <a:gd name="T12" fmla="*/ 41 w 373"/>
                <a:gd name="T13" fmla="*/ 50 h 393"/>
                <a:gd name="T14" fmla="*/ 46 w 373"/>
                <a:gd name="T15" fmla="*/ 57 h 393"/>
                <a:gd name="T16" fmla="*/ 48 w 373"/>
                <a:gd name="T17" fmla="*/ 68 h 393"/>
                <a:gd name="T18" fmla="*/ 62 w 373"/>
                <a:gd name="T19" fmla="*/ 68 h 393"/>
                <a:gd name="T20" fmla="*/ 74 w 373"/>
                <a:gd name="T21" fmla="*/ 54 h 393"/>
                <a:gd name="T22" fmla="*/ 105 w 373"/>
                <a:gd name="T23" fmla="*/ 34 h 393"/>
                <a:gd name="T24" fmla="*/ 128 w 373"/>
                <a:gd name="T25" fmla="*/ 24 h 393"/>
                <a:gd name="T26" fmla="*/ 84 w 373"/>
                <a:gd name="T27" fmla="*/ 75 h 393"/>
                <a:gd name="T28" fmla="*/ 77 w 373"/>
                <a:gd name="T29" fmla="*/ 92 h 393"/>
                <a:gd name="T30" fmla="*/ 77 w 373"/>
                <a:gd name="T31" fmla="*/ 113 h 393"/>
                <a:gd name="T32" fmla="*/ 92 w 373"/>
                <a:gd name="T33" fmla="*/ 120 h 393"/>
                <a:gd name="T34" fmla="*/ 107 w 373"/>
                <a:gd name="T35" fmla="*/ 106 h 393"/>
                <a:gd name="T36" fmla="*/ 132 w 373"/>
                <a:gd name="T37" fmla="*/ 85 h 393"/>
                <a:gd name="T38" fmla="*/ 162 w 373"/>
                <a:gd name="T39" fmla="*/ 67 h 393"/>
                <a:gd name="T40" fmla="*/ 128 w 373"/>
                <a:gd name="T41" fmla="*/ 113 h 393"/>
                <a:gd name="T42" fmla="*/ 120 w 373"/>
                <a:gd name="T43" fmla="*/ 143 h 393"/>
                <a:gd name="T44" fmla="*/ 120 w 373"/>
                <a:gd name="T45" fmla="*/ 161 h 393"/>
                <a:gd name="T46" fmla="*/ 120 w 373"/>
                <a:gd name="T47" fmla="*/ 173 h 393"/>
                <a:gd name="T48" fmla="*/ 136 w 373"/>
                <a:gd name="T49" fmla="*/ 170 h 393"/>
                <a:gd name="T50" fmla="*/ 147 w 373"/>
                <a:gd name="T51" fmla="*/ 151 h 393"/>
                <a:gd name="T52" fmla="*/ 168 w 373"/>
                <a:gd name="T53" fmla="*/ 140 h 393"/>
                <a:gd name="T54" fmla="*/ 160 w 373"/>
                <a:gd name="T55" fmla="*/ 164 h 393"/>
                <a:gd name="T56" fmla="*/ 186 w 373"/>
                <a:gd name="T57" fmla="*/ 167 h 393"/>
                <a:gd name="T58" fmla="*/ 184 w 373"/>
                <a:gd name="T59" fmla="*/ 194 h 393"/>
                <a:gd name="T60" fmla="*/ 120 w 373"/>
                <a:gd name="T61" fmla="*/ 197 h 393"/>
                <a:gd name="T62" fmla="*/ 107 w 373"/>
                <a:gd name="T63" fmla="*/ 182 h 393"/>
                <a:gd name="T64" fmla="*/ 95 w 373"/>
                <a:gd name="T65" fmla="*/ 151 h 393"/>
                <a:gd name="T66" fmla="*/ 68 w 373"/>
                <a:gd name="T67" fmla="*/ 136 h 393"/>
                <a:gd name="T68" fmla="*/ 23 w 373"/>
                <a:gd name="T69" fmla="*/ 79 h 393"/>
                <a:gd name="T70" fmla="*/ 1 w 373"/>
                <a:gd name="T71" fmla="*/ 44 h 393"/>
                <a:gd name="T72" fmla="*/ 0 w 373"/>
                <a:gd name="T73" fmla="*/ 14 h 393"/>
                <a:gd name="T74" fmla="*/ 11 w 373"/>
                <a:gd name="T75" fmla="*/ 0 h 393"/>
                <a:gd name="T76" fmla="*/ 11 w 373"/>
                <a:gd name="T77" fmla="*/ 0 h 393"/>
                <a:gd name="T78" fmla="*/ 11 w 373"/>
                <a:gd name="T79" fmla="*/ 0 h 3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3"/>
                <a:gd name="T121" fmla="*/ 0 h 393"/>
                <a:gd name="T122" fmla="*/ 373 w 373"/>
                <a:gd name="T123" fmla="*/ 393 h 3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3" h="393">
                  <a:moveTo>
                    <a:pt x="23" y="0"/>
                  </a:moveTo>
                  <a:lnTo>
                    <a:pt x="21" y="38"/>
                  </a:lnTo>
                  <a:lnTo>
                    <a:pt x="32" y="57"/>
                  </a:lnTo>
                  <a:lnTo>
                    <a:pt x="61" y="48"/>
                  </a:lnTo>
                  <a:lnTo>
                    <a:pt x="122" y="15"/>
                  </a:lnTo>
                  <a:lnTo>
                    <a:pt x="84" y="72"/>
                  </a:lnTo>
                  <a:lnTo>
                    <a:pt x="82" y="99"/>
                  </a:lnTo>
                  <a:lnTo>
                    <a:pt x="93" y="114"/>
                  </a:lnTo>
                  <a:lnTo>
                    <a:pt x="97" y="135"/>
                  </a:lnTo>
                  <a:lnTo>
                    <a:pt x="124" y="135"/>
                  </a:lnTo>
                  <a:lnTo>
                    <a:pt x="148" y="108"/>
                  </a:lnTo>
                  <a:lnTo>
                    <a:pt x="211" y="68"/>
                  </a:lnTo>
                  <a:lnTo>
                    <a:pt x="257" y="48"/>
                  </a:lnTo>
                  <a:lnTo>
                    <a:pt x="169" y="150"/>
                  </a:lnTo>
                  <a:lnTo>
                    <a:pt x="154" y="184"/>
                  </a:lnTo>
                  <a:lnTo>
                    <a:pt x="154" y="226"/>
                  </a:lnTo>
                  <a:lnTo>
                    <a:pt x="184" y="239"/>
                  </a:lnTo>
                  <a:lnTo>
                    <a:pt x="215" y="211"/>
                  </a:lnTo>
                  <a:lnTo>
                    <a:pt x="264" y="169"/>
                  </a:lnTo>
                  <a:lnTo>
                    <a:pt x="325" y="133"/>
                  </a:lnTo>
                  <a:lnTo>
                    <a:pt x="257" y="226"/>
                  </a:lnTo>
                  <a:lnTo>
                    <a:pt x="241" y="285"/>
                  </a:lnTo>
                  <a:lnTo>
                    <a:pt x="241" y="321"/>
                  </a:lnTo>
                  <a:lnTo>
                    <a:pt x="241" y="346"/>
                  </a:lnTo>
                  <a:lnTo>
                    <a:pt x="272" y="340"/>
                  </a:lnTo>
                  <a:lnTo>
                    <a:pt x="295" y="302"/>
                  </a:lnTo>
                  <a:lnTo>
                    <a:pt x="336" y="279"/>
                  </a:lnTo>
                  <a:lnTo>
                    <a:pt x="321" y="327"/>
                  </a:lnTo>
                  <a:lnTo>
                    <a:pt x="373" y="333"/>
                  </a:lnTo>
                  <a:lnTo>
                    <a:pt x="369" y="388"/>
                  </a:lnTo>
                  <a:lnTo>
                    <a:pt x="241" y="393"/>
                  </a:lnTo>
                  <a:lnTo>
                    <a:pt x="215" y="363"/>
                  </a:lnTo>
                  <a:lnTo>
                    <a:pt x="190" y="302"/>
                  </a:lnTo>
                  <a:lnTo>
                    <a:pt x="137" y="272"/>
                  </a:lnTo>
                  <a:lnTo>
                    <a:pt x="46" y="158"/>
                  </a:lnTo>
                  <a:lnTo>
                    <a:pt x="2" y="87"/>
                  </a:lnTo>
                  <a:lnTo>
                    <a:pt x="0" y="2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4" name="Freeform 142"/>
            <p:cNvSpPr>
              <a:spLocks/>
            </p:cNvSpPr>
            <p:nvPr/>
          </p:nvSpPr>
          <p:spPr bwMode="auto">
            <a:xfrm>
              <a:off x="2157" y="1932"/>
              <a:ext cx="52" cy="64"/>
            </a:xfrm>
            <a:custGeom>
              <a:avLst/>
              <a:gdLst>
                <a:gd name="T0" fmla="*/ 0 w 105"/>
                <a:gd name="T1" fmla="*/ 12 h 129"/>
                <a:gd name="T2" fmla="*/ 6 w 105"/>
                <a:gd name="T3" fmla="*/ 60 h 129"/>
                <a:gd name="T4" fmla="*/ 46 w 105"/>
                <a:gd name="T5" fmla="*/ 64 h 129"/>
                <a:gd name="T6" fmla="*/ 52 w 105"/>
                <a:gd name="T7" fmla="*/ 48 h 129"/>
                <a:gd name="T8" fmla="*/ 52 w 105"/>
                <a:gd name="T9" fmla="*/ 21 h 129"/>
                <a:gd name="T10" fmla="*/ 47 w 105"/>
                <a:gd name="T11" fmla="*/ 0 h 129"/>
                <a:gd name="T12" fmla="*/ 24 w 105"/>
                <a:gd name="T13" fmla="*/ 1 h 129"/>
                <a:gd name="T14" fmla="*/ 0 w 105"/>
                <a:gd name="T15" fmla="*/ 12 h 129"/>
                <a:gd name="T16" fmla="*/ 0 w 105"/>
                <a:gd name="T17" fmla="*/ 12 h 129"/>
                <a:gd name="T18" fmla="*/ 0 w 105"/>
                <a:gd name="T19" fmla="*/ 12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29"/>
                <a:gd name="T32" fmla="*/ 105 w 105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29">
                  <a:moveTo>
                    <a:pt x="0" y="24"/>
                  </a:moveTo>
                  <a:lnTo>
                    <a:pt x="13" y="121"/>
                  </a:lnTo>
                  <a:lnTo>
                    <a:pt x="93" y="129"/>
                  </a:lnTo>
                  <a:lnTo>
                    <a:pt x="105" y="97"/>
                  </a:lnTo>
                  <a:lnTo>
                    <a:pt x="105" y="43"/>
                  </a:lnTo>
                  <a:lnTo>
                    <a:pt x="95" y="0"/>
                  </a:lnTo>
                  <a:lnTo>
                    <a:pt x="48" y="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5" name="Freeform 143"/>
            <p:cNvSpPr>
              <a:spLocks/>
            </p:cNvSpPr>
            <p:nvPr/>
          </p:nvSpPr>
          <p:spPr bwMode="auto">
            <a:xfrm>
              <a:off x="2187" y="1948"/>
              <a:ext cx="20" cy="43"/>
            </a:xfrm>
            <a:custGeom>
              <a:avLst/>
              <a:gdLst>
                <a:gd name="T0" fmla="*/ 2 w 40"/>
                <a:gd name="T1" fmla="*/ 2 h 86"/>
                <a:gd name="T2" fmla="*/ 14 w 40"/>
                <a:gd name="T3" fmla="*/ 0 h 86"/>
                <a:gd name="T4" fmla="*/ 20 w 40"/>
                <a:gd name="T5" fmla="*/ 22 h 86"/>
                <a:gd name="T6" fmla="*/ 15 w 40"/>
                <a:gd name="T7" fmla="*/ 39 h 86"/>
                <a:gd name="T8" fmla="*/ 0 w 40"/>
                <a:gd name="T9" fmla="*/ 43 h 86"/>
                <a:gd name="T10" fmla="*/ 2 w 40"/>
                <a:gd name="T11" fmla="*/ 2 h 86"/>
                <a:gd name="T12" fmla="*/ 2 w 40"/>
                <a:gd name="T13" fmla="*/ 2 h 86"/>
                <a:gd name="T14" fmla="*/ 2 w 40"/>
                <a:gd name="T15" fmla="*/ 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6"/>
                <a:gd name="T26" fmla="*/ 40 w 40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6">
                  <a:moveTo>
                    <a:pt x="4" y="4"/>
                  </a:moveTo>
                  <a:lnTo>
                    <a:pt x="29" y="0"/>
                  </a:lnTo>
                  <a:lnTo>
                    <a:pt x="40" y="44"/>
                  </a:lnTo>
                  <a:lnTo>
                    <a:pt x="31" y="78"/>
                  </a:lnTo>
                  <a:lnTo>
                    <a:pt x="0" y="8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6" name="Freeform 144"/>
            <p:cNvSpPr>
              <a:spLocks/>
            </p:cNvSpPr>
            <p:nvPr/>
          </p:nvSpPr>
          <p:spPr bwMode="auto">
            <a:xfrm>
              <a:off x="2186" y="1960"/>
              <a:ext cx="19" cy="25"/>
            </a:xfrm>
            <a:custGeom>
              <a:avLst/>
              <a:gdLst>
                <a:gd name="T0" fmla="*/ 5 w 38"/>
                <a:gd name="T1" fmla="*/ 0 h 49"/>
                <a:gd name="T2" fmla="*/ 18 w 38"/>
                <a:gd name="T3" fmla="*/ 0 h 49"/>
                <a:gd name="T4" fmla="*/ 19 w 38"/>
                <a:gd name="T5" fmla="*/ 14 h 49"/>
                <a:gd name="T6" fmla="*/ 19 w 38"/>
                <a:gd name="T7" fmla="*/ 25 h 49"/>
                <a:gd name="T8" fmla="*/ 0 w 38"/>
                <a:gd name="T9" fmla="*/ 25 h 49"/>
                <a:gd name="T10" fmla="*/ 5 w 38"/>
                <a:gd name="T11" fmla="*/ 0 h 49"/>
                <a:gd name="T12" fmla="*/ 5 w 38"/>
                <a:gd name="T13" fmla="*/ 0 h 49"/>
                <a:gd name="T14" fmla="*/ 5 w 38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9"/>
                <a:gd name="T26" fmla="*/ 38 w 38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9">
                  <a:moveTo>
                    <a:pt x="10" y="0"/>
                  </a:moveTo>
                  <a:lnTo>
                    <a:pt x="36" y="0"/>
                  </a:lnTo>
                  <a:lnTo>
                    <a:pt x="38" y="28"/>
                  </a:lnTo>
                  <a:lnTo>
                    <a:pt x="38" y="49"/>
                  </a:lnTo>
                  <a:lnTo>
                    <a:pt x="0" y="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7" name="Freeform 145"/>
            <p:cNvSpPr>
              <a:spLocks/>
            </p:cNvSpPr>
            <p:nvPr/>
          </p:nvSpPr>
          <p:spPr bwMode="auto">
            <a:xfrm>
              <a:off x="2160" y="1836"/>
              <a:ext cx="101" cy="96"/>
            </a:xfrm>
            <a:custGeom>
              <a:avLst/>
              <a:gdLst>
                <a:gd name="T0" fmla="*/ 52 w 201"/>
                <a:gd name="T1" fmla="*/ 9 h 192"/>
                <a:gd name="T2" fmla="*/ 49 w 201"/>
                <a:gd name="T3" fmla="*/ 35 h 192"/>
                <a:gd name="T4" fmla="*/ 22 w 201"/>
                <a:gd name="T5" fmla="*/ 37 h 192"/>
                <a:gd name="T6" fmla="*/ 0 w 201"/>
                <a:gd name="T7" fmla="*/ 75 h 192"/>
                <a:gd name="T8" fmla="*/ 4 w 201"/>
                <a:gd name="T9" fmla="*/ 96 h 192"/>
                <a:gd name="T10" fmla="*/ 49 w 201"/>
                <a:gd name="T11" fmla="*/ 95 h 192"/>
                <a:gd name="T12" fmla="*/ 60 w 201"/>
                <a:gd name="T13" fmla="*/ 70 h 192"/>
                <a:gd name="T14" fmla="*/ 92 w 201"/>
                <a:gd name="T15" fmla="*/ 47 h 192"/>
                <a:gd name="T16" fmla="*/ 101 w 201"/>
                <a:gd name="T17" fmla="*/ 19 h 192"/>
                <a:gd name="T18" fmla="*/ 73 w 201"/>
                <a:gd name="T19" fmla="*/ 0 h 192"/>
                <a:gd name="T20" fmla="*/ 52 w 201"/>
                <a:gd name="T21" fmla="*/ 9 h 192"/>
                <a:gd name="T22" fmla="*/ 52 w 201"/>
                <a:gd name="T23" fmla="*/ 9 h 192"/>
                <a:gd name="T24" fmla="*/ 52 w 201"/>
                <a:gd name="T25" fmla="*/ 9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1"/>
                <a:gd name="T40" fmla="*/ 0 h 192"/>
                <a:gd name="T41" fmla="*/ 201 w 201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1" h="192">
                  <a:moveTo>
                    <a:pt x="103" y="17"/>
                  </a:moveTo>
                  <a:lnTo>
                    <a:pt x="97" y="70"/>
                  </a:lnTo>
                  <a:lnTo>
                    <a:pt x="44" y="74"/>
                  </a:lnTo>
                  <a:lnTo>
                    <a:pt x="0" y="150"/>
                  </a:lnTo>
                  <a:lnTo>
                    <a:pt x="7" y="192"/>
                  </a:lnTo>
                  <a:lnTo>
                    <a:pt x="97" y="190"/>
                  </a:lnTo>
                  <a:lnTo>
                    <a:pt x="120" y="140"/>
                  </a:lnTo>
                  <a:lnTo>
                    <a:pt x="184" y="93"/>
                  </a:lnTo>
                  <a:lnTo>
                    <a:pt x="201" y="38"/>
                  </a:lnTo>
                  <a:lnTo>
                    <a:pt x="146" y="0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8" name="Freeform 146"/>
            <p:cNvSpPr>
              <a:spLocks/>
            </p:cNvSpPr>
            <p:nvPr/>
          </p:nvSpPr>
          <p:spPr bwMode="auto">
            <a:xfrm>
              <a:off x="1520" y="2464"/>
              <a:ext cx="342" cy="245"/>
            </a:xfrm>
            <a:custGeom>
              <a:avLst/>
              <a:gdLst>
                <a:gd name="T0" fmla="*/ 5 w 682"/>
                <a:gd name="T1" fmla="*/ 123 h 491"/>
                <a:gd name="T2" fmla="*/ 20 w 682"/>
                <a:gd name="T3" fmla="*/ 130 h 491"/>
                <a:gd name="T4" fmla="*/ 54 w 682"/>
                <a:gd name="T5" fmla="*/ 119 h 491"/>
                <a:gd name="T6" fmla="*/ 58 w 682"/>
                <a:gd name="T7" fmla="*/ 156 h 491"/>
                <a:gd name="T8" fmla="*/ 69 w 682"/>
                <a:gd name="T9" fmla="*/ 170 h 491"/>
                <a:gd name="T10" fmla="*/ 95 w 682"/>
                <a:gd name="T11" fmla="*/ 170 h 491"/>
                <a:gd name="T12" fmla="*/ 103 w 682"/>
                <a:gd name="T13" fmla="*/ 194 h 491"/>
                <a:gd name="T14" fmla="*/ 137 w 682"/>
                <a:gd name="T15" fmla="*/ 222 h 491"/>
                <a:gd name="T16" fmla="*/ 180 w 682"/>
                <a:gd name="T17" fmla="*/ 245 h 491"/>
                <a:gd name="T18" fmla="*/ 247 w 682"/>
                <a:gd name="T19" fmla="*/ 237 h 491"/>
                <a:gd name="T20" fmla="*/ 342 w 682"/>
                <a:gd name="T21" fmla="*/ 222 h 491"/>
                <a:gd name="T22" fmla="*/ 326 w 682"/>
                <a:gd name="T23" fmla="*/ 119 h 491"/>
                <a:gd name="T24" fmla="*/ 304 w 682"/>
                <a:gd name="T25" fmla="*/ 58 h 491"/>
                <a:gd name="T26" fmla="*/ 267 w 682"/>
                <a:gd name="T27" fmla="*/ 32 h 491"/>
                <a:gd name="T28" fmla="*/ 238 w 682"/>
                <a:gd name="T29" fmla="*/ 1 h 491"/>
                <a:gd name="T30" fmla="*/ 203 w 682"/>
                <a:gd name="T31" fmla="*/ 0 h 491"/>
                <a:gd name="T32" fmla="*/ 103 w 682"/>
                <a:gd name="T33" fmla="*/ 23 h 491"/>
                <a:gd name="T34" fmla="*/ 43 w 682"/>
                <a:gd name="T35" fmla="*/ 60 h 491"/>
                <a:gd name="T36" fmla="*/ 11 w 682"/>
                <a:gd name="T37" fmla="*/ 95 h 491"/>
                <a:gd name="T38" fmla="*/ 0 w 682"/>
                <a:gd name="T39" fmla="*/ 115 h 491"/>
                <a:gd name="T40" fmla="*/ 5 w 682"/>
                <a:gd name="T41" fmla="*/ 123 h 491"/>
                <a:gd name="T42" fmla="*/ 5 w 682"/>
                <a:gd name="T43" fmla="*/ 123 h 491"/>
                <a:gd name="T44" fmla="*/ 5 w 682"/>
                <a:gd name="T45" fmla="*/ 123 h 4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2"/>
                <a:gd name="T70" fmla="*/ 0 h 491"/>
                <a:gd name="T71" fmla="*/ 682 w 682"/>
                <a:gd name="T72" fmla="*/ 491 h 4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2" h="491">
                  <a:moveTo>
                    <a:pt x="9" y="247"/>
                  </a:moveTo>
                  <a:lnTo>
                    <a:pt x="40" y="261"/>
                  </a:lnTo>
                  <a:lnTo>
                    <a:pt x="108" y="238"/>
                  </a:lnTo>
                  <a:lnTo>
                    <a:pt x="116" y="312"/>
                  </a:lnTo>
                  <a:lnTo>
                    <a:pt x="138" y="340"/>
                  </a:lnTo>
                  <a:lnTo>
                    <a:pt x="190" y="340"/>
                  </a:lnTo>
                  <a:lnTo>
                    <a:pt x="205" y="388"/>
                  </a:lnTo>
                  <a:lnTo>
                    <a:pt x="273" y="445"/>
                  </a:lnTo>
                  <a:lnTo>
                    <a:pt x="359" y="491"/>
                  </a:lnTo>
                  <a:lnTo>
                    <a:pt x="492" y="475"/>
                  </a:lnTo>
                  <a:lnTo>
                    <a:pt x="682" y="445"/>
                  </a:lnTo>
                  <a:lnTo>
                    <a:pt x="650" y="238"/>
                  </a:lnTo>
                  <a:lnTo>
                    <a:pt x="606" y="116"/>
                  </a:lnTo>
                  <a:lnTo>
                    <a:pt x="532" y="65"/>
                  </a:lnTo>
                  <a:lnTo>
                    <a:pt x="475" y="2"/>
                  </a:lnTo>
                  <a:lnTo>
                    <a:pt x="404" y="0"/>
                  </a:lnTo>
                  <a:lnTo>
                    <a:pt x="205" y="46"/>
                  </a:lnTo>
                  <a:lnTo>
                    <a:pt x="85" y="120"/>
                  </a:lnTo>
                  <a:lnTo>
                    <a:pt x="22" y="190"/>
                  </a:lnTo>
                  <a:lnTo>
                    <a:pt x="0" y="230"/>
                  </a:lnTo>
                  <a:lnTo>
                    <a:pt x="9" y="247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099" name="Freeform 147"/>
            <p:cNvSpPr>
              <a:spLocks/>
            </p:cNvSpPr>
            <p:nvPr/>
          </p:nvSpPr>
          <p:spPr bwMode="auto">
            <a:xfrm>
              <a:off x="1823" y="2643"/>
              <a:ext cx="418" cy="547"/>
            </a:xfrm>
            <a:custGeom>
              <a:avLst/>
              <a:gdLst>
                <a:gd name="T0" fmla="*/ 82 w 834"/>
                <a:gd name="T1" fmla="*/ 0 h 1095"/>
                <a:gd name="T2" fmla="*/ 0 w 834"/>
                <a:gd name="T3" fmla="*/ 109 h 1095"/>
                <a:gd name="T4" fmla="*/ 117 w 834"/>
                <a:gd name="T5" fmla="*/ 339 h 1095"/>
                <a:gd name="T6" fmla="*/ 238 w 834"/>
                <a:gd name="T7" fmla="*/ 469 h 1095"/>
                <a:gd name="T8" fmla="*/ 314 w 834"/>
                <a:gd name="T9" fmla="*/ 536 h 1095"/>
                <a:gd name="T10" fmla="*/ 350 w 834"/>
                <a:gd name="T11" fmla="*/ 547 h 1095"/>
                <a:gd name="T12" fmla="*/ 418 w 834"/>
                <a:gd name="T13" fmla="*/ 513 h 1095"/>
                <a:gd name="T14" fmla="*/ 358 w 834"/>
                <a:gd name="T15" fmla="*/ 268 h 1095"/>
                <a:gd name="T16" fmla="*/ 162 w 834"/>
                <a:gd name="T17" fmla="*/ 79 h 1095"/>
                <a:gd name="T18" fmla="*/ 82 w 834"/>
                <a:gd name="T19" fmla="*/ 0 h 1095"/>
                <a:gd name="T20" fmla="*/ 82 w 834"/>
                <a:gd name="T21" fmla="*/ 0 h 1095"/>
                <a:gd name="T22" fmla="*/ 82 w 834"/>
                <a:gd name="T23" fmla="*/ 0 h 10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4"/>
                <a:gd name="T37" fmla="*/ 0 h 1095"/>
                <a:gd name="T38" fmla="*/ 834 w 834"/>
                <a:gd name="T39" fmla="*/ 1095 h 10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4" h="1095">
                  <a:moveTo>
                    <a:pt x="163" y="0"/>
                  </a:moveTo>
                  <a:lnTo>
                    <a:pt x="0" y="219"/>
                  </a:lnTo>
                  <a:lnTo>
                    <a:pt x="234" y="679"/>
                  </a:lnTo>
                  <a:lnTo>
                    <a:pt x="475" y="939"/>
                  </a:lnTo>
                  <a:lnTo>
                    <a:pt x="627" y="1073"/>
                  </a:lnTo>
                  <a:lnTo>
                    <a:pt x="698" y="1095"/>
                  </a:lnTo>
                  <a:lnTo>
                    <a:pt x="834" y="1027"/>
                  </a:lnTo>
                  <a:lnTo>
                    <a:pt x="715" y="537"/>
                  </a:lnTo>
                  <a:lnTo>
                    <a:pt x="323" y="1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0" name="Freeform 148"/>
            <p:cNvSpPr>
              <a:spLocks/>
            </p:cNvSpPr>
            <p:nvPr/>
          </p:nvSpPr>
          <p:spPr bwMode="auto">
            <a:xfrm>
              <a:off x="1637" y="2462"/>
              <a:ext cx="726" cy="723"/>
            </a:xfrm>
            <a:custGeom>
              <a:avLst/>
              <a:gdLst>
                <a:gd name="T0" fmla="*/ 36 w 1453"/>
                <a:gd name="T1" fmla="*/ 21 h 1447"/>
                <a:gd name="T2" fmla="*/ 105 w 1453"/>
                <a:gd name="T3" fmla="*/ 7 h 1447"/>
                <a:gd name="T4" fmla="*/ 129 w 1453"/>
                <a:gd name="T5" fmla="*/ 30 h 1447"/>
                <a:gd name="T6" fmla="*/ 167 w 1453"/>
                <a:gd name="T7" fmla="*/ 49 h 1447"/>
                <a:gd name="T8" fmla="*/ 177 w 1453"/>
                <a:gd name="T9" fmla="*/ 83 h 1447"/>
                <a:gd name="T10" fmla="*/ 190 w 1453"/>
                <a:gd name="T11" fmla="*/ 125 h 1447"/>
                <a:gd name="T12" fmla="*/ 186 w 1453"/>
                <a:gd name="T13" fmla="*/ 155 h 1447"/>
                <a:gd name="T14" fmla="*/ 191 w 1453"/>
                <a:gd name="T15" fmla="*/ 197 h 1447"/>
                <a:gd name="T16" fmla="*/ 162 w 1453"/>
                <a:gd name="T17" fmla="*/ 214 h 1447"/>
                <a:gd name="T18" fmla="*/ 109 w 1453"/>
                <a:gd name="T19" fmla="*/ 219 h 1447"/>
                <a:gd name="T20" fmla="*/ 55 w 1453"/>
                <a:gd name="T21" fmla="*/ 234 h 1447"/>
                <a:gd name="T22" fmla="*/ 147 w 1453"/>
                <a:gd name="T23" fmla="*/ 269 h 1447"/>
                <a:gd name="T24" fmla="*/ 223 w 1453"/>
                <a:gd name="T25" fmla="*/ 358 h 1447"/>
                <a:gd name="T26" fmla="*/ 226 w 1453"/>
                <a:gd name="T27" fmla="*/ 269 h 1447"/>
                <a:gd name="T28" fmla="*/ 254 w 1453"/>
                <a:gd name="T29" fmla="*/ 229 h 1447"/>
                <a:gd name="T30" fmla="*/ 272 w 1453"/>
                <a:gd name="T31" fmla="*/ 212 h 1447"/>
                <a:gd name="T32" fmla="*/ 302 w 1453"/>
                <a:gd name="T33" fmla="*/ 266 h 1447"/>
                <a:gd name="T34" fmla="*/ 452 w 1453"/>
                <a:gd name="T35" fmla="*/ 420 h 1447"/>
                <a:gd name="T36" fmla="*/ 521 w 1453"/>
                <a:gd name="T37" fmla="*/ 488 h 1447"/>
                <a:gd name="T38" fmla="*/ 549 w 1453"/>
                <a:gd name="T39" fmla="*/ 558 h 1447"/>
                <a:gd name="T40" fmla="*/ 547 w 1453"/>
                <a:gd name="T41" fmla="*/ 629 h 1447"/>
                <a:gd name="T42" fmla="*/ 549 w 1453"/>
                <a:gd name="T43" fmla="*/ 679 h 1447"/>
                <a:gd name="T44" fmla="*/ 524 w 1453"/>
                <a:gd name="T45" fmla="*/ 695 h 1447"/>
                <a:gd name="T46" fmla="*/ 497 w 1453"/>
                <a:gd name="T47" fmla="*/ 665 h 1447"/>
                <a:gd name="T48" fmla="*/ 456 w 1453"/>
                <a:gd name="T49" fmla="*/ 621 h 1447"/>
                <a:gd name="T50" fmla="*/ 379 w 1453"/>
                <a:gd name="T51" fmla="*/ 556 h 1447"/>
                <a:gd name="T52" fmla="*/ 246 w 1453"/>
                <a:gd name="T53" fmla="*/ 376 h 1447"/>
                <a:gd name="T54" fmla="*/ 477 w 1453"/>
                <a:gd name="T55" fmla="*/ 712 h 1447"/>
                <a:gd name="T56" fmla="*/ 568 w 1453"/>
                <a:gd name="T57" fmla="*/ 716 h 1447"/>
                <a:gd name="T58" fmla="*/ 683 w 1453"/>
                <a:gd name="T59" fmla="*/ 602 h 1447"/>
                <a:gd name="T60" fmla="*/ 702 w 1453"/>
                <a:gd name="T61" fmla="*/ 519 h 1447"/>
                <a:gd name="T62" fmla="*/ 581 w 1453"/>
                <a:gd name="T63" fmla="*/ 410 h 1447"/>
                <a:gd name="T64" fmla="*/ 443 w 1453"/>
                <a:gd name="T65" fmla="*/ 351 h 1447"/>
                <a:gd name="T66" fmla="*/ 249 w 1453"/>
                <a:gd name="T67" fmla="*/ 175 h 1447"/>
                <a:gd name="T68" fmla="*/ 173 w 1453"/>
                <a:gd name="T69" fmla="*/ 44 h 1447"/>
                <a:gd name="T70" fmla="*/ 116 w 1453"/>
                <a:gd name="T71" fmla="*/ 0 h 1447"/>
                <a:gd name="T72" fmla="*/ 0 w 1453"/>
                <a:gd name="T73" fmla="*/ 26 h 1447"/>
                <a:gd name="T74" fmla="*/ 0 w 1453"/>
                <a:gd name="T75" fmla="*/ 26 h 14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3"/>
                <a:gd name="T115" fmla="*/ 0 h 1447"/>
                <a:gd name="T116" fmla="*/ 1453 w 1453"/>
                <a:gd name="T117" fmla="*/ 1447 h 14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3" h="1447">
                  <a:moveTo>
                    <a:pt x="0" y="52"/>
                  </a:moveTo>
                  <a:lnTo>
                    <a:pt x="73" y="42"/>
                  </a:lnTo>
                  <a:lnTo>
                    <a:pt x="143" y="29"/>
                  </a:lnTo>
                  <a:lnTo>
                    <a:pt x="211" y="14"/>
                  </a:lnTo>
                  <a:lnTo>
                    <a:pt x="249" y="25"/>
                  </a:lnTo>
                  <a:lnTo>
                    <a:pt x="259" y="61"/>
                  </a:lnTo>
                  <a:lnTo>
                    <a:pt x="287" y="86"/>
                  </a:lnTo>
                  <a:lnTo>
                    <a:pt x="335" y="99"/>
                  </a:lnTo>
                  <a:lnTo>
                    <a:pt x="348" y="126"/>
                  </a:lnTo>
                  <a:lnTo>
                    <a:pt x="354" y="166"/>
                  </a:lnTo>
                  <a:lnTo>
                    <a:pt x="367" y="196"/>
                  </a:lnTo>
                  <a:lnTo>
                    <a:pt x="381" y="251"/>
                  </a:lnTo>
                  <a:lnTo>
                    <a:pt x="382" y="287"/>
                  </a:lnTo>
                  <a:lnTo>
                    <a:pt x="373" y="310"/>
                  </a:lnTo>
                  <a:lnTo>
                    <a:pt x="396" y="356"/>
                  </a:lnTo>
                  <a:lnTo>
                    <a:pt x="382" y="394"/>
                  </a:lnTo>
                  <a:lnTo>
                    <a:pt x="363" y="415"/>
                  </a:lnTo>
                  <a:lnTo>
                    <a:pt x="324" y="428"/>
                  </a:lnTo>
                  <a:lnTo>
                    <a:pt x="257" y="430"/>
                  </a:lnTo>
                  <a:lnTo>
                    <a:pt x="219" y="439"/>
                  </a:lnTo>
                  <a:lnTo>
                    <a:pt x="173" y="443"/>
                  </a:lnTo>
                  <a:lnTo>
                    <a:pt x="111" y="468"/>
                  </a:lnTo>
                  <a:lnTo>
                    <a:pt x="248" y="477"/>
                  </a:lnTo>
                  <a:lnTo>
                    <a:pt x="295" y="538"/>
                  </a:lnTo>
                  <a:lnTo>
                    <a:pt x="373" y="601"/>
                  </a:lnTo>
                  <a:lnTo>
                    <a:pt x="447" y="717"/>
                  </a:lnTo>
                  <a:lnTo>
                    <a:pt x="413" y="599"/>
                  </a:lnTo>
                  <a:lnTo>
                    <a:pt x="453" y="538"/>
                  </a:lnTo>
                  <a:lnTo>
                    <a:pt x="464" y="500"/>
                  </a:lnTo>
                  <a:lnTo>
                    <a:pt x="508" y="458"/>
                  </a:lnTo>
                  <a:lnTo>
                    <a:pt x="523" y="409"/>
                  </a:lnTo>
                  <a:lnTo>
                    <a:pt x="544" y="424"/>
                  </a:lnTo>
                  <a:lnTo>
                    <a:pt x="578" y="460"/>
                  </a:lnTo>
                  <a:lnTo>
                    <a:pt x="605" y="533"/>
                  </a:lnTo>
                  <a:lnTo>
                    <a:pt x="749" y="648"/>
                  </a:lnTo>
                  <a:lnTo>
                    <a:pt x="905" y="840"/>
                  </a:lnTo>
                  <a:lnTo>
                    <a:pt x="993" y="930"/>
                  </a:lnTo>
                  <a:lnTo>
                    <a:pt x="1042" y="977"/>
                  </a:lnTo>
                  <a:lnTo>
                    <a:pt x="1086" y="1048"/>
                  </a:lnTo>
                  <a:lnTo>
                    <a:pt x="1099" y="1116"/>
                  </a:lnTo>
                  <a:lnTo>
                    <a:pt x="1103" y="1198"/>
                  </a:lnTo>
                  <a:lnTo>
                    <a:pt x="1095" y="1259"/>
                  </a:lnTo>
                  <a:lnTo>
                    <a:pt x="1095" y="1319"/>
                  </a:lnTo>
                  <a:lnTo>
                    <a:pt x="1099" y="1359"/>
                  </a:lnTo>
                  <a:lnTo>
                    <a:pt x="1088" y="1388"/>
                  </a:lnTo>
                  <a:lnTo>
                    <a:pt x="1048" y="1390"/>
                  </a:lnTo>
                  <a:lnTo>
                    <a:pt x="1019" y="1369"/>
                  </a:lnTo>
                  <a:lnTo>
                    <a:pt x="995" y="1331"/>
                  </a:lnTo>
                  <a:lnTo>
                    <a:pt x="953" y="1283"/>
                  </a:lnTo>
                  <a:lnTo>
                    <a:pt x="913" y="1242"/>
                  </a:lnTo>
                  <a:lnTo>
                    <a:pt x="827" y="1175"/>
                  </a:lnTo>
                  <a:lnTo>
                    <a:pt x="759" y="1112"/>
                  </a:lnTo>
                  <a:lnTo>
                    <a:pt x="620" y="949"/>
                  </a:lnTo>
                  <a:lnTo>
                    <a:pt x="493" y="753"/>
                  </a:lnTo>
                  <a:lnTo>
                    <a:pt x="599" y="1027"/>
                  </a:lnTo>
                  <a:lnTo>
                    <a:pt x="955" y="1424"/>
                  </a:lnTo>
                  <a:lnTo>
                    <a:pt x="1040" y="1447"/>
                  </a:lnTo>
                  <a:lnTo>
                    <a:pt x="1137" y="1432"/>
                  </a:lnTo>
                  <a:lnTo>
                    <a:pt x="1217" y="1373"/>
                  </a:lnTo>
                  <a:lnTo>
                    <a:pt x="1367" y="1205"/>
                  </a:lnTo>
                  <a:lnTo>
                    <a:pt x="1453" y="1110"/>
                  </a:lnTo>
                  <a:lnTo>
                    <a:pt x="1405" y="1038"/>
                  </a:lnTo>
                  <a:lnTo>
                    <a:pt x="1297" y="936"/>
                  </a:lnTo>
                  <a:lnTo>
                    <a:pt x="1162" y="821"/>
                  </a:lnTo>
                  <a:lnTo>
                    <a:pt x="1034" y="753"/>
                  </a:lnTo>
                  <a:lnTo>
                    <a:pt x="886" y="702"/>
                  </a:lnTo>
                  <a:lnTo>
                    <a:pt x="662" y="489"/>
                  </a:lnTo>
                  <a:lnTo>
                    <a:pt x="498" y="350"/>
                  </a:lnTo>
                  <a:lnTo>
                    <a:pt x="392" y="168"/>
                  </a:lnTo>
                  <a:lnTo>
                    <a:pt x="346" y="88"/>
                  </a:lnTo>
                  <a:lnTo>
                    <a:pt x="278" y="35"/>
                  </a:lnTo>
                  <a:lnTo>
                    <a:pt x="232" y="0"/>
                  </a:lnTo>
                  <a:lnTo>
                    <a:pt x="137" y="1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1" name="Freeform 149"/>
            <p:cNvSpPr>
              <a:spLocks/>
            </p:cNvSpPr>
            <p:nvPr/>
          </p:nvSpPr>
          <p:spPr bwMode="auto">
            <a:xfrm>
              <a:off x="1768" y="2483"/>
              <a:ext cx="592" cy="706"/>
            </a:xfrm>
            <a:custGeom>
              <a:avLst/>
              <a:gdLst>
                <a:gd name="T0" fmla="*/ 38 w 1184"/>
                <a:gd name="T1" fmla="*/ 23 h 1412"/>
                <a:gd name="T2" fmla="*/ 3 w 1184"/>
                <a:gd name="T3" fmla="*/ 0 h 1412"/>
                <a:gd name="T4" fmla="*/ 0 w 1184"/>
                <a:gd name="T5" fmla="*/ 11 h 1412"/>
                <a:gd name="T6" fmla="*/ 28 w 1184"/>
                <a:gd name="T7" fmla="*/ 24 h 1412"/>
                <a:gd name="T8" fmla="*/ 40 w 1184"/>
                <a:gd name="T9" fmla="*/ 38 h 1412"/>
                <a:gd name="T10" fmla="*/ 46 w 1184"/>
                <a:gd name="T11" fmla="*/ 57 h 1412"/>
                <a:gd name="T12" fmla="*/ 51 w 1184"/>
                <a:gd name="T13" fmla="*/ 72 h 1412"/>
                <a:gd name="T14" fmla="*/ 63 w 1184"/>
                <a:gd name="T15" fmla="*/ 101 h 1412"/>
                <a:gd name="T16" fmla="*/ 57 w 1184"/>
                <a:gd name="T17" fmla="*/ 123 h 1412"/>
                <a:gd name="T18" fmla="*/ 65 w 1184"/>
                <a:gd name="T19" fmla="*/ 148 h 1412"/>
                <a:gd name="T20" fmla="*/ 59 w 1184"/>
                <a:gd name="T21" fmla="*/ 171 h 1412"/>
                <a:gd name="T22" fmla="*/ 59 w 1184"/>
                <a:gd name="T23" fmla="*/ 194 h 1412"/>
                <a:gd name="T24" fmla="*/ 80 w 1184"/>
                <a:gd name="T25" fmla="*/ 168 h 1412"/>
                <a:gd name="T26" fmla="*/ 81 w 1184"/>
                <a:gd name="T27" fmla="*/ 137 h 1412"/>
                <a:gd name="T28" fmla="*/ 81 w 1184"/>
                <a:gd name="T29" fmla="*/ 123 h 1412"/>
                <a:gd name="T30" fmla="*/ 99 w 1184"/>
                <a:gd name="T31" fmla="*/ 147 h 1412"/>
                <a:gd name="T32" fmla="*/ 123 w 1184"/>
                <a:gd name="T33" fmla="*/ 166 h 1412"/>
                <a:gd name="T34" fmla="*/ 146 w 1184"/>
                <a:gd name="T35" fmla="*/ 180 h 1412"/>
                <a:gd name="T36" fmla="*/ 207 w 1184"/>
                <a:gd name="T37" fmla="*/ 250 h 1412"/>
                <a:gd name="T38" fmla="*/ 322 w 1184"/>
                <a:gd name="T39" fmla="*/ 361 h 1412"/>
                <a:gd name="T40" fmla="*/ 386 w 1184"/>
                <a:gd name="T41" fmla="*/ 418 h 1412"/>
                <a:gd name="T42" fmla="*/ 430 w 1184"/>
                <a:gd name="T43" fmla="*/ 450 h 1412"/>
                <a:gd name="T44" fmla="*/ 421 w 1184"/>
                <a:gd name="T45" fmla="*/ 420 h 1412"/>
                <a:gd name="T46" fmla="*/ 464 w 1184"/>
                <a:gd name="T47" fmla="*/ 456 h 1412"/>
                <a:gd name="T48" fmla="*/ 502 w 1184"/>
                <a:gd name="T49" fmla="*/ 474 h 1412"/>
                <a:gd name="T50" fmla="*/ 526 w 1184"/>
                <a:gd name="T51" fmla="*/ 497 h 1412"/>
                <a:gd name="T52" fmla="*/ 530 w 1184"/>
                <a:gd name="T53" fmla="*/ 522 h 1412"/>
                <a:gd name="T54" fmla="*/ 522 w 1184"/>
                <a:gd name="T55" fmla="*/ 550 h 1412"/>
                <a:gd name="T56" fmla="*/ 501 w 1184"/>
                <a:gd name="T57" fmla="*/ 570 h 1412"/>
                <a:gd name="T58" fmla="*/ 492 w 1184"/>
                <a:gd name="T59" fmla="*/ 592 h 1412"/>
                <a:gd name="T60" fmla="*/ 484 w 1184"/>
                <a:gd name="T61" fmla="*/ 634 h 1412"/>
                <a:gd name="T62" fmla="*/ 467 w 1184"/>
                <a:gd name="T63" fmla="*/ 659 h 1412"/>
                <a:gd name="T64" fmla="*/ 437 w 1184"/>
                <a:gd name="T65" fmla="*/ 677 h 1412"/>
                <a:gd name="T66" fmla="*/ 401 w 1184"/>
                <a:gd name="T67" fmla="*/ 685 h 1412"/>
                <a:gd name="T68" fmla="*/ 369 w 1184"/>
                <a:gd name="T69" fmla="*/ 673 h 1412"/>
                <a:gd name="T70" fmla="*/ 348 w 1184"/>
                <a:gd name="T71" fmla="*/ 634 h 1412"/>
                <a:gd name="T72" fmla="*/ 320 w 1184"/>
                <a:gd name="T73" fmla="*/ 614 h 1412"/>
                <a:gd name="T74" fmla="*/ 279 w 1184"/>
                <a:gd name="T75" fmla="*/ 577 h 1412"/>
                <a:gd name="T76" fmla="*/ 117 w 1184"/>
                <a:gd name="T77" fmla="*/ 405 h 1412"/>
                <a:gd name="T78" fmla="*/ 261 w 1184"/>
                <a:gd name="T79" fmla="*/ 628 h 1412"/>
                <a:gd name="T80" fmla="*/ 372 w 1184"/>
                <a:gd name="T81" fmla="*/ 706 h 1412"/>
                <a:gd name="T82" fmla="*/ 461 w 1184"/>
                <a:gd name="T83" fmla="*/ 691 h 1412"/>
                <a:gd name="T84" fmla="*/ 507 w 1184"/>
                <a:gd name="T85" fmla="*/ 653 h 1412"/>
                <a:gd name="T86" fmla="*/ 592 w 1184"/>
                <a:gd name="T87" fmla="*/ 528 h 1412"/>
                <a:gd name="T88" fmla="*/ 556 w 1184"/>
                <a:gd name="T89" fmla="*/ 482 h 1412"/>
                <a:gd name="T90" fmla="*/ 499 w 1184"/>
                <a:gd name="T91" fmla="*/ 434 h 1412"/>
                <a:gd name="T92" fmla="*/ 443 w 1184"/>
                <a:gd name="T93" fmla="*/ 389 h 1412"/>
                <a:gd name="T94" fmla="*/ 382 w 1184"/>
                <a:gd name="T95" fmla="*/ 356 h 1412"/>
                <a:gd name="T96" fmla="*/ 318 w 1184"/>
                <a:gd name="T97" fmla="*/ 337 h 1412"/>
                <a:gd name="T98" fmla="*/ 207 w 1184"/>
                <a:gd name="T99" fmla="*/ 230 h 1412"/>
                <a:gd name="T100" fmla="*/ 151 w 1184"/>
                <a:gd name="T101" fmla="*/ 174 h 1412"/>
                <a:gd name="T102" fmla="*/ 120 w 1184"/>
                <a:gd name="T103" fmla="*/ 151 h 1412"/>
                <a:gd name="T104" fmla="*/ 71 w 1184"/>
                <a:gd name="T105" fmla="*/ 74 h 1412"/>
                <a:gd name="T106" fmla="*/ 55 w 1184"/>
                <a:gd name="T107" fmla="*/ 33 h 1412"/>
                <a:gd name="T108" fmla="*/ 38 w 1184"/>
                <a:gd name="T109" fmla="*/ 23 h 1412"/>
                <a:gd name="T110" fmla="*/ 38 w 1184"/>
                <a:gd name="T111" fmla="*/ 23 h 1412"/>
                <a:gd name="T112" fmla="*/ 38 w 1184"/>
                <a:gd name="T113" fmla="*/ 23 h 14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4"/>
                <a:gd name="T172" fmla="*/ 0 h 1412"/>
                <a:gd name="T173" fmla="*/ 1184 w 1184"/>
                <a:gd name="T174" fmla="*/ 1412 h 14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4" h="1412">
                  <a:moveTo>
                    <a:pt x="76" y="46"/>
                  </a:moveTo>
                  <a:lnTo>
                    <a:pt x="7" y="0"/>
                  </a:lnTo>
                  <a:lnTo>
                    <a:pt x="0" y="21"/>
                  </a:lnTo>
                  <a:lnTo>
                    <a:pt x="57" y="48"/>
                  </a:lnTo>
                  <a:lnTo>
                    <a:pt x="80" y="76"/>
                  </a:lnTo>
                  <a:lnTo>
                    <a:pt x="93" y="114"/>
                  </a:lnTo>
                  <a:lnTo>
                    <a:pt x="102" y="143"/>
                  </a:lnTo>
                  <a:lnTo>
                    <a:pt x="127" y="202"/>
                  </a:lnTo>
                  <a:lnTo>
                    <a:pt x="114" y="247"/>
                  </a:lnTo>
                  <a:lnTo>
                    <a:pt x="129" y="295"/>
                  </a:lnTo>
                  <a:lnTo>
                    <a:pt x="118" y="342"/>
                  </a:lnTo>
                  <a:lnTo>
                    <a:pt x="118" y="388"/>
                  </a:lnTo>
                  <a:lnTo>
                    <a:pt x="161" y="335"/>
                  </a:lnTo>
                  <a:lnTo>
                    <a:pt x="163" y="274"/>
                  </a:lnTo>
                  <a:lnTo>
                    <a:pt x="163" y="247"/>
                  </a:lnTo>
                  <a:lnTo>
                    <a:pt x="199" y="293"/>
                  </a:lnTo>
                  <a:lnTo>
                    <a:pt x="247" y="331"/>
                  </a:lnTo>
                  <a:lnTo>
                    <a:pt x="292" y="361"/>
                  </a:lnTo>
                  <a:lnTo>
                    <a:pt x="414" y="500"/>
                  </a:lnTo>
                  <a:lnTo>
                    <a:pt x="644" y="722"/>
                  </a:lnTo>
                  <a:lnTo>
                    <a:pt x="773" y="836"/>
                  </a:lnTo>
                  <a:lnTo>
                    <a:pt x="861" y="901"/>
                  </a:lnTo>
                  <a:lnTo>
                    <a:pt x="842" y="840"/>
                  </a:lnTo>
                  <a:lnTo>
                    <a:pt x="929" y="913"/>
                  </a:lnTo>
                  <a:lnTo>
                    <a:pt x="1005" y="949"/>
                  </a:lnTo>
                  <a:lnTo>
                    <a:pt x="1051" y="994"/>
                  </a:lnTo>
                  <a:lnTo>
                    <a:pt x="1059" y="1044"/>
                  </a:lnTo>
                  <a:lnTo>
                    <a:pt x="1043" y="1099"/>
                  </a:lnTo>
                  <a:lnTo>
                    <a:pt x="1003" y="1139"/>
                  </a:lnTo>
                  <a:lnTo>
                    <a:pt x="984" y="1184"/>
                  </a:lnTo>
                  <a:lnTo>
                    <a:pt x="969" y="1268"/>
                  </a:lnTo>
                  <a:lnTo>
                    <a:pt x="935" y="1317"/>
                  </a:lnTo>
                  <a:lnTo>
                    <a:pt x="874" y="1354"/>
                  </a:lnTo>
                  <a:lnTo>
                    <a:pt x="802" y="1369"/>
                  </a:lnTo>
                  <a:lnTo>
                    <a:pt x="739" y="1346"/>
                  </a:lnTo>
                  <a:lnTo>
                    <a:pt x="697" y="1268"/>
                  </a:lnTo>
                  <a:lnTo>
                    <a:pt x="640" y="1228"/>
                  </a:lnTo>
                  <a:lnTo>
                    <a:pt x="557" y="1154"/>
                  </a:lnTo>
                  <a:lnTo>
                    <a:pt x="235" y="810"/>
                  </a:lnTo>
                  <a:lnTo>
                    <a:pt x="521" y="1255"/>
                  </a:lnTo>
                  <a:lnTo>
                    <a:pt x="745" y="1412"/>
                  </a:lnTo>
                  <a:lnTo>
                    <a:pt x="922" y="1382"/>
                  </a:lnTo>
                  <a:lnTo>
                    <a:pt x="1015" y="1306"/>
                  </a:lnTo>
                  <a:lnTo>
                    <a:pt x="1184" y="1055"/>
                  </a:lnTo>
                  <a:lnTo>
                    <a:pt x="1112" y="964"/>
                  </a:lnTo>
                  <a:lnTo>
                    <a:pt x="998" y="869"/>
                  </a:lnTo>
                  <a:lnTo>
                    <a:pt x="887" y="779"/>
                  </a:lnTo>
                  <a:lnTo>
                    <a:pt x="764" y="713"/>
                  </a:lnTo>
                  <a:lnTo>
                    <a:pt x="637" y="673"/>
                  </a:lnTo>
                  <a:lnTo>
                    <a:pt x="414" y="460"/>
                  </a:lnTo>
                  <a:lnTo>
                    <a:pt x="302" y="348"/>
                  </a:lnTo>
                  <a:lnTo>
                    <a:pt x="241" y="302"/>
                  </a:lnTo>
                  <a:lnTo>
                    <a:pt x="142" y="148"/>
                  </a:lnTo>
                  <a:lnTo>
                    <a:pt x="110" y="65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2" name="Freeform 150"/>
            <p:cNvSpPr>
              <a:spLocks/>
            </p:cNvSpPr>
            <p:nvPr/>
          </p:nvSpPr>
          <p:spPr bwMode="auto">
            <a:xfrm>
              <a:off x="1516" y="2552"/>
              <a:ext cx="442" cy="416"/>
            </a:xfrm>
            <a:custGeom>
              <a:avLst/>
              <a:gdLst>
                <a:gd name="T0" fmla="*/ 212 w 886"/>
                <a:gd name="T1" fmla="*/ 139 h 831"/>
                <a:gd name="T2" fmla="*/ 178 w 886"/>
                <a:gd name="T3" fmla="*/ 136 h 831"/>
                <a:gd name="T4" fmla="*/ 164 w 886"/>
                <a:gd name="T5" fmla="*/ 124 h 831"/>
                <a:gd name="T6" fmla="*/ 161 w 886"/>
                <a:gd name="T7" fmla="*/ 110 h 831"/>
                <a:gd name="T8" fmla="*/ 175 w 886"/>
                <a:gd name="T9" fmla="*/ 91 h 831"/>
                <a:gd name="T10" fmla="*/ 216 w 886"/>
                <a:gd name="T11" fmla="*/ 82 h 831"/>
                <a:gd name="T12" fmla="*/ 176 w 886"/>
                <a:gd name="T13" fmla="*/ 79 h 831"/>
                <a:gd name="T14" fmla="*/ 152 w 886"/>
                <a:gd name="T15" fmla="*/ 87 h 831"/>
                <a:gd name="T16" fmla="*/ 138 w 886"/>
                <a:gd name="T17" fmla="*/ 102 h 831"/>
                <a:gd name="T18" fmla="*/ 128 w 886"/>
                <a:gd name="T19" fmla="*/ 108 h 831"/>
                <a:gd name="T20" fmla="*/ 113 w 886"/>
                <a:gd name="T21" fmla="*/ 91 h 831"/>
                <a:gd name="T22" fmla="*/ 115 w 886"/>
                <a:gd name="T23" fmla="*/ 69 h 831"/>
                <a:gd name="T24" fmla="*/ 123 w 886"/>
                <a:gd name="T25" fmla="*/ 44 h 831"/>
                <a:gd name="T26" fmla="*/ 98 w 886"/>
                <a:gd name="T27" fmla="*/ 68 h 831"/>
                <a:gd name="T28" fmla="*/ 77 w 886"/>
                <a:gd name="T29" fmla="*/ 70 h 831"/>
                <a:gd name="T30" fmla="*/ 65 w 886"/>
                <a:gd name="T31" fmla="*/ 55 h 831"/>
                <a:gd name="T32" fmla="*/ 72 w 886"/>
                <a:gd name="T33" fmla="*/ 22 h 831"/>
                <a:gd name="T34" fmla="*/ 89 w 886"/>
                <a:gd name="T35" fmla="*/ 0 h 831"/>
                <a:gd name="T36" fmla="*/ 42 w 886"/>
                <a:gd name="T37" fmla="*/ 29 h 831"/>
                <a:gd name="T38" fmla="*/ 22 w 886"/>
                <a:gd name="T39" fmla="*/ 34 h 831"/>
                <a:gd name="T40" fmla="*/ 9 w 886"/>
                <a:gd name="T41" fmla="*/ 30 h 831"/>
                <a:gd name="T42" fmla="*/ 13 w 886"/>
                <a:gd name="T43" fmla="*/ 8 h 831"/>
                <a:gd name="T44" fmla="*/ 0 w 886"/>
                <a:gd name="T45" fmla="*/ 29 h 831"/>
                <a:gd name="T46" fmla="*/ 18 w 886"/>
                <a:gd name="T47" fmla="*/ 45 h 831"/>
                <a:gd name="T48" fmla="*/ 58 w 886"/>
                <a:gd name="T49" fmla="*/ 33 h 831"/>
                <a:gd name="T50" fmla="*/ 57 w 886"/>
                <a:gd name="T51" fmla="*/ 67 h 831"/>
                <a:gd name="T52" fmla="*/ 74 w 886"/>
                <a:gd name="T53" fmla="*/ 103 h 831"/>
                <a:gd name="T54" fmla="*/ 95 w 886"/>
                <a:gd name="T55" fmla="*/ 86 h 831"/>
                <a:gd name="T56" fmla="*/ 120 w 886"/>
                <a:gd name="T57" fmla="*/ 129 h 831"/>
                <a:gd name="T58" fmla="*/ 147 w 886"/>
                <a:gd name="T59" fmla="*/ 141 h 831"/>
                <a:gd name="T60" fmla="*/ 185 w 886"/>
                <a:gd name="T61" fmla="*/ 163 h 831"/>
                <a:gd name="T62" fmla="*/ 227 w 886"/>
                <a:gd name="T63" fmla="*/ 177 h 831"/>
                <a:gd name="T64" fmla="*/ 306 w 886"/>
                <a:gd name="T65" fmla="*/ 222 h 831"/>
                <a:gd name="T66" fmla="*/ 442 w 886"/>
                <a:gd name="T67" fmla="*/ 416 h 831"/>
                <a:gd name="T68" fmla="*/ 318 w 886"/>
                <a:gd name="T69" fmla="*/ 205 h 831"/>
                <a:gd name="T70" fmla="*/ 344 w 886"/>
                <a:gd name="T71" fmla="*/ 171 h 831"/>
                <a:gd name="T72" fmla="*/ 333 w 886"/>
                <a:gd name="T73" fmla="*/ 75 h 831"/>
                <a:gd name="T74" fmla="*/ 315 w 886"/>
                <a:gd name="T75" fmla="*/ 148 h 831"/>
                <a:gd name="T76" fmla="*/ 290 w 886"/>
                <a:gd name="T77" fmla="*/ 160 h 831"/>
                <a:gd name="T78" fmla="*/ 260 w 886"/>
                <a:gd name="T79" fmla="*/ 156 h 831"/>
                <a:gd name="T80" fmla="*/ 273 w 886"/>
                <a:gd name="T81" fmla="*/ 138 h 831"/>
                <a:gd name="T82" fmla="*/ 212 w 886"/>
                <a:gd name="T83" fmla="*/ 139 h 831"/>
                <a:gd name="T84" fmla="*/ 212 w 886"/>
                <a:gd name="T85" fmla="*/ 139 h 831"/>
                <a:gd name="T86" fmla="*/ 212 w 886"/>
                <a:gd name="T87" fmla="*/ 139 h 8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86"/>
                <a:gd name="T133" fmla="*/ 0 h 831"/>
                <a:gd name="T134" fmla="*/ 886 w 886"/>
                <a:gd name="T135" fmla="*/ 831 h 8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86" h="831">
                  <a:moveTo>
                    <a:pt x="424" y="277"/>
                  </a:moveTo>
                  <a:lnTo>
                    <a:pt x="357" y="272"/>
                  </a:lnTo>
                  <a:lnTo>
                    <a:pt x="329" y="247"/>
                  </a:lnTo>
                  <a:lnTo>
                    <a:pt x="323" y="220"/>
                  </a:lnTo>
                  <a:lnTo>
                    <a:pt x="350" y="182"/>
                  </a:lnTo>
                  <a:lnTo>
                    <a:pt x="433" y="163"/>
                  </a:lnTo>
                  <a:lnTo>
                    <a:pt x="352" y="158"/>
                  </a:lnTo>
                  <a:lnTo>
                    <a:pt x="304" y="173"/>
                  </a:lnTo>
                  <a:lnTo>
                    <a:pt x="276" y="203"/>
                  </a:lnTo>
                  <a:lnTo>
                    <a:pt x="257" y="215"/>
                  </a:lnTo>
                  <a:lnTo>
                    <a:pt x="226" y="182"/>
                  </a:lnTo>
                  <a:lnTo>
                    <a:pt x="230" y="137"/>
                  </a:lnTo>
                  <a:lnTo>
                    <a:pt x="247" y="87"/>
                  </a:lnTo>
                  <a:lnTo>
                    <a:pt x="196" y="135"/>
                  </a:lnTo>
                  <a:lnTo>
                    <a:pt x="154" y="139"/>
                  </a:lnTo>
                  <a:lnTo>
                    <a:pt x="131" y="110"/>
                  </a:lnTo>
                  <a:lnTo>
                    <a:pt x="145" y="44"/>
                  </a:lnTo>
                  <a:lnTo>
                    <a:pt x="179" y="0"/>
                  </a:lnTo>
                  <a:lnTo>
                    <a:pt x="84" y="57"/>
                  </a:lnTo>
                  <a:lnTo>
                    <a:pt x="44" y="68"/>
                  </a:lnTo>
                  <a:lnTo>
                    <a:pt x="19" y="59"/>
                  </a:lnTo>
                  <a:lnTo>
                    <a:pt x="27" y="15"/>
                  </a:lnTo>
                  <a:lnTo>
                    <a:pt x="0" y="57"/>
                  </a:lnTo>
                  <a:lnTo>
                    <a:pt x="36" y="89"/>
                  </a:lnTo>
                  <a:lnTo>
                    <a:pt x="116" y="66"/>
                  </a:lnTo>
                  <a:lnTo>
                    <a:pt x="114" y="133"/>
                  </a:lnTo>
                  <a:lnTo>
                    <a:pt x="148" y="205"/>
                  </a:lnTo>
                  <a:lnTo>
                    <a:pt x="190" y="171"/>
                  </a:lnTo>
                  <a:lnTo>
                    <a:pt x="240" y="258"/>
                  </a:lnTo>
                  <a:lnTo>
                    <a:pt x="295" y="281"/>
                  </a:lnTo>
                  <a:lnTo>
                    <a:pt x="371" y="325"/>
                  </a:lnTo>
                  <a:lnTo>
                    <a:pt x="456" y="353"/>
                  </a:lnTo>
                  <a:lnTo>
                    <a:pt x="614" y="443"/>
                  </a:lnTo>
                  <a:lnTo>
                    <a:pt x="886" y="831"/>
                  </a:lnTo>
                  <a:lnTo>
                    <a:pt x="637" y="409"/>
                  </a:lnTo>
                  <a:lnTo>
                    <a:pt x="690" y="342"/>
                  </a:lnTo>
                  <a:lnTo>
                    <a:pt x="667" y="150"/>
                  </a:lnTo>
                  <a:lnTo>
                    <a:pt x="631" y="296"/>
                  </a:lnTo>
                  <a:lnTo>
                    <a:pt x="582" y="319"/>
                  </a:lnTo>
                  <a:lnTo>
                    <a:pt x="521" y="312"/>
                  </a:lnTo>
                  <a:lnTo>
                    <a:pt x="548" y="276"/>
                  </a:lnTo>
                  <a:lnTo>
                    <a:pt x="424" y="277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3" name="Freeform 151"/>
            <p:cNvSpPr>
              <a:spLocks/>
            </p:cNvSpPr>
            <p:nvPr/>
          </p:nvSpPr>
          <p:spPr bwMode="auto">
            <a:xfrm>
              <a:off x="1528" y="2474"/>
              <a:ext cx="291" cy="207"/>
            </a:xfrm>
            <a:custGeom>
              <a:avLst/>
              <a:gdLst>
                <a:gd name="T0" fmla="*/ 200 w 581"/>
                <a:gd name="T1" fmla="*/ 0 h 415"/>
                <a:gd name="T2" fmla="*/ 131 w 581"/>
                <a:gd name="T3" fmla="*/ 17 h 415"/>
                <a:gd name="T4" fmla="*/ 89 w 581"/>
                <a:gd name="T5" fmla="*/ 29 h 415"/>
                <a:gd name="T6" fmla="*/ 24 w 581"/>
                <a:gd name="T7" fmla="*/ 75 h 415"/>
                <a:gd name="T8" fmla="*/ 0 w 581"/>
                <a:gd name="T9" fmla="*/ 103 h 415"/>
                <a:gd name="T10" fmla="*/ 43 w 581"/>
                <a:gd name="T11" fmla="*/ 95 h 415"/>
                <a:gd name="T12" fmla="*/ 108 w 581"/>
                <a:gd name="T13" fmla="*/ 43 h 415"/>
                <a:gd name="T14" fmla="*/ 197 w 581"/>
                <a:gd name="T15" fmla="*/ 36 h 415"/>
                <a:gd name="T16" fmla="*/ 169 w 581"/>
                <a:gd name="T17" fmla="*/ 53 h 415"/>
                <a:gd name="T18" fmla="*/ 109 w 581"/>
                <a:gd name="T19" fmla="*/ 67 h 415"/>
                <a:gd name="T20" fmla="*/ 60 w 581"/>
                <a:gd name="T21" fmla="*/ 127 h 415"/>
                <a:gd name="T22" fmla="*/ 124 w 581"/>
                <a:gd name="T23" fmla="*/ 100 h 415"/>
                <a:gd name="T24" fmla="*/ 203 w 581"/>
                <a:gd name="T25" fmla="*/ 86 h 415"/>
                <a:gd name="T26" fmla="*/ 250 w 581"/>
                <a:gd name="T27" fmla="*/ 109 h 415"/>
                <a:gd name="T28" fmla="*/ 182 w 581"/>
                <a:gd name="T29" fmla="*/ 110 h 415"/>
                <a:gd name="T30" fmla="*/ 134 w 581"/>
                <a:gd name="T31" fmla="*/ 113 h 415"/>
                <a:gd name="T32" fmla="*/ 114 w 581"/>
                <a:gd name="T33" fmla="*/ 153 h 415"/>
                <a:gd name="T34" fmla="*/ 133 w 581"/>
                <a:gd name="T35" fmla="*/ 165 h 415"/>
                <a:gd name="T36" fmla="*/ 179 w 581"/>
                <a:gd name="T37" fmla="*/ 150 h 415"/>
                <a:gd name="T38" fmla="*/ 229 w 581"/>
                <a:gd name="T39" fmla="*/ 148 h 415"/>
                <a:gd name="T40" fmla="*/ 260 w 581"/>
                <a:gd name="T41" fmla="*/ 156 h 415"/>
                <a:gd name="T42" fmla="*/ 241 w 581"/>
                <a:gd name="T43" fmla="*/ 167 h 415"/>
                <a:gd name="T44" fmla="*/ 192 w 581"/>
                <a:gd name="T45" fmla="*/ 167 h 415"/>
                <a:gd name="T46" fmla="*/ 152 w 581"/>
                <a:gd name="T47" fmla="*/ 195 h 415"/>
                <a:gd name="T48" fmla="*/ 192 w 581"/>
                <a:gd name="T49" fmla="*/ 207 h 415"/>
                <a:gd name="T50" fmla="*/ 266 w 581"/>
                <a:gd name="T51" fmla="*/ 191 h 415"/>
                <a:gd name="T52" fmla="*/ 291 w 581"/>
                <a:gd name="T53" fmla="*/ 156 h 415"/>
                <a:gd name="T54" fmla="*/ 277 w 581"/>
                <a:gd name="T55" fmla="*/ 129 h 415"/>
                <a:gd name="T56" fmla="*/ 289 w 581"/>
                <a:gd name="T57" fmla="*/ 106 h 415"/>
                <a:gd name="T58" fmla="*/ 271 w 581"/>
                <a:gd name="T59" fmla="*/ 80 h 415"/>
                <a:gd name="T60" fmla="*/ 271 w 581"/>
                <a:gd name="T61" fmla="*/ 47 h 415"/>
                <a:gd name="T62" fmla="*/ 233 w 581"/>
                <a:gd name="T63" fmla="*/ 27 h 415"/>
                <a:gd name="T64" fmla="*/ 220 w 581"/>
                <a:gd name="T65" fmla="*/ 0 h 415"/>
                <a:gd name="T66" fmla="*/ 220 w 581"/>
                <a:gd name="T67" fmla="*/ 0 h 4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1"/>
                <a:gd name="T103" fmla="*/ 0 h 415"/>
                <a:gd name="T104" fmla="*/ 581 w 581"/>
                <a:gd name="T105" fmla="*/ 415 h 4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1" h="415">
                  <a:moveTo>
                    <a:pt x="439" y="0"/>
                  </a:moveTo>
                  <a:lnTo>
                    <a:pt x="399" y="0"/>
                  </a:lnTo>
                  <a:lnTo>
                    <a:pt x="336" y="21"/>
                  </a:lnTo>
                  <a:lnTo>
                    <a:pt x="262" y="34"/>
                  </a:lnTo>
                  <a:lnTo>
                    <a:pt x="228" y="36"/>
                  </a:lnTo>
                  <a:lnTo>
                    <a:pt x="177" y="59"/>
                  </a:lnTo>
                  <a:lnTo>
                    <a:pt x="125" y="95"/>
                  </a:lnTo>
                  <a:lnTo>
                    <a:pt x="47" y="150"/>
                  </a:lnTo>
                  <a:lnTo>
                    <a:pt x="19" y="186"/>
                  </a:lnTo>
                  <a:lnTo>
                    <a:pt x="0" y="207"/>
                  </a:lnTo>
                  <a:lnTo>
                    <a:pt x="28" y="219"/>
                  </a:lnTo>
                  <a:lnTo>
                    <a:pt x="85" y="190"/>
                  </a:lnTo>
                  <a:lnTo>
                    <a:pt x="154" y="139"/>
                  </a:lnTo>
                  <a:lnTo>
                    <a:pt x="215" y="86"/>
                  </a:lnTo>
                  <a:lnTo>
                    <a:pt x="275" y="69"/>
                  </a:lnTo>
                  <a:lnTo>
                    <a:pt x="393" y="72"/>
                  </a:lnTo>
                  <a:lnTo>
                    <a:pt x="456" y="84"/>
                  </a:lnTo>
                  <a:lnTo>
                    <a:pt x="338" y="107"/>
                  </a:lnTo>
                  <a:lnTo>
                    <a:pt x="270" y="110"/>
                  </a:lnTo>
                  <a:lnTo>
                    <a:pt x="218" y="135"/>
                  </a:lnTo>
                  <a:lnTo>
                    <a:pt x="120" y="219"/>
                  </a:lnTo>
                  <a:lnTo>
                    <a:pt x="120" y="255"/>
                  </a:lnTo>
                  <a:lnTo>
                    <a:pt x="148" y="274"/>
                  </a:lnTo>
                  <a:lnTo>
                    <a:pt x="247" y="200"/>
                  </a:lnTo>
                  <a:lnTo>
                    <a:pt x="283" y="186"/>
                  </a:lnTo>
                  <a:lnTo>
                    <a:pt x="405" y="173"/>
                  </a:lnTo>
                  <a:lnTo>
                    <a:pt x="443" y="173"/>
                  </a:lnTo>
                  <a:lnTo>
                    <a:pt x="500" y="219"/>
                  </a:lnTo>
                  <a:lnTo>
                    <a:pt x="433" y="217"/>
                  </a:lnTo>
                  <a:lnTo>
                    <a:pt x="363" y="221"/>
                  </a:lnTo>
                  <a:lnTo>
                    <a:pt x="308" y="224"/>
                  </a:lnTo>
                  <a:lnTo>
                    <a:pt x="268" y="226"/>
                  </a:lnTo>
                  <a:lnTo>
                    <a:pt x="232" y="272"/>
                  </a:lnTo>
                  <a:lnTo>
                    <a:pt x="228" y="306"/>
                  </a:lnTo>
                  <a:lnTo>
                    <a:pt x="237" y="331"/>
                  </a:lnTo>
                  <a:lnTo>
                    <a:pt x="266" y="331"/>
                  </a:lnTo>
                  <a:lnTo>
                    <a:pt x="294" y="306"/>
                  </a:lnTo>
                  <a:lnTo>
                    <a:pt x="357" y="300"/>
                  </a:lnTo>
                  <a:lnTo>
                    <a:pt x="388" y="293"/>
                  </a:lnTo>
                  <a:lnTo>
                    <a:pt x="458" y="297"/>
                  </a:lnTo>
                  <a:lnTo>
                    <a:pt x="496" y="302"/>
                  </a:lnTo>
                  <a:lnTo>
                    <a:pt x="519" y="312"/>
                  </a:lnTo>
                  <a:lnTo>
                    <a:pt x="504" y="331"/>
                  </a:lnTo>
                  <a:lnTo>
                    <a:pt x="481" y="335"/>
                  </a:lnTo>
                  <a:lnTo>
                    <a:pt x="443" y="335"/>
                  </a:lnTo>
                  <a:lnTo>
                    <a:pt x="384" y="335"/>
                  </a:lnTo>
                  <a:lnTo>
                    <a:pt x="319" y="363"/>
                  </a:lnTo>
                  <a:lnTo>
                    <a:pt x="304" y="390"/>
                  </a:lnTo>
                  <a:lnTo>
                    <a:pt x="342" y="411"/>
                  </a:lnTo>
                  <a:lnTo>
                    <a:pt x="384" y="415"/>
                  </a:lnTo>
                  <a:lnTo>
                    <a:pt x="464" y="395"/>
                  </a:lnTo>
                  <a:lnTo>
                    <a:pt x="532" y="382"/>
                  </a:lnTo>
                  <a:lnTo>
                    <a:pt x="566" y="363"/>
                  </a:lnTo>
                  <a:lnTo>
                    <a:pt x="581" y="312"/>
                  </a:lnTo>
                  <a:lnTo>
                    <a:pt x="568" y="287"/>
                  </a:lnTo>
                  <a:lnTo>
                    <a:pt x="553" y="259"/>
                  </a:lnTo>
                  <a:lnTo>
                    <a:pt x="576" y="245"/>
                  </a:lnTo>
                  <a:lnTo>
                    <a:pt x="578" y="213"/>
                  </a:lnTo>
                  <a:lnTo>
                    <a:pt x="576" y="188"/>
                  </a:lnTo>
                  <a:lnTo>
                    <a:pt x="542" y="160"/>
                  </a:lnTo>
                  <a:lnTo>
                    <a:pt x="557" y="129"/>
                  </a:lnTo>
                  <a:lnTo>
                    <a:pt x="542" y="95"/>
                  </a:lnTo>
                  <a:lnTo>
                    <a:pt x="515" y="74"/>
                  </a:lnTo>
                  <a:lnTo>
                    <a:pt x="466" y="55"/>
                  </a:lnTo>
                  <a:lnTo>
                    <a:pt x="452" y="15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4" name="Freeform 152"/>
            <p:cNvSpPr>
              <a:spLocks/>
            </p:cNvSpPr>
            <p:nvPr/>
          </p:nvSpPr>
          <p:spPr bwMode="auto">
            <a:xfrm>
              <a:off x="2115" y="1420"/>
              <a:ext cx="249" cy="300"/>
            </a:xfrm>
            <a:custGeom>
              <a:avLst/>
              <a:gdLst>
                <a:gd name="T0" fmla="*/ 8 w 498"/>
                <a:gd name="T1" fmla="*/ 186 h 601"/>
                <a:gd name="T2" fmla="*/ 59 w 498"/>
                <a:gd name="T3" fmla="*/ 278 h 601"/>
                <a:gd name="T4" fmla="*/ 100 w 498"/>
                <a:gd name="T5" fmla="*/ 300 h 601"/>
                <a:gd name="T6" fmla="*/ 212 w 498"/>
                <a:gd name="T7" fmla="*/ 271 h 601"/>
                <a:gd name="T8" fmla="*/ 249 w 498"/>
                <a:gd name="T9" fmla="*/ 182 h 601"/>
                <a:gd name="T10" fmla="*/ 183 w 498"/>
                <a:gd name="T11" fmla="*/ 51 h 601"/>
                <a:gd name="T12" fmla="*/ 124 w 498"/>
                <a:gd name="T13" fmla="*/ 0 h 601"/>
                <a:gd name="T14" fmla="*/ 0 w 498"/>
                <a:gd name="T15" fmla="*/ 118 h 601"/>
                <a:gd name="T16" fmla="*/ 8 w 498"/>
                <a:gd name="T17" fmla="*/ 186 h 601"/>
                <a:gd name="T18" fmla="*/ 8 w 498"/>
                <a:gd name="T19" fmla="*/ 186 h 601"/>
                <a:gd name="T20" fmla="*/ 8 w 498"/>
                <a:gd name="T21" fmla="*/ 186 h 6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8"/>
                <a:gd name="T34" fmla="*/ 0 h 601"/>
                <a:gd name="T35" fmla="*/ 498 w 498"/>
                <a:gd name="T36" fmla="*/ 601 h 6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8" h="601">
                  <a:moveTo>
                    <a:pt x="15" y="373"/>
                  </a:moveTo>
                  <a:lnTo>
                    <a:pt x="117" y="557"/>
                  </a:lnTo>
                  <a:lnTo>
                    <a:pt x="199" y="601"/>
                  </a:lnTo>
                  <a:lnTo>
                    <a:pt x="423" y="542"/>
                  </a:lnTo>
                  <a:lnTo>
                    <a:pt x="498" y="365"/>
                  </a:lnTo>
                  <a:lnTo>
                    <a:pt x="365" y="103"/>
                  </a:lnTo>
                  <a:lnTo>
                    <a:pt x="247" y="0"/>
                  </a:lnTo>
                  <a:lnTo>
                    <a:pt x="0" y="236"/>
                  </a:lnTo>
                  <a:lnTo>
                    <a:pt x="15" y="373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5" name="Freeform 153"/>
            <p:cNvSpPr>
              <a:spLocks/>
            </p:cNvSpPr>
            <p:nvPr/>
          </p:nvSpPr>
          <p:spPr bwMode="auto">
            <a:xfrm>
              <a:off x="2119" y="1425"/>
              <a:ext cx="251" cy="432"/>
            </a:xfrm>
            <a:custGeom>
              <a:avLst/>
              <a:gdLst>
                <a:gd name="T0" fmla="*/ 127 w 502"/>
                <a:gd name="T1" fmla="*/ 35 h 862"/>
                <a:gd name="T2" fmla="*/ 127 w 502"/>
                <a:gd name="T3" fmla="*/ 125 h 862"/>
                <a:gd name="T4" fmla="*/ 142 w 502"/>
                <a:gd name="T5" fmla="*/ 114 h 862"/>
                <a:gd name="T6" fmla="*/ 138 w 502"/>
                <a:gd name="T7" fmla="*/ 144 h 862"/>
                <a:gd name="T8" fmla="*/ 155 w 502"/>
                <a:gd name="T9" fmla="*/ 133 h 862"/>
                <a:gd name="T10" fmla="*/ 155 w 502"/>
                <a:gd name="T11" fmla="*/ 169 h 862"/>
                <a:gd name="T12" fmla="*/ 208 w 502"/>
                <a:gd name="T13" fmla="*/ 153 h 862"/>
                <a:gd name="T14" fmla="*/ 172 w 502"/>
                <a:gd name="T15" fmla="*/ 190 h 862"/>
                <a:gd name="T16" fmla="*/ 137 w 502"/>
                <a:gd name="T17" fmla="*/ 220 h 862"/>
                <a:gd name="T18" fmla="*/ 161 w 502"/>
                <a:gd name="T19" fmla="*/ 224 h 862"/>
                <a:gd name="T20" fmla="*/ 124 w 502"/>
                <a:gd name="T21" fmla="*/ 248 h 862"/>
                <a:gd name="T22" fmla="*/ 89 w 502"/>
                <a:gd name="T23" fmla="*/ 257 h 862"/>
                <a:gd name="T24" fmla="*/ 124 w 502"/>
                <a:gd name="T25" fmla="*/ 228 h 862"/>
                <a:gd name="T26" fmla="*/ 89 w 502"/>
                <a:gd name="T27" fmla="*/ 236 h 862"/>
                <a:gd name="T28" fmla="*/ 59 w 502"/>
                <a:gd name="T29" fmla="*/ 238 h 862"/>
                <a:gd name="T30" fmla="*/ 26 w 502"/>
                <a:gd name="T31" fmla="*/ 226 h 862"/>
                <a:gd name="T32" fmla="*/ 53 w 502"/>
                <a:gd name="T33" fmla="*/ 271 h 862"/>
                <a:gd name="T34" fmla="*/ 54 w 502"/>
                <a:gd name="T35" fmla="*/ 325 h 862"/>
                <a:gd name="T36" fmla="*/ 69 w 502"/>
                <a:gd name="T37" fmla="*/ 381 h 862"/>
                <a:gd name="T38" fmla="*/ 146 w 502"/>
                <a:gd name="T39" fmla="*/ 432 h 862"/>
                <a:gd name="T40" fmla="*/ 182 w 502"/>
                <a:gd name="T41" fmla="*/ 365 h 862"/>
                <a:gd name="T42" fmla="*/ 251 w 502"/>
                <a:gd name="T43" fmla="*/ 184 h 862"/>
                <a:gd name="T44" fmla="*/ 227 w 502"/>
                <a:gd name="T45" fmla="*/ 116 h 862"/>
                <a:gd name="T46" fmla="*/ 181 w 502"/>
                <a:gd name="T47" fmla="*/ 37 h 862"/>
                <a:gd name="T48" fmla="*/ 137 w 502"/>
                <a:gd name="T49" fmla="*/ 0 h 862"/>
                <a:gd name="T50" fmla="*/ 104 w 502"/>
                <a:gd name="T51" fmla="*/ 0 h 862"/>
                <a:gd name="T52" fmla="*/ 54 w 502"/>
                <a:gd name="T53" fmla="*/ 88 h 862"/>
                <a:gd name="T54" fmla="*/ 0 w 502"/>
                <a:gd name="T55" fmla="*/ 169 h 862"/>
                <a:gd name="T56" fmla="*/ 80 w 502"/>
                <a:gd name="T57" fmla="*/ 202 h 862"/>
                <a:gd name="T58" fmla="*/ 43 w 502"/>
                <a:gd name="T59" fmla="*/ 171 h 862"/>
                <a:gd name="T60" fmla="*/ 102 w 502"/>
                <a:gd name="T61" fmla="*/ 177 h 862"/>
                <a:gd name="T62" fmla="*/ 87 w 502"/>
                <a:gd name="T63" fmla="*/ 159 h 862"/>
                <a:gd name="T64" fmla="*/ 127 w 502"/>
                <a:gd name="T65" fmla="*/ 144 h 862"/>
                <a:gd name="T66" fmla="*/ 96 w 502"/>
                <a:gd name="T67" fmla="*/ 125 h 862"/>
                <a:gd name="T68" fmla="*/ 98 w 502"/>
                <a:gd name="T69" fmla="*/ 98 h 862"/>
                <a:gd name="T70" fmla="*/ 127 w 502"/>
                <a:gd name="T71" fmla="*/ 35 h 862"/>
                <a:gd name="T72" fmla="*/ 127 w 502"/>
                <a:gd name="T73" fmla="*/ 35 h 862"/>
                <a:gd name="T74" fmla="*/ 127 w 502"/>
                <a:gd name="T75" fmla="*/ 35 h 8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862"/>
                <a:gd name="T116" fmla="*/ 502 w 502"/>
                <a:gd name="T117" fmla="*/ 862 h 8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862">
                  <a:moveTo>
                    <a:pt x="255" y="70"/>
                  </a:moveTo>
                  <a:lnTo>
                    <a:pt x="255" y="250"/>
                  </a:lnTo>
                  <a:lnTo>
                    <a:pt x="283" y="228"/>
                  </a:lnTo>
                  <a:lnTo>
                    <a:pt x="276" y="287"/>
                  </a:lnTo>
                  <a:lnTo>
                    <a:pt x="310" y="266"/>
                  </a:lnTo>
                  <a:lnTo>
                    <a:pt x="310" y="338"/>
                  </a:lnTo>
                  <a:lnTo>
                    <a:pt x="416" y="306"/>
                  </a:lnTo>
                  <a:lnTo>
                    <a:pt x="344" y="380"/>
                  </a:lnTo>
                  <a:lnTo>
                    <a:pt x="274" y="439"/>
                  </a:lnTo>
                  <a:lnTo>
                    <a:pt x="321" y="446"/>
                  </a:lnTo>
                  <a:lnTo>
                    <a:pt x="247" y="494"/>
                  </a:lnTo>
                  <a:lnTo>
                    <a:pt x="177" y="513"/>
                  </a:lnTo>
                  <a:lnTo>
                    <a:pt x="247" y="454"/>
                  </a:lnTo>
                  <a:lnTo>
                    <a:pt x="177" y="471"/>
                  </a:lnTo>
                  <a:lnTo>
                    <a:pt x="118" y="475"/>
                  </a:lnTo>
                  <a:lnTo>
                    <a:pt x="51" y="450"/>
                  </a:lnTo>
                  <a:lnTo>
                    <a:pt x="105" y="541"/>
                  </a:lnTo>
                  <a:lnTo>
                    <a:pt x="107" y="648"/>
                  </a:lnTo>
                  <a:lnTo>
                    <a:pt x="137" y="760"/>
                  </a:lnTo>
                  <a:lnTo>
                    <a:pt x="291" y="862"/>
                  </a:lnTo>
                  <a:lnTo>
                    <a:pt x="363" y="729"/>
                  </a:lnTo>
                  <a:lnTo>
                    <a:pt x="502" y="368"/>
                  </a:lnTo>
                  <a:lnTo>
                    <a:pt x="453" y="231"/>
                  </a:lnTo>
                  <a:lnTo>
                    <a:pt x="361" y="74"/>
                  </a:lnTo>
                  <a:lnTo>
                    <a:pt x="274" y="0"/>
                  </a:lnTo>
                  <a:lnTo>
                    <a:pt x="207" y="0"/>
                  </a:lnTo>
                  <a:lnTo>
                    <a:pt x="107" y="176"/>
                  </a:lnTo>
                  <a:lnTo>
                    <a:pt x="0" y="338"/>
                  </a:lnTo>
                  <a:lnTo>
                    <a:pt x="160" y="404"/>
                  </a:lnTo>
                  <a:lnTo>
                    <a:pt x="86" y="342"/>
                  </a:lnTo>
                  <a:lnTo>
                    <a:pt x="204" y="353"/>
                  </a:lnTo>
                  <a:lnTo>
                    <a:pt x="173" y="317"/>
                  </a:lnTo>
                  <a:lnTo>
                    <a:pt x="255" y="287"/>
                  </a:lnTo>
                  <a:lnTo>
                    <a:pt x="192" y="250"/>
                  </a:lnTo>
                  <a:lnTo>
                    <a:pt x="196" y="195"/>
                  </a:lnTo>
                  <a:lnTo>
                    <a:pt x="255" y="70"/>
                  </a:lnTo>
                  <a:close/>
                </a:path>
              </a:pathLst>
            </a:custGeom>
            <a:solidFill>
              <a:srgbClr val="B24C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6" name="Freeform 154"/>
            <p:cNvSpPr>
              <a:spLocks/>
            </p:cNvSpPr>
            <p:nvPr/>
          </p:nvSpPr>
          <p:spPr bwMode="auto">
            <a:xfrm>
              <a:off x="1996" y="1345"/>
              <a:ext cx="215" cy="169"/>
            </a:xfrm>
            <a:custGeom>
              <a:avLst/>
              <a:gdLst>
                <a:gd name="T0" fmla="*/ 0 w 430"/>
                <a:gd name="T1" fmla="*/ 49 h 336"/>
                <a:gd name="T2" fmla="*/ 125 w 430"/>
                <a:gd name="T3" fmla="*/ 169 h 336"/>
                <a:gd name="T4" fmla="*/ 178 w 430"/>
                <a:gd name="T5" fmla="*/ 147 h 336"/>
                <a:gd name="T6" fmla="*/ 215 w 430"/>
                <a:gd name="T7" fmla="*/ 90 h 336"/>
                <a:gd name="T8" fmla="*/ 189 w 430"/>
                <a:gd name="T9" fmla="*/ 17 h 336"/>
                <a:gd name="T10" fmla="*/ 59 w 430"/>
                <a:gd name="T11" fmla="*/ 0 h 336"/>
                <a:gd name="T12" fmla="*/ 0 w 430"/>
                <a:gd name="T13" fmla="*/ 49 h 336"/>
                <a:gd name="T14" fmla="*/ 0 w 430"/>
                <a:gd name="T15" fmla="*/ 49 h 336"/>
                <a:gd name="T16" fmla="*/ 0 w 430"/>
                <a:gd name="T17" fmla="*/ 49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336"/>
                <a:gd name="T29" fmla="*/ 430 w 43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336">
                  <a:moveTo>
                    <a:pt x="0" y="97"/>
                  </a:moveTo>
                  <a:lnTo>
                    <a:pt x="251" y="336"/>
                  </a:lnTo>
                  <a:lnTo>
                    <a:pt x="355" y="293"/>
                  </a:lnTo>
                  <a:lnTo>
                    <a:pt x="430" y="179"/>
                  </a:lnTo>
                  <a:lnTo>
                    <a:pt x="378" y="34"/>
                  </a:lnTo>
                  <a:lnTo>
                    <a:pt x="118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7" name="Freeform 155"/>
            <p:cNvSpPr>
              <a:spLocks/>
            </p:cNvSpPr>
            <p:nvPr/>
          </p:nvSpPr>
          <p:spPr bwMode="auto">
            <a:xfrm>
              <a:off x="2019" y="1384"/>
              <a:ext cx="204" cy="118"/>
            </a:xfrm>
            <a:custGeom>
              <a:avLst/>
              <a:gdLst>
                <a:gd name="T0" fmla="*/ 0 w 406"/>
                <a:gd name="T1" fmla="*/ 21 h 235"/>
                <a:gd name="T2" fmla="*/ 104 w 406"/>
                <a:gd name="T3" fmla="*/ 52 h 235"/>
                <a:gd name="T4" fmla="*/ 147 w 406"/>
                <a:gd name="T5" fmla="*/ 28 h 235"/>
                <a:gd name="T6" fmla="*/ 143 w 406"/>
                <a:gd name="T7" fmla="*/ 55 h 235"/>
                <a:gd name="T8" fmla="*/ 157 w 406"/>
                <a:gd name="T9" fmla="*/ 24 h 235"/>
                <a:gd name="T10" fmla="*/ 165 w 406"/>
                <a:gd name="T11" fmla="*/ 0 h 235"/>
                <a:gd name="T12" fmla="*/ 204 w 406"/>
                <a:gd name="T13" fmla="*/ 23 h 235"/>
                <a:gd name="T14" fmla="*/ 177 w 406"/>
                <a:gd name="T15" fmla="*/ 106 h 235"/>
                <a:gd name="T16" fmla="*/ 116 w 406"/>
                <a:gd name="T17" fmla="*/ 118 h 235"/>
                <a:gd name="T18" fmla="*/ 0 w 406"/>
                <a:gd name="T19" fmla="*/ 21 h 235"/>
                <a:gd name="T20" fmla="*/ 0 w 406"/>
                <a:gd name="T21" fmla="*/ 21 h 235"/>
                <a:gd name="T22" fmla="*/ 0 w 406"/>
                <a:gd name="T23" fmla="*/ 21 h 2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6"/>
                <a:gd name="T37" fmla="*/ 0 h 235"/>
                <a:gd name="T38" fmla="*/ 406 w 406"/>
                <a:gd name="T39" fmla="*/ 235 h 2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6" h="235">
                  <a:moveTo>
                    <a:pt x="0" y="42"/>
                  </a:moveTo>
                  <a:lnTo>
                    <a:pt x="207" y="104"/>
                  </a:lnTo>
                  <a:lnTo>
                    <a:pt x="292" y="55"/>
                  </a:lnTo>
                  <a:lnTo>
                    <a:pt x="285" y="110"/>
                  </a:lnTo>
                  <a:lnTo>
                    <a:pt x="313" y="47"/>
                  </a:lnTo>
                  <a:lnTo>
                    <a:pt x="328" y="0"/>
                  </a:lnTo>
                  <a:lnTo>
                    <a:pt x="406" y="45"/>
                  </a:lnTo>
                  <a:lnTo>
                    <a:pt x="353" y="211"/>
                  </a:lnTo>
                  <a:lnTo>
                    <a:pt x="230" y="23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4C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8" name="Freeform 156"/>
            <p:cNvSpPr>
              <a:spLocks/>
            </p:cNvSpPr>
            <p:nvPr/>
          </p:nvSpPr>
          <p:spPr bwMode="auto">
            <a:xfrm>
              <a:off x="1912" y="1429"/>
              <a:ext cx="145" cy="126"/>
            </a:xfrm>
            <a:custGeom>
              <a:avLst/>
              <a:gdLst>
                <a:gd name="T0" fmla="*/ 84 w 291"/>
                <a:gd name="T1" fmla="*/ 112 h 251"/>
                <a:gd name="T2" fmla="*/ 0 w 291"/>
                <a:gd name="T3" fmla="*/ 120 h 251"/>
                <a:gd name="T4" fmla="*/ 57 w 291"/>
                <a:gd name="T5" fmla="*/ 79 h 251"/>
                <a:gd name="T6" fmla="*/ 66 w 291"/>
                <a:gd name="T7" fmla="*/ 24 h 251"/>
                <a:gd name="T8" fmla="*/ 98 w 291"/>
                <a:gd name="T9" fmla="*/ 0 h 251"/>
                <a:gd name="T10" fmla="*/ 143 w 291"/>
                <a:gd name="T11" fmla="*/ 11 h 251"/>
                <a:gd name="T12" fmla="*/ 145 w 291"/>
                <a:gd name="T13" fmla="*/ 81 h 251"/>
                <a:gd name="T14" fmla="*/ 138 w 291"/>
                <a:gd name="T15" fmla="*/ 126 h 251"/>
                <a:gd name="T16" fmla="*/ 84 w 291"/>
                <a:gd name="T17" fmla="*/ 112 h 251"/>
                <a:gd name="T18" fmla="*/ 84 w 291"/>
                <a:gd name="T19" fmla="*/ 112 h 251"/>
                <a:gd name="T20" fmla="*/ 84 w 291"/>
                <a:gd name="T21" fmla="*/ 112 h 2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"/>
                <a:gd name="T34" fmla="*/ 0 h 251"/>
                <a:gd name="T35" fmla="*/ 291 w 291"/>
                <a:gd name="T36" fmla="*/ 251 h 2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" h="251">
                  <a:moveTo>
                    <a:pt x="169" y="224"/>
                  </a:moveTo>
                  <a:lnTo>
                    <a:pt x="0" y="240"/>
                  </a:lnTo>
                  <a:lnTo>
                    <a:pt x="114" y="158"/>
                  </a:lnTo>
                  <a:lnTo>
                    <a:pt x="133" y="48"/>
                  </a:lnTo>
                  <a:lnTo>
                    <a:pt x="196" y="0"/>
                  </a:lnTo>
                  <a:lnTo>
                    <a:pt x="287" y="21"/>
                  </a:lnTo>
                  <a:lnTo>
                    <a:pt x="291" y="162"/>
                  </a:lnTo>
                  <a:lnTo>
                    <a:pt x="277" y="251"/>
                  </a:lnTo>
                  <a:lnTo>
                    <a:pt x="169" y="224"/>
                  </a:lnTo>
                  <a:close/>
                </a:path>
              </a:pathLst>
            </a:custGeom>
            <a:solidFill>
              <a:srgbClr val="B24C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09" name="Freeform 157"/>
            <p:cNvSpPr>
              <a:spLocks/>
            </p:cNvSpPr>
            <p:nvPr/>
          </p:nvSpPr>
          <p:spPr bwMode="auto">
            <a:xfrm>
              <a:off x="1873" y="1437"/>
              <a:ext cx="144" cy="123"/>
            </a:xfrm>
            <a:custGeom>
              <a:avLst/>
              <a:gdLst>
                <a:gd name="T0" fmla="*/ 96 w 289"/>
                <a:gd name="T1" fmla="*/ 5 h 247"/>
                <a:gd name="T2" fmla="*/ 129 w 289"/>
                <a:gd name="T3" fmla="*/ 0 h 247"/>
                <a:gd name="T4" fmla="*/ 144 w 289"/>
                <a:gd name="T5" fmla="*/ 8 h 247"/>
                <a:gd name="T6" fmla="*/ 118 w 289"/>
                <a:gd name="T7" fmla="*/ 12 h 247"/>
                <a:gd name="T8" fmla="*/ 137 w 289"/>
                <a:gd name="T9" fmla="*/ 27 h 247"/>
                <a:gd name="T10" fmla="*/ 113 w 289"/>
                <a:gd name="T11" fmla="*/ 36 h 247"/>
                <a:gd name="T12" fmla="*/ 138 w 289"/>
                <a:gd name="T13" fmla="*/ 49 h 247"/>
                <a:gd name="T14" fmla="*/ 103 w 289"/>
                <a:gd name="T15" fmla="*/ 57 h 247"/>
                <a:gd name="T16" fmla="*/ 118 w 289"/>
                <a:gd name="T17" fmla="*/ 83 h 247"/>
                <a:gd name="T18" fmla="*/ 85 w 289"/>
                <a:gd name="T19" fmla="*/ 94 h 247"/>
                <a:gd name="T20" fmla="*/ 44 w 289"/>
                <a:gd name="T21" fmla="*/ 123 h 247"/>
                <a:gd name="T22" fmla="*/ 0 w 289"/>
                <a:gd name="T23" fmla="*/ 123 h 247"/>
                <a:gd name="T24" fmla="*/ 60 w 289"/>
                <a:gd name="T25" fmla="*/ 22 h 247"/>
                <a:gd name="T26" fmla="*/ 96 w 289"/>
                <a:gd name="T27" fmla="*/ 5 h 247"/>
                <a:gd name="T28" fmla="*/ 96 w 289"/>
                <a:gd name="T29" fmla="*/ 5 h 247"/>
                <a:gd name="T30" fmla="*/ 96 w 289"/>
                <a:gd name="T31" fmla="*/ 5 h 2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9"/>
                <a:gd name="T49" fmla="*/ 0 h 247"/>
                <a:gd name="T50" fmla="*/ 289 w 289"/>
                <a:gd name="T51" fmla="*/ 247 h 2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9" h="247">
                  <a:moveTo>
                    <a:pt x="192" y="10"/>
                  </a:moveTo>
                  <a:lnTo>
                    <a:pt x="258" y="0"/>
                  </a:lnTo>
                  <a:lnTo>
                    <a:pt x="289" y="17"/>
                  </a:lnTo>
                  <a:lnTo>
                    <a:pt x="237" y="25"/>
                  </a:lnTo>
                  <a:lnTo>
                    <a:pt x="274" y="55"/>
                  </a:lnTo>
                  <a:lnTo>
                    <a:pt x="226" y="73"/>
                  </a:lnTo>
                  <a:lnTo>
                    <a:pt x="277" y="99"/>
                  </a:lnTo>
                  <a:lnTo>
                    <a:pt x="207" y="114"/>
                  </a:lnTo>
                  <a:lnTo>
                    <a:pt x="237" y="166"/>
                  </a:lnTo>
                  <a:lnTo>
                    <a:pt x="171" y="189"/>
                  </a:lnTo>
                  <a:lnTo>
                    <a:pt x="89" y="247"/>
                  </a:lnTo>
                  <a:lnTo>
                    <a:pt x="0" y="247"/>
                  </a:lnTo>
                  <a:lnTo>
                    <a:pt x="120" y="44"/>
                  </a:lnTo>
                  <a:lnTo>
                    <a:pt x="192" y="1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0" name="Freeform 158"/>
            <p:cNvSpPr>
              <a:spLocks/>
            </p:cNvSpPr>
            <p:nvPr/>
          </p:nvSpPr>
          <p:spPr bwMode="auto">
            <a:xfrm>
              <a:off x="1892" y="1431"/>
              <a:ext cx="108" cy="124"/>
            </a:xfrm>
            <a:custGeom>
              <a:avLst/>
              <a:gdLst>
                <a:gd name="T0" fmla="*/ 12 w 217"/>
                <a:gd name="T1" fmla="*/ 124 h 247"/>
                <a:gd name="T2" fmla="*/ 57 w 217"/>
                <a:gd name="T3" fmla="*/ 90 h 247"/>
                <a:gd name="T4" fmla="*/ 84 w 217"/>
                <a:gd name="T5" fmla="*/ 79 h 247"/>
                <a:gd name="T6" fmla="*/ 55 w 217"/>
                <a:gd name="T7" fmla="*/ 57 h 247"/>
                <a:gd name="T8" fmla="*/ 80 w 217"/>
                <a:gd name="T9" fmla="*/ 48 h 247"/>
                <a:gd name="T10" fmla="*/ 73 w 217"/>
                <a:gd name="T11" fmla="*/ 33 h 247"/>
                <a:gd name="T12" fmla="*/ 108 w 217"/>
                <a:gd name="T13" fmla="*/ 18 h 247"/>
                <a:gd name="T14" fmla="*/ 86 w 217"/>
                <a:gd name="T15" fmla="*/ 0 h 247"/>
                <a:gd name="T16" fmla="*/ 0 w 217"/>
                <a:gd name="T17" fmla="*/ 63 h 247"/>
                <a:gd name="T18" fmla="*/ 12 w 217"/>
                <a:gd name="T19" fmla="*/ 124 h 247"/>
                <a:gd name="T20" fmla="*/ 12 w 217"/>
                <a:gd name="T21" fmla="*/ 124 h 247"/>
                <a:gd name="T22" fmla="*/ 12 w 217"/>
                <a:gd name="T23" fmla="*/ 124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7"/>
                <a:gd name="T37" fmla="*/ 0 h 247"/>
                <a:gd name="T38" fmla="*/ 217 w 217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7" h="247">
                  <a:moveTo>
                    <a:pt x="25" y="247"/>
                  </a:moveTo>
                  <a:lnTo>
                    <a:pt x="114" y="180"/>
                  </a:lnTo>
                  <a:lnTo>
                    <a:pt x="169" y="158"/>
                  </a:lnTo>
                  <a:lnTo>
                    <a:pt x="110" y="114"/>
                  </a:lnTo>
                  <a:lnTo>
                    <a:pt x="161" y="95"/>
                  </a:lnTo>
                  <a:lnTo>
                    <a:pt x="146" y="66"/>
                  </a:lnTo>
                  <a:lnTo>
                    <a:pt x="217" y="36"/>
                  </a:lnTo>
                  <a:lnTo>
                    <a:pt x="173" y="0"/>
                  </a:lnTo>
                  <a:lnTo>
                    <a:pt x="0" y="125"/>
                  </a:lnTo>
                  <a:lnTo>
                    <a:pt x="25" y="24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1" name="Freeform 159"/>
            <p:cNvSpPr>
              <a:spLocks/>
            </p:cNvSpPr>
            <p:nvPr/>
          </p:nvSpPr>
          <p:spPr bwMode="auto">
            <a:xfrm>
              <a:off x="1800" y="1329"/>
              <a:ext cx="413" cy="253"/>
            </a:xfrm>
            <a:custGeom>
              <a:avLst/>
              <a:gdLst>
                <a:gd name="T0" fmla="*/ 28 w 827"/>
                <a:gd name="T1" fmla="*/ 240 h 505"/>
                <a:gd name="T2" fmla="*/ 0 w 827"/>
                <a:gd name="T3" fmla="*/ 204 h 505"/>
                <a:gd name="T4" fmla="*/ 31 w 827"/>
                <a:gd name="T5" fmla="*/ 164 h 505"/>
                <a:gd name="T6" fmla="*/ 35 w 827"/>
                <a:gd name="T7" fmla="*/ 100 h 505"/>
                <a:gd name="T8" fmla="*/ 72 w 827"/>
                <a:gd name="T9" fmla="*/ 53 h 505"/>
                <a:gd name="T10" fmla="*/ 138 w 827"/>
                <a:gd name="T11" fmla="*/ 37 h 505"/>
                <a:gd name="T12" fmla="*/ 175 w 827"/>
                <a:gd name="T13" fmla="*/ 0 h 505"/>
                <a:gd name="T14" fmla="*/ 247 w 827"/>
                <a:gd name="T15" fmla="*/ 8 h 505"/>
                <a:gd name="T16" fmla="*/ 322 w 827"/>
                <a:gd name="T17" fmla="*/ 8 h 505"/>
                <a:gd name="T18" fmla="*/ 372 w 827"/>
                <a:gd name="T19" fmla="*/ 22 h 505"/>
                <a:gd name="T20" fmla="*/ 413 w 827"/>
                <a:gd name="T21" fmla="*/ 65 h 505"/>
                <a:gd name="T22" fmla="*/ 370 w 827"/>
                <a:gd name="T23" fmla="*/ 45 h 505"/>
                <a:gd name="T24" fmla="*/ 364 w 827"/>
                <a:gd name="T25" fmla="*/ 68 h 505"/>
                <a:gd name="T26" fmla="*/ 341 w 827"/>
                <a:gd name="T27" fmla="*/ 48 h 505"/>
                <a:gd name="T28" fmla="*/ 331 w 827"/>
                <a:gd name="T29" fmla="*/ 87 h 505"/>
                <a:gd name="T30" fmla="*/ 287 w 827"/>
                <a:gd name="T31" fmla="*/ 57 h 505"/>
                <a:gd name="T32" fmla="*/ 236 w 827"/>
                <a:gd name="T33" fmla="*/ 57 h 505"/>
                <a:gd name="T34" fmla="*/ 252 w 827"/>
                <a:gd name="T35" fmla="*/ 72 h 505"/>
                <a:gd name="T36" fmla="*/ 238 w 827"/>
                <a:gd name="T37" fmla="*/ 98 h 505"/>
                <a:gd name="T38" fmla="*/ 188 w 827"/>
                <a:gd name="T39" fmla="*/ 116 h 505"/>
                <a:gd name="T40" fmla="*/ 140 w 827"/>
                <a:gd name="T41" fmla="*/ 145 h 505"/>
                <a:gd name="T42" fmla="*/ 142 w 827"/>
                <a:gd name="T43" fmla="*/ 164 h 505"/>
                <a:gd name="T44" fmla="*/ 120 w 827"/>
                <a:gd name="T45" fmla="*/ 190 h 505"/>
                <a:gd name="T46" fmla="*/ 86 w 827"/>
                <a:gd name="T47" fmla="*/ 231 h 505"/>
                <a:gd name="T48" fmla="*/ 65 w 827"/>
                <a:gd name="T49" fmla="*/ 253 h 505"/>
                <a:gd name="T50" fmla="*/ 28 w 827"/>
                <a:gd name="T51" fmla="*/ 240 h 505"/>
                <a:gd name="T52" fmla="*/ 28 w 827"/>
                <a:gd name="T53" fmla="*/ 240 h 505"/>
                <a:gd name="T54" fmla="*/ 28 w 827"/>
                <a:gd name="T55" fmla="*/ 240 h 5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7"/>
                <a:gd name="T85" fmla="*/ 0 h 505"/>
                <a:gd name="T86" fmla="*/ 827 w 827"/>
                <a:gd name="T87" fmla="*/ 505 h 50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7" h="505">
                  <a:moveTo>
                    <a:pt x="56" y="479"/>
                  </a:moveTo>
                  <a:lnTo>
                    <a:pt x="0" y="408"/>
                  </a:lnTo>
                  <a:lnTo>
                    <a:pt x="63" y="328"/>
                  </a:lnTo>
                  <a:lnTo>
                    <a:pt x="71" y="199"/>
                  </a:lnTo>
                  <a:lnTo>
                    <a:pt x="145" y="106"/>
                  </a:lnTo>
                  <a:lnTo>
                    <a:pt x="276" y="74"/>
                  </a:lnTo>
                  <a:lnTo>
                    <a:pt x="350" y="0"/>
                  </a:lnTo>
                  <a:lnTo>
                    <a:pt x="495" y="15"/>
                  </a:lnTo>
                  <a:lnTo>
                    <a:pt x="645" y="15"/>
                  </a:lnTo>
                  <a:lnTo>
                    <a:pt x="744" y="43"/>
                  </a:lnTo>
                  <a:lnTo>
                    <a:pt x="827" y="129"/>
                  </a:lnTo>
                  <a:lnTo>
                    <a:pt x="740" y="89"/>
                  </a:lnTo>
                  <a:lnTo>
                    <a:pt x="728" y="136"/>
                  </a:lnTo>
                  <a:lnTo>
                    <a:pt x="683" y="95"/>
                  </a:lnTo>
                  <a:lnTo>
                    <a:pt x="662" y="173"/>
                  </a:lnTo>
                  <a:lnTo>
                    <a:pt x="575" y="114"/>
                  </a:lnTo>
                  <a:lnTo>
                    <a:pt x="472" y="114"/>
                  </a:lnTo>
                  <a:lnTo>
                    <a:pt x="504" y="144"/>
                  </a:lnTo>
                  <a:lnTo>
                    <a:pt x="476" y="195"/>
                  </a:lnTo>
                  <a:lnTo>
                    <a:pt x="377" y="231"/>
                  </a:lnTo>
                  <a:lnTo>
                    <a:pt x="280" y="290"/>
                  </a:lnTo>
                  <a:lnTo>
                    <a:pt x="284" y="328"/>
                  </a:lnTo>
                  <a:lnTo>
                    <a:pt x="240" y="380"/>
                  </a:lnTo>
                  <a:lnTo>
                    <a:pt x="173" y="461"/>
                  </a:lnTo>
                  <a:lnTo>
                    <a:pt x="130" y="505"/>
                  </a:lnTo>
                  <a:lnTo>
                    <a:pt x="56" y="479"/>
                  </a:lnTo>
                  <a:close/>
                </a:path>
              </a:pathLst>
            </a:custGeom>
            <a:solidFill>
              <a:srgbClr val="B24C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2" name="Freeform 160"/>
            <p:cNvSpPr>
              <a:spLocks/>
            </p:cNvSpPr>
            <p:nvPr/>
          </p:nvSpPr>
          <p:spPr bwMode="auto">
            <a:xfrm>
              <a:off x="1792" y="1560"/>
              <a:ext cx="179" cy="120"/>
            </a:xfrm>
            <a:custGeom>
              <a:avLst/>
              <a:gdLst>
                <a:gd name="T0" fmla="*/ 144 w 358"/>
                <a:gd name="T1" fmla="*/ 37 h 240"/>
                <a:gd name="T2" fmla="*/ 80 w 358"/>
                <a:gd name="T3" fmla="*/ 77 h 240"/>
                <a:gd name="T4" fmla="*/ 39 w 358"/>
                <a:gd name="T5" fmla="*/ 120 h 240"/>
                <a:gd name="T6" fmla="*/ 0 w 358"/>
                <a:gd name="T7" fmla="*/ 83 h 240"/>
                <a:gd name="T8" fmla="*/ 22 w 358"/>
                <a:gd name="T9" fmla="*/ 19 h 240"/>
                <a:gd name="T10" fmla="*/ 103 w 358"/>
                <a:gd name="T11" fmla="*/ 13 h 240"/>
                <a:gd name="T12" fmla="*/ 179 w 358"/>
                <a:gd name="T13" fmla="*/ 0 h 240"/>
                <a:gd name="T14" fmla="*/ 144 w 358"/>
                <a:gd name="T15" fmla="*/ 37 h 240"/>
                <a:gd name="T16" fmla="*/ 144 w 358"/>
                <a:gd name="T17" fmla="*/ 37 h 240"/>
                <a:gd name="T18" fmla="*/ 144 w 358"/>
                <a:gd name="T19" fmla="*/ 37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8"/>
                <a:gd name="T31" fmla="*/ 0 h 240"/>
                <a:gd name="T32" fmla="*/ 358 w 358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8" h="240">
                  <a:moveTo>
                    <a:pt x="287" y="73"/>
                  </a:moveTo>
                  <a:lnTo>
                    <a:pt x="160" y="154"/>
                  </a:lnTo>
                  <a:lnTo>
                    <a:pt x="78" y="240"/>
                  </a:lnTo>
                  <a:lnTo>
                    <a:pt x="0" y="166"/>
                  </a:lnTo>
                  <a:lnTo>
                    <a:pt x="44" y="37"/>
                  </a:lnTo>
                  <a:lnTo>
                    <a:pt x="207" y="25"/>
                  </a:lnTo>
                  <a:lnTo>
                    <a:pt x="358" y="0"/>
                  </a:lnTo>
                  <a:lnTo>
                    <a:pt x="287" y="73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3" name="Freeform 161"/>
            <p:cNvSpPr>
              <a:spLocks/>
            </p:cNvSpPr>
            <p:nvPr/>
          </p:nvSpPr>
          <p:spPr bwMode="auto">
            <a:xfrm>
              <a:off x="1914" y="1545"/>
              <a:ext cx="259" cy="234"/>
            </a:xfrm>
            <a:custGeom>
              <a:avLst/>
              <a:gdLst>
                <a:gd name="T0" fmla="*/ 13 w 519"/>
                <a:gd name="T1" fmla="*/ 157 h 468"/>
                <a:gd name="T2" fmla="*/ 46 w 519"/>
                <a:gd name="T3" fmla="*/ 194 h 468"/>
                <a:gd name="T4" fmla="*/ 82 w 519"/>
                <a:gd name="T5" fmla="*/ 214 h 468"/>
                <a:gd name="T6" fmla="*/ 108 w 519"/>
                <a:gd name="T7" fmla="*/ 208 h 468"/>
                <a:gd name="T8" fmla="*/ 137 w 519"/>
                <a:gd name="T9" fmla="*/ 220 h 468"/>
                <a:gd name="T10" fmla="*/ 141 w 519"/>
                <a:gd name="T11" fmla="*/ 202 h 468"/>
                <a:gd name="T12" fmla="*/ 158 w 519"/>
                <a:gd name="T13" fmla="*/ 218 h 468"/>
                <a:gd name="T14" fmla="*/ 177 w 519"/>
                <a:gd name="T15" fmla="*/ 212 h 468"/>
                <a:gd name="T16" fmla="*/ 196 w 519"/>
                <a:gd name="T17" fmla="*/ 222 h 468"/>
                <a:gd name="T18" fmla="*/ 201 w 519"/>
                <a:gd name="T19" fmla="*/ 202 h 468"/>
                <a:gd name="T20" fmla="*/ 259 w 519"/>
                <a:gd name="T21" fmla="*/ 234 h 468"/>
                <a:gd name="T22" fmla="*/ 248 w 519"/>
                <a:gd name="T23" fmla="*/ 120 h 468"/>
                <a:gd name="T24" fmla="*/ 216 w 519"/>
                <a:gd name="T25" fmla="*/ 61 h 468"/>
                <a:gd name="T26" fmla="*/ 134 w 519"/>
                <a:gd name="T27" fmla="*/ 0 h 468"/>
                <a:gd name="T28" fmla="*/ 57 w 519"/>
                <a:gd name="T29" fmla="*/ 26 h 468"/>
                <a:gd name="T30" fmla="*/ 13 w 519"/>
                <a:gd name="T31" fmla="*/ 55 h 468"/>
                <a:gd name="T32" fmla="*/ 0 w 519"/>
                <a:gd name="T33" fmla="*/ 114 h 468"/>
                <a:gd name="T34" fmla="*/ 13 w 519"/>
                <a:gd name="T35" fmla="*/ 157 h 468"/>
                <a:gd name="T36" fmla="*/ 13 w 519"/>
                <a:gd name="T37" fmla="*/ 157 h 468"/>
                <a:gd name="T38" fmla="*/ 13 w 519"/>
                <a:gd name="T39" fmla="*/ 157 h 4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9"/>
                <a:gd name="T61" fmla="*/ 0 h 468"/>
                <a:gd name="T62" fmla="*/ 519 w 519"/>
                <a:gd name="T63" fmla="*/ 468 h 4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9" h="468">
                  <a:moveTo>
                    <a:pt x="26" y="314"/>
                  </a:moveTo>
                  <a:lnTo>
                    <a:pt x="93" y="388"/>
                  </a:lnTo>
                  <a:lnTo>
                    <a:pt x="165" y="428"/>
                  </a:lnTo>
                  <a:lnTo>
                    <a:pt x="216" y="416"/>
                  </a:lnTo>
                  <a:lnTo>
                    <a:pt x="275" y="439"/>
                  </a:lnTo>
                  <a:lnTo>
                    <a:pt x="283" y="403"/>
                  </a:lnTo>
                  <a:lnTo>
                    <a:pt x="317" y="435"/>
                  </a:lnTo>
                  <a:lnTo>
                    <a:pt x="355" y="424"/>
                  </a:lnTo>
                  <a:lnTo>
                    <a:pt x="393" y="443"/>
                  </a:lnTo>
                  <a:lnTo>
                    <a:pt x="403" y="403"/>
                  </a:lnTo>
                  <a:lnTo>
                    <a:pt x="519" y="468"/>
                  </a:lnTo>
                  <a:lnTo>
                    <a:pt x="496" y="240"/>
                  </a:lnTo>
                  <a:lnTo>
                    <a:pt x="433" y="122"/>
                  </a:lnTo>
                  <a:lnTo>
                    <a:pt x="269" y="0"/>
                  </a:lnTo>
                  <a:lnTo>
                    <a:pt x="114" y="51"/>
                  </a:lnTo>
                  <a:lnTo>
                    <a:pt x="26" y="110"/>
                  </a:lnTo>
                  <a:lnTo>
                    <a:pt x="0" y="228"/>
                  </a:lnTo>
                  <a:lnTo>
                    <a:pt x="26" y="314"/>
                  </a:lnTo>
                  <a:close/>
                </a:path>
              </a:pathLst>
            </a:custGeom>
            <a:solidFill>
              <a:srgbClr val="B24C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4" name="Freeform 162"/>
            <p:cNvSpPr>
              <a:spLocks/>
            </p:cNvSpPr>
            <p:nvPr/>
          </p:nvSpPr>
          <p:spPr bwMode="auto">
            <a:xfrm>
              <a:off x="1936" y="1602"/>
              <a:ext cx="198" cy="149"/>
            </a:xfrm>
            <a:custGeom>
              <a:avLst/>
              <a:gdLst>
                <a:gd name="T0" fmla="*/ 15 w 398"/>
                <a:gd name="T1" fmla="*/ 31 h 298"/>
                <a:gd name="T2" fmla="*/ 31 w 398"/>
                <a:gd name="T3" fmla="*/ 11 h 298"/>
                <a:gd name="T4" fmla="*/ 54 w 398"/>
                <a:gd name="T5" fmla="*/ 2 h 298"/>
                <a:gd name="T6" fmla="*/ 48 w 398"/>
                <a:gd name="T7" fmla="*/ 31 h 298"/>
                <a:gd name="T8" fmla="*/ 66 w 398"/>
                <a:gd name="T9" fmla="*/ 0 h 298"/>
                <a:gd name="T10" fmla="*/ 70 w 398"/>
                <a:gd name="T11" fmla="*/ 61 h 298"/>
                <a:gd name="T12" fmla="*/ 88 w 398"/>
                <a:gd name="T13" fmla="*/ 41 h 298"/>
                <a:gd name="T14" fmla="*/ 90 w 398"/>
                <a:gd name="T15" fmla="*/ 53 h 298"/>
                <a:gd name="T16" fmla="*/ 105 w 398"/>
                <a:gd name="T17" fmla="*/ 39 h 298"/>
                <a:gd name="T18" fmla="*/ 114 w 398"/>
                <a:gd name="T19" fmla="*/ 71 h 298"/>
                <a:gd name="T20" fmla="*/ 131 w 398"/>
                <a:gd name="T21" fmla="*/ 76 h 298"/>
                <a:gd name="T22" fmla="*/ 142 w 398"/>
                <a:gd name="T23" fmla="*/ 57 h 298"/>
                <a:gd name="T24" fmla="*/ 147 w 398"/>
                <a:gd name="T25" fmla="*/ 82 h 298"/>
                <a:gd name="T26" fmla="*/ 171 w 398"/>
                <a:gd name="T27" fmla="*/ 94 h 298"/>
                <a:gd name="T28" fmla="*/ 163 w 398"/>
                <a:gd name="T29" fmla="*/ 73 h 298"/>
                <a:gd name="T30" fmla="*/ 187 w 398"/>
                <a:gd name="T31" fmla="*/ 94 h 298"/>
                <a:gd name="T32" fmla="*/ 198 w 398"/>
                <a:gd name="T33" fmla="*/ 121 h 298"/>
                <a:gd name="T34" fmla="*/ 182 w 398"/>
                <a:gd name="T35" fmla="*/ 111 h 298"/>
                <a:gd name="T36" fmla="*/ 175 w 398"/>
                <a:gd name="T37" fmla="*/ 149 h 298"/>
                <a:gd name="T38" fmla="*/ 144 w 398"/>
                <a:gd name="T39" fmla="*/ 103 h 298"/>
                <a:gd name="T40" fmla="*/ 142 w 398"/>
                <a:gd name="T41" fmla="*/ 121 h 298"/>
                <a:gd name="T42" fmla="*/ 125 w 398"/>
                <a:gd name="T43" fmla="*/ 103 h 298"/>
                <a:gd name="T44" fmla="*/ 125 w 398"/>
                <a:gd name="T45" fmla="*/ 145 h 298"/>
                <a:gd name="T46" fmla="*/ 92 w 398"/>
                <a:gd name="T47" fmla="*/ 109 h 298"/>
                <a:gd name="T48" fmla="*/ 85 w 398"/>
                <a:gd name="T49" fmla="*/ 121 h 298"/>
                <a:gd name="T50" fmla="*/ 70 w 398"/>
                <a:gd name="T51" fmla="*/ 92 h 298"/>
                <a:gd name="T52" fmla="*/ 66 w 398"/>
                <a:gd name="T53" fmla="*/ 109 h 298"/>
                <a:gd name="T54" fmla="*/ 52 w 398"/>
                <a:gd name="T55" fmla="*/ 92 h 298"/>
                <a:gd name="T56" fmla="*/ 52 w 398"/>
                <a:gd name="T57" fmla="*/ 121 h 298"/>
                <a:gd name="T58" fmla="*/ 27 w 398"/>
                <a:gd name="T59" fmla="*/ 96 h 298"/>
                <a:gd name="T60" fmla="*/ 19 w 398"/>
                <a:gd name="T61" fmla="*/ 111 h 298"/>
                <a:gd name="T62" fmla="*/ 0 w 398"/>
                <a:gd name="T63" fmla="*/ 69 h 298"/>
                <a:gd name="T64" fmla="*/ 0 w 398"/>
                <a:gd name="T65" fmla="*/ 39 h 298"/>
                <a:gd name="T66" fmla="*/ 15 w 398"/>
                <a:gd name="T67" fmla="*/ 31 h 298"/>
                <a:gd name="T68" fmla="*/ 15 w 398"/>
                <a:gd name="T69" fmla="*/ 31 h 298"/>
                <a:gd name="T70" fmla="*/ 15 w 398"/>
                <a:gd name="T71" fmla="*/ 31 h 2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8"/>
                <a:gd name="T109" fmla="*/ 0 h 298"/>
                <a:gd name="T110" fmla="*/ 398 w 398"/>
                <a:gd name="T111" fmla="*/ 298 h 2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8" h="298">
                  <a:moveTo>
                    <a:pt x="31" y="63"/>
                  </a:moveTo>
                  <a:lnTo>
                    <a:pt x="63" y="23"/>
                  </a:lnTo>
                  <a:lnTo>
                    <a:pt x="109" y="4"/>
                  </a:lnTo>
                  <a:lnTo>
                    <a:pt x="97" y="63"/>
                  </a:lnTo>
                  <a:lnTo>
                    <a:pt x="133" y="0"/>
                  </a:lnTo>
                  <a:lnTo>
                    <a:pt x="141" y="122"/>
                  </a:lnTo>
                  <a:lnTo>
                    <a:pt x="177" y="82"/>
                  </a:lnTo>
                  <a:lnTo>
                    <a:pt x="181" y="107"/>
                  </a:lnTo>
                  <a:lnTo>
                    <a:pt x="211" y="78"/>
                  </a:lnTo>
                  <a:lnTo>
                    <a:pt x="230" y="141"/>
                  </a:lnTo>
                  <a:lnTo>
                    <a:pt x="263" y="152"/>
                  </a:lnTo>
                  <a:lnTo>
                    <a:pt x="285" y="114"/>
                  </a:lnTo>
                  <a:lnTo>
                    <a:pt x="295" y="164"/>
                  </a:lnTo>
                  <a:lnTo>
                    <a:pt x="344" y="188"/>
                  </a:lnTo>
                  <a:lnTo>
                    <a:pt x="327" y="145"/>
                  </a:lnTo>
                  <a:lnTo>
                    <a:pt x="375" y="188"/>
                  </a:lnTo>
                  <a:lnTo>
                    <a:pt x="398" y="243"/>
                  </a:lnTo>
                  <a:lnTo>
                    <a:pt x="365" y="222"/>
                  </a:lnTo>
                  <a:lnTo>
                    <a:pt x="352" y="298"/>
                  </a:lnTo>
                  <a:lnTo>
                    <a:pt x="289" y="207"/>
                  </a:lnTo>
                  <a:lnTo>
                    <a:pt x="285" y="243"/>
                  </a:lnTo>
                  <a:lnTo>
                    <a:pt x="251" y="207"/>
                  </a:lnTo>
                  <a:lnTo>
                    <a:pt x="251" y="289"/>
                  </a:lnTo>
                  <a:lnTo>
                    <a:pt x="185" y="219"/>
                  </a:lnTo>
                  <a:lnTo>
                    <a:pt x="171" y="243"/>
                  </a:lnTo>
                  <a:lnTo>
                    <a:pt x="141" y="184"/>
                  </a:lnTo>
                  <a:lnTo>
                    <a:pt x="133" y="219"/>
                  </a:lnTo>
                  <a:lnTo>
                    <a:pt x="105" y="184"/>
                  </a:lnTo>
                  <a:lnTo>
                    <a:pt x="105" y="243"/>
                  </a:lnTo>
                  <a:lnTo>
                    <a:pt x="54" y="192"/>
                  </a:lnTo>
                  <a:lnTo>
                    <a:pt x="38" y="222"/>
                  </a:lnTo>
                  <a:lnTo>
                    <a:pt x="0" y="137"/>
                  </a:lnTo>
                  <a:lnTo>
                    <a:pt x="0" y="78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5" name="Freeform 163"/>
            <p:cNvSpPr>
              <a:spLocks/>
            </p:cNvSpPr>
            <p:nvPr/>
          </p:nvSpPr>
          <p:spPr bwMode="auto">
            <a:xfrm>
              <a:off x="1790" y="1611"/>
              <a:ext cx="448" cy="945"/>
            </a:xfrm>
            <a:custGeom>
              <a:avLst/>
              <a:gdLst>
                <a:gd name="T0" fmla="*/ 134 w 896"/>
                <a:gd name="T1" fmla="*/ 0 h 1891"/>
                <a:gd name="T2" fmla="*/ 101 w 896"/>
                <a:gd name="T3" fmla="*/ 11 h 1891"/>
                <a:gd name="T4" fmla="*/ 43 w 896"/>
                <a:gd name="T5" fmla="*/ 72 h 1891"/>
                <a:gd name="T6" fmla="*/ 14 w 896"/>
                <a:gd name="T7" fmla="*/ 85 h 1891"/>
                <a:gd name="T8" fmla="*/ 14 w 896"/>
                <a:gd name="T9" fmla="*/ 113 h 1891"/>
                <a:gd name="T10" fmla="*/ 25 w 896"/>
                <a:gd name="T11" fmla="*/ 141 h 1891"/>
                <a:gd name="T12" fmla="*/ 18 w 896"/>
                <a:gd name="T13" fmla="*/ 163 h 1891"/>
                <a:gd name="T14" fmla="*/ 0 w 896"/>
                <a:gd name="T15" fmla="*/ 182 h 1891"/>
                <a:gd name="T16" fmla="*/ 0 w 896"/>
                <a:gd name="T17" fmla="*/ 251 h 1891"/>
                <a:gd name="T18" fmla="*/ 9 w 896"/>
                <a:gd name="T19" fmla="*/ 336 h 1891"/>
                <a:gd name="T20" fmla="*/ 34 w 896"/>
                <a:gd name="T21" fmla="*/ 379 h 1891"/>
                <a:gd name="T22" fmla="*/ 53 w 896"/>
                <a:gd name="T23" fmla="*/ 439 h 1891"/>
                <a:gd name="T24" fmla="*/ 100 w 896"/>
                <a:gd name="T25" fmla="*/ 458 h 1891"/>
                <a:gd name="T26" fmla="*/ 110 w 896"/>
                <a:gd name="T27" fmla="*/ 556 h 1891"/>
                <a:gd name="T28" fmla="*/ 79 w 896"/>
                <a:gd name="T29" fmla="*/ 552 h 1891"/>
                <a:gd name="T30" fmla="*/ 71 w 896"/>
                <a:gd name="T31" fmla="*/ 597 h 1891"/>
                <a:gd name="T32" fmla="*/ 38 w 896"/>
                <a:gd name="T33" fmla="*/ 636 h 1891"/>
                <a:gd name="T34" fmla="*/ 26 w 896"/>
                <a:gd name="T35" fmla="*/ 827 h 1891"/>
                <a:gd name="T36" fmla="*/ 107 w 896"/>
                <a:gd name="T37" fmla="*/ 945 h 1891"/>
                <a:gd name="T38" fmla="*/ 204 w 896"/>
                <a:gd name="T39" fmla="*/ 893 h 1891"/>
                <a:gd name="T40" fmla="*/ 324 w 896"/>
                <a:gd name="T41" fmla="*/ 749 h 1891"/>
                <a:gd name="T42" fmla="*/ 411 w 896"/>
                <a:gd name="T43" fmla="*/ 616 h 1891"/>
                <a:gd name="T44" fmla="*/ 448 w 896"/>
                <a:gd name="T45" fmla="*/ 505 h 1891"/>
                <a:gd name="T46" fmla="*/ 366 w 896"/>
                <a:gd name="T47" fmla="*/ 451 h 1891"/>
                <a:gd name="T48" fmla="*/ 366 w 896"/>
                <a:gd name="T49" fmla="*/ 346 h 1891"/>
                <a:gd name="T50" fmla="*/ 385 w 896"/>
                <a:gd name="T51" fmla="*/ 268 h 1891"/>
                <a:gd name="T52" fmla="*/ 396 w 896"/>
                <a:gd name="T53" fmla="*/ 196 h 1891"/>
                <a:gd name="T54" fmla="*/ 366 w 896"/>
                <a:gd name="T55" fmla="*/ 159 h 1891"/>
                <a:gd name="T56" fmla="*/ 333 w 896"/>
                <a:gd name="T57" fmla="*/ 126 h 1891"/>
                <a:gd name="T58" fmla="*/ 328 w 896"/>
                <a:gd name="T59" fmla="*/ 152 h 1891"/>
                <a:gd name="T60" fmla="*/ 269 w 896"/>
                <a:gd name="T61" fmla="*/ 138 h 1891"/>
                <a:gd name="T62" fmla="*/ 264 w 896"/>
                <a:gd name="T63" fmla="*/ 152 h 1891"/>
                <a:gd name="T64" fmla="*/ 231 w 896"/>
                <a:gd name="T65" fmla="*/ 127 h 1891"/>
                <a:gd name="T66" fmla="*/ 212 w 896"/>
                <a:gd name="T67" fmla="*/ 148 h 1891"/>
                <a:gd name="T68" fmla="*/ 184 w 896"/>
                <a:gd name="T69" fmla="*/ 132 h 1891"/>
                <a:gd name="T70" fmla="*/ 159 w 896"/>
                <a:gd name="T71" fmla="*/ 116 h 1891"/>
                <a:gd name="T72" fmla="*/ 137 w 896"/>
                <a:gd name="T73" fmla="*/ 81 h 1891"/>
                <a:gd name="T74" fmla="*/ 134 w 896"/>
                <a:gd name="T75" fmla="*/ 0 h 1891"/>
                <a:gd name="T76" fmla="*/ 134 w 896"/>
                <a:gd name="T77" fmla="*/ 0 h 1891"/>
                <a:gd name="T78" fmla="*/ 134 w 896"/>
                <a:gd name="T79" fmla="*/ 0 h 18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96"/>
                <a:gd name="T121" fmla="*/ 0 h 1891"/>
                <a:gd name="T122" fmla="*/ 896 w 896"/>
                <a:gd name="T123" fmla="*/ 1891 h 18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96" h="1891">
                  <a:moveTo>
                    <a:pt x="267" y="0"/>
                  </a:moveTo>
                  <a:lnTo>
                    <a:pt x="202" y="23"/>
                  </a:lnTo>
                  <a:lnTo>
                    <a:pt x="86" y="145"/>
                  </a:lnTo>
                  <a:lnTo>
                    <a:pt x="29" y="171"/>
                  </a:lnTo>
                  <a:lnTo>
                    <a:pt x="29" y="226"/>
                  </a:lnTo>
                  <a:lnTo>
                    <a:pt x="50" y="283"/>
                  </a:lnTo>
                  <a:lnTo>
                    <a:pt x="35" y="327"/>
                  </a:lnTo>
                  <a:lnTo>
                    <a:pt x="0" y="365"/>
                  </a:lnTo>
                  <a:lnTo>
                    <a:pt x="0" y="502"/>
                  </a:lnTo>
                  <a:lnTo>
                    <a:pt x="18" y="673"/>
                  </a:lnTo>
                  <a:lnTo>
                    <a:pt x="67" y="759"/>
                  </a:lnTo>
                  <a:lnTo>
                    <a:pt x="105" y="878"/>
                  </a:lnTo>
                  <a:lnTo>
                    <a:pt x="200" y="916"/>
                  </a:lnTo>
                  <a:lnTo>
                    <a:pt x="219" y="1112"/>
                  </a:lnTo>
                  <a:lnTo>
                    <a:pt x="158" y="1105"/>
                  </a:lnTo>
                  <a:lnTo>
                    <a:pt x="141" y="1194"/>
                  </a:lnTo>
                  <a:lnTo>
                    <a:pt x="75" y="1272"/>
                  </a:lnTo>
                  <a:lnTo>
                    <a:pt x="52" y="1654"/>
                  </a:lnTo>
                  <a:lnTo>
                    <a:pt x="213" y="1891"/>
                  </a:lnTo>
                  <a:lnTo>
                    <a:pt x="407" y="1787"/>
                  </a:lnTo>
                  <a:lnTo>
                    <a:pt x="647" y="1498"/>
                  </a:lnTo>
                  <a:lnTo>
                    <a:pt x="822" y="1232"/>
                  </a:lnTo>
                  <a:lnTo>
                    <a:pt x="896" y="1011"/>
                  </a:lnTo>
                  <a:lnTo>
                    <a:pt x="732" y="903"/>
                  </a:lnTo>
                  <a:lnTo>
                    <a:pt x="732" y="692"/>
                  </a:lnTo>
                  <a:lnTo>
                    <a:pt x="770" y="536"/>
                  </a:lnTo>
                  <a:lnTo>
                    <a:pt x="791" y="392"/>
                  </a:lnTo>
                  <a:lnTo>
                    <a:pt x="732" y="318"/>
                  </a:lnTo>
                  <a:lnTo>
                    <a:pt x="666" y="253"/>
                  </a:lnTo>
                  <a:lnTo>
                    <a:pt x="656" y="304"/>
                  </a:lnTo>
                  <a:lnTo>
                    <a:pt x="538" y="276"/>
                  </a:lnTo>
                  <a:lnTo>
                    <a:pt x="527" y="304"/>
                  </a:lnTo>
                  <a:lnTo>
                    <a:pt x="462" y="255"/>
                  </a:lnTo>
                  <a:lnTo>
                    <a:pt x="424" y="297"/>
                  </a:lnTo>
                  <a:lnTo>
                    <a:pt x="367" y="264"/>
                  </a:lnTo>
                  <a:lnTo>
                    <a:pt x="318" y="232"/>
                  </a:lnTo>
                  <a:lnTo>
                    <a:pt x="274" y="16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6" name="Freeform 164"/>
            <p:cNvSpPr>
              <a:spLocks/>
            </p:cNvSpPr>
            <p:nvPr/>
          </p:nvSpPr>
          <p:spPr bwMode="auto">
            <a:xfrm>
              <a:off x="1787" y="1627"/>
              <a:ext cx="121" cy="210"/>
            </a:xfrm>
            <a:custGeom>
              <a:avLst/>
              <a:gdLst>
                <a:gd name="T0" fmla="*/ 121 w 241"/>
                <a:gd name="T1" fmla="*/ 53 h 421"/>
                <a:gd name="T2" fmla="*/ 106 w 241"/>
                <a:gd name="T3" fmla="*/ 36 h 421"/>
                <a:gd name="T4" fmla="*/ 90 w 241"/>
                <a:gd name="T5" fmla="*/ 46 h 421"/>
                <a:gd name="T6" fmla="*/ 75 w 241"/>
                <a:gd name="T7" fmla="*/ 59 h 421"/>
                <a:gd name="T8" fmla="*/ 61 w 241"/>
                <a:gd name="T9" fmla="*/ 79 h 421"/>
                <a:gd name="T10" fmla="*/ 75 w 241"/>
                <a:gd name="T11" fmla="*/ 105 h 421"/>
                <a:gd name="T12" fmla="*/ 87 w 241"/>
                <a:gd name="T13" fmla="*/ 134 h 421"/>
                <a:gd name="T14" fmla="*/ 86 w 241"/>
                <a:gd name="T15" fmla="*/ 165 h 421"/>
                <a:gd name="T16" fmla="*/ 63 w 241"/>
                <a:gd name="T17" fmla="*/ 201 h 421"/>
                <a:gd name="T18" fmla="*/ 66 w 241"/>
                <a:gd name="T19" fmla="*/ 172 h 421"/>
                <a:gd name="T20" fmla="*/ 37 w 241"/>
                <a:gd name="T21" fmla="*/ 175 h 421"/>
                <a:gd name="T22" fmla="*/ 20 w 241"/>
                <a:gd name="T23" fmla="*/ 187 h 421"/>
                <a:gd name="T24" fmla="*/ 2 w 241"/>
                <a:gd name="T25" fmla="*/ 210 h 421"/>
                <a:gd name="T26" fmla="*/ 0 w 241"/>
                <a:gd name="T27" fmla="*/ 182 h 421"/>
                <a:gd name="T28" fmla="*/ 15 w 241"/>
                <a:gd name="T29" fmla="*/ 149 h 421"/>
                <a:gd name="T30" fmla="*/ 28 w 241"/>
                <a:gd name="T31" fmla="*/ 138 h 421"/>
                <a:gd name="T32" fmla="*/ 31 w 241"/>
                <a:gd name="T33" fmla="*/ 123 h 421"/>
                <a:gd name="T34" fmla="*/ 15 w 241"/>
                <a:gd name="T35" fmla="*/ 85 h 421"/>
                <a:gd name="T36" fmla="*/ 30 w 241"/>
                <a:gd name="T37" fmla="*/ 62 h 421"/>
                <a:gd name="T38" fmla="*/ 73 w 241"/>
                <a:gd name="T39" fmla="*/ 28 h 421"/>
                <a:gd name="T40" fmla="*/ 111 w 241"/>
                <a:gd name="T41" fmla="*/ 0 h 421"/>
                <a:gd name="T42" fmla="*/ 121 w 241"/>
                <a:gd name="T43" fmla="*/ 53 h 421"/>
                <a:gd name="T44" fmla="*/ 121 w 241"/>
                <a:gd name="T45" fmla="*/ 53 h 421"/>
                <a:gd name="T46" fmla="*/ 121 w 241"/>
                <a:gd name="T47" fmla="*/ 53 h 4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"/>
                <a:gd name="T73" fmla="*/ 0 h 421"/>
                <a:gd name="T74" fmla="*/ 241 w 241"/>
                <a:gd name="T75" fmla="*/ 421 h 4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" h="421">
                  <a:moveTo>
                    <a:pt x="241" y="107"/>
                  </a:moveTo>
                  <a:lnTo>
                    <a:pt x="211" y="73"/>
                  </a:lnTo>
                  <a:lnTo>
                    <a:pt x="180" y="92"/>
                  </a:lnTo>
                  <a:lnTo>
                    <a:pt x="150" y="118"/>
                  </a:lnTo>
                  <a:lnTo>
                    <a:pt x="121" y="158"/>
                  </a:lnTo>
                  <a:lnTo>
                    <a:pt x="150" y="210"/>
                  </a:lnTo>
                  <a:lnTo>
                    <a:pt x="173" y="269"/>
                  </a:lnTo>
                  <a:lnTo>
                    <a:pt x="171" y="331"/>
                  </a:lnTo>
                  <a:lnTo>
                    <a:pt x="125" y="403"/>
                  </a:lnTo>
                  <a:lnTo>
                    <a:pt x="131" y="345"/>
                  </a:lnTo>
                  <a:lnTo>
                    <a:pt x="74" y="350"/>
                  </a:lnTo>
                  <a:lnTo>
                    <a:pt x="40" y="375"/>
                  </a:lnTo>
                  <a:lnTo>
                    <a:pt x="4" y="421"/>
                  </a:lnTo>
                  <a:lnTo>
                    <a:pt x="0" y="365"/>
                  </a:lnTo>
                  <a:lnTo>
                    <a:pt x="30" y="299"/>
                  </a:lnTo>
                  <a:lnTo>
                    <a:pt x="55" y="276"/>
                  </a:lnTo>
                  <a:lnTo>
                    <a:pt x="61" y="246"/>
                  </a:lnTo>
                  <a:lnTo>
                    <a:pt x="30" y="170"/>
                  </a:lnTo>
                  <a:lnTo>
                    <a:pt x="59" y="124"/>
                  </a:lnTo>
                  <a:lnTo>
                    <a:pt x="146" y="56"/>
                  </a:lnTo>
                  <a:lnTo>
                    <a:pt x="222" y="0"/>
                  </a:lnTo>
                  <a:lnTo>
                    <a:pt x="241" y="107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7" name="Freeform 165"/>
            <p:cNvSpPr>
              <a:spLocks/>
            </p:cNvSpPr>
            <p:nvPr/>
          </p:nvSpPr>
          <p:spPr bwMode="auto">
            <a:xfrm>
              <a:off x="1840" y="1945"/>
              <a:ext cx="106" cy="44"/>
            </a:xfrm>
            <a:custGeom>
              <a:avLst/>
              <a:gdLst>
                <a:gd name="T0" fmla="*/ 11 w 213"/>
                <a:gd name="T1" fmla="*/ 2 h 88"/>
                <a:gd name="T2" fmla="*/ 48 w 213"/>
                <a:gd name="T3" fmla="*/ 0 h 88"/>
                <a:gd name="T4" fmla="*/ 78 w 213"/>
                <a:gd name="T5" fmla="*/ 17 h 88"/>
                <a:gd name="T6" fmla="*/ 106 w 213"/>
                <a:gd name="T7" fmla="*/ 27 h 88"/>
                <a:gd name="T8" fmla="*/ 75 w 213"/>
                <a:gd name="T9" fmla="*/ 38 h 88"/>
                <a:gd name="T10" fmla="*/ 50 w 213"/>
                <a:gd name="T11" fmla="*/ 44 h 88"/>
                <a:gd name="T12" fmla="*/ 24 w 213"/>
                <a:gd name="T13" fmla="*/ 38 h 88"/>
                <a:gd name="T14" fmla="*/ 0 w 213"/>
                <a:gd name="T15" fmla="*/ 25 h 88"/>
                <a:gd name="T16" fmla="*/ 11 w 213"/>
                <a:gd name="T17" fmla="*/ 2 h 88"/>
                <a:gd name="T18" fmla="*/ 11 w 213"/>
                <a:gd name="T19" fmla="*/ 2 h 88"/>
                <a:gd name="T20" fmla="*/ 11 w 213"/>
                <a:gd name="T21" fmla="*/ 2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88"/>
                <a:gd name="T35" fmla="*/ 213 w 213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88">
                  <a:moveTo>
                    <a:pt x="23" y="4"/>
                  </a:moveTo>
                  <a:lnTo>
                    <a:pt x="97" y="0"/>
                  </a:lnTo>
                  <a:lnTo>
                    <a:pt x="156" y="34"/>
                  </a:lnTo>
                  <a:lnTo>
                    <a:pt x="213" y="55"/>
                  </a:lnTo>
                  <a:lnTo>
                    <a:pt x="150" y="76"/>
                  </a:lnTo>
                  <a:lnTo>
                    <a:pt x="101" y="88"/>
                  </a:lnTo>
                  <a:lnTo>
                    <a:pt x="48" y="76"/>
                  </a:lnTo>
                  <a:lnTo>
                    <a:pt x="0" y="5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8" name="Freeform 166"/>
            <p:cNvSpPr>
              <a:spLocks/>
            </p:cNvSpPr>
            <p:nvPr/>
          </p:nvSpPr>
          <p:spPr bwMode="auto">
            <a:xfrm>
              <a:off x="1832" y="1843"/>
              <a:ext cx="95" cy="76"/>
            </a:xfrm>
            <a:custGeom>
              <a:avLst/>
              <a:gdLst>
                <a:gd name="T0" fmla="*/ 11 w 190"/>
                <a:gd name="T1" fmla="*/ 51 h 152"/>
                <a:gd name="T2" fmla="*/ 22 w 190"/>
                <a:gd name="T3" fmla="*/ 61 h 152"/>
                <a:gd name="T4" fmla="*/ 49 w 190"/>
                <a:gd name="T5" fmla="*/ 57 h 152"/>
                <a:gd name="T6" fmla="*/ 67 w 190"/>
                <a:gd name="T7" fmla="*/ 60 h 152"/>
                <a:gd name="T8" fmla="*/ 70 w 190"/>
                <a:gd name="T9" fmla="*/ 48 h 152"/>
                <a:gd name="T10" fmla="*/ 55 w 190"/>
                <a:gd name="T11" fmla="*/ 35 h 152"/>
                <a:gd name="T12" fmla="*/ 62 w 190"/>
                <a:gd name="T13" fmla="*/ 12 h 152"/>
                <a:gd name="T14" fmla="*/ 70 w 190"/>
                <a:gd name="T15" fmla="*/ 0 h 152"/>
                <a:gd name="T16" fmla="*/ 77 w 190"/>
                <a:gd name="T17" fmla="*/ 26 h 152"/>
                <a:gd name="T18" fmla="*/ 95 w 190"/>
                <a:gd name="T19" fmla="*/ 48 h 152"/>
                <a:gd name="T20" fmla="*/ 90 w 190"/>
                <a:gd name="T21" fmla="*/ 69 h 152"/>
                <a:gd name="T22" fmla="*/ 61 w 190"/>
                <a:gd name="T23" fmla="*/ 69 h 152"/>
                <a:gd name="T24" fmla="*/ 42 w 190"/>
                <a:gd name="T25" fmla="*/ 76 h 152"/>
                <a:gd name="T26" fmla="*/ 14 w 190"/>
                <a:gd name="T27" fmla="*/ 76 h 152"/>
                <a:gd name="T28" fmla="*/ 1 w 190"/>
                <a:gd name="T29" fmla="*/ 61 h 152"/>
                <a:gd name="T30" fmla="*/ 0 w 190"/>
                <a:gd name="T31" fmla="*/ 42 h 152"/>
                <a:gd name="T32" fmla="*/ 11 w 190"/>
                <a:gd name="T33" fmla="*/ 51 h 152"/>
                <a:gd name="T34" fmla="*/ 11 w 190"/>
                <a:gd name="T35" fmla="*/ 51 h 152"/>
                <a:gd name="T36" fmla="*/ 11 w 190"/>
                <a:gd name="T37" fmla="*/ 51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152"/>
                <a:gd name="T59" fmla="*/ 190 w 190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152">
                  <a:moveTo>
                    <a:pt x="21" y="103"/>
                  </a:moveTo>
                  <a:lnTo>
                    <a:pt x="44" y="122"/>
                  </a:lnTo>
                  <a:lnTo>
                    <a:pt x="99" y="114"/>
                  </a:lnTo>
                  <a:lnTo>
                    <a:pt x="133" y="120"/>
                  </a:lnTo>
                  <a:lnTo>
                    <a:pt x="139" y="97"/>
                  </a:lnTo>
                  <a:lnTo>
                    <a:pt x="110" y="70"/>
                  </a:lnTo>
                  <a:lnTo>
                    <a:pt x="124" y="25"/>
                  </a:lnTo>
                  <a:lnTo>
                    <a:pt x="139" y="0"/>
                  </a:lnTo>
                  <a:lnTo>
                    <a:pt x="154" y="53"/>
                  </a:lnTo>
                  <a:lnTo>
                    <a:pt x="190" y="97"/>
                  </a:lnTo>
                  <a:lnTo>
                    <a:pt x="179" y="137"/>
                  </a:lnTo>
                  <a:lnTo>
                    <a:pt x="122" y="137"/>
                  </a:lnTo>
                  <a:lnTo>
                    <a:pt x="84" y="152"/>
                  </a:lnTo>
                  <a:lnTo>
                    <a:pt x="29" y="152"/>
                  </a:lnTo>
                  <a:lnTo>
                    <a:pt x="2" y="122"/>
                  </a:lnTo>
                  <a:lnTo>
                    <a:pt x="0" y="85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19" name="Freeform 167"/>
            <p:cNvSpPr>
              <a:spLocks/>
            </p:cNvSpPr>
            <p:nvPr/>
          </p:nvSpPr>
          <p:spPr bwMode="auto">
            <a:xfrm>
              <a:off x="1830" y="1939"/>
              <a:ext cx="83" cy="44"/>
            </a:xfrm>
            <a:custGeom>
              <a:avLst/>
              <a:gdLst>
                <a:gd name="T0" fmla="*/ 13 w 166"/>
                <a:gd name="T1" fmla="*/ 0 h 87"/>
                <a:gd name="T2" fmla="*/ 27 w 166"/>
                <a:gd name="T3" fmla="*/ 12 h 87"/>
                <a:gd name="T4" fmla="*/ 55 w 166"/>
                <a:gd name="T5" fmla="*/ 12 h 87"/>
                <a:gd name="T6" fmla="*/ 83 w 166"/>
                <a:gd name="T7" fmla="*/ 31 h 87"/>
                <a:gd name="T8" fmla="*/ 63 w 166"/>
                <a:gd name="T9" fmla="*/ 42 h 87"/>
                <a:gd name="T10" fmla="*/ 36 w 166"/>
                <a:gd name="T11" fmla="*/ 44 h 87"/>
                <a:gd name="T12" fmla="*/ 12 w 166"/>
                <a:gd name="T13" fmla="*/ 28 h 87"/>
                <a:gd name="T14" fmla="*/ 0 w 166"/>
                <a:gd name="T15" fmla="*/ 14 h 87"/>
                <a:gd name="T16" fmla="*/ 13 w 166"/>
                <a:gd name="T17" fmla="*/ 0 h 87"/>
                <a:gd name="T18" fmla="*/ 13 w 166"/>
                <a:gd name="T19" fmla="*/ 0 h 87"/>
                <a:gd name="T20" fmla="*/ 13 w 166"/>
                <a:gd name="T21" fmla="*/ 0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"/>
                <a:gd name="T34" fmla="*/ 0 h 87"/>
                <a:gd name="T35" fmla="*/ 166 w 166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" h="87">
                  <a:moveTo>
                    <a:pt x="27" y="0"/>
                  </a:moveTo>
                  <a:lnTo>
                    <a:pt x="55" y="23"/>
                  </a:lnTo>
                  <a:lnTo>
                    <a:pt x="111" y="23"/>
                  </a:lnTo>
                  <a:lnTo>
                    <a:pt x="166" y="61"/>
                  </a:lnTo>
                  <a:lnTo>
                    <a:pt x="126" y="83"/>
                  </a:lnTo>
                  <a:lnTo>
                    <a:pt x="71" y="87"/>
                  </a:lnTo>
                  <a:lnTo>
                    <a:pt x="25" y="55"/>
                  </a:lnTo>
                  <a:lnTo>
                    <a:pt x="0" y="2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0" name="Freeform 168"/>
            <p:cNvSpPr>
              <a:spLocks/>
            </p:cNvSpPr>
            <p:nvPr/>
          </p:nvSpPr>
          <p:spPr bwMode="auto">
            <a:xfrm>
              <a:off x="1920" y="1744"/>
              <a:ext cx="156" cy="94"/>
            </a:xfrm>
            <a:custGeom>
              <a:avLst/>
              <a:gdLst>
                <a:gd name="T0" fmla="*/ 0 w 312"/>
                <a:gd name="T1" fmla="*/ 33 h 188"/>
                <a:gd name="T2" fmla="*/ 27 w 312"/>
                <a:gd name="T3" fmla="*/ 41 h 188"/>
                <a:gd name="T4" fmla="*/ 40 w 312"/>
                <a:gd name="T5" fmla="*/ 58 h 188"/>
                <a:gd name="T6" fmla="*/ 27 w 312"/>
                <a:gd name="T7" fmla="*/ 66 h 188"/>
                <a:gd name="T8" fmla="*/ 45 w 312"/>
                <a:gd name="T9" fmla="*/ 73 h 188"/>
                <a:gd name="T10" fmla="*/ 40 w 312"/>
                <a:gd name="T11" fmla="*/ 82 h 188"/>
                <a:gd name="T12" fmla="*/ 59 w 312"/>
                <a:gd name="T13" fmla="*/ 88 h 188"/>
                <a:gd name="T14" fmla="*/ 83 w 312"/>
                <a:gd name="T15" fmla="*/ 94 h 188"/>
                <a:gd name="T16" fmla="*/ 114 w 312"/>
                <a:gd name="T17" fmla="*/ 89 h 188"/>
                <a:gd name="T18" fmla="*/ 133 w 312"/>
                <a:gd name="T19" fmla="*/ 80 h 188"/>
                <a:gd name="T20" fmla="*/ 108 w 312"/>
                <a:gd name="T21" fmla="*/ 66 h 188"/>
                <a:gd name="T22" fmla="*/ 84 w 312"/>
                <a:gd name="T23" fmla="*/ 57 h 188"/>
                <a:gd name="T24" fmla="*/ 95 w 312"/>
                <a:gd name="T25" fmla="*/ 72 h 188"/>
                <a:gd name="T26" fmla="*/ 70 w 312"/>
                <a:gd name="T27" fmla="*/ 60 h 188"/>
                <a:gd name="T28" fmla="*/ 71 w 312"/>
                <a:gd name="T29" fmla="*/ 51 h 188"/>
                <a:gd name="T30" fmla="*/ 61 w 312"/>
                <a:gd name="T31" fmla="*/ 39 h 188"/>
                <a:gd name="T32" fmla="*/ 89 w 312"/>
                <a:gd name="T33" fmla="*/ 42 h 188"/>
                <a:gd name="T34" fmla="*/ 156 w 312"/>
                <a:gd name="T35" fmla="*/ 55 h 188"/>
                <a:gd name="T36" fmla="*/ 124 w 312"/>
                <a:gd name="T37" fmla="*/ 29 h 188"/>
                <a:gd name="T38" fmla="*/ 99 w 312"/>
                <a:gd name="T39" fmla="*/ 0 h 188"/>
                <a:gd name="T40" fmla="*/ 22 w 312"/>
                <a:gd name="T41" fmla="*/ 19 h 188"/>
                <a:gd name="T42" fmla="*/ 1 w 312"/>
                <a:gd name="T43" fmla="*/ 22 h 188"/>
                <a:gd name="T44" fmla="*/ 0 w 312"/>
                <a:gd name="T45" fmla="*/ 33 h 188"/>
                <a:gd name="T46" fmla="*/ 0 w 312"/>
                <a:gd name="T47" fmla="*/ 33 h 188"/>
                <a:gd name="T48" fmla="*/ 0 w 312"/>
                <a:gd name="T49" fmla="*/ 33 h 1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188"/>
                <a:gd name="T77" fmla="*/ 312 w 312"/>
                <a:gd name="T78" fmla="*/ 188 h 1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188">
                  <a:moveTo>
                    <a:pt x="0" y="65"/>
                  </a:moveTo>
                  <a:lnTo>
                    <a:pt x="55" y="82"/>
                  </a:lnTo>
                  <a:lnTo>
                    <a:pt x="80" y="116"/>
                  </a:lnTo>
                  <a:lnTo>
                    <a:pt x="55" y="131"/>
                  </a:lnTo>
                  <a:lnTo>
                    <a:pt x="91" y="145"/>
                  </a:lnTo>
                  <a:lnTo>
                    <a:pt x="80" y="164"/>
                  </a:lnTo>
                  <a:lnTo>
                    <a:pt x="118" y="175"/>
                  </a:lnTo>
                  <a:lnTo>
                    <a:pt x="167" y="188"/>
                  </a:lnTo>
                  <a:lnTo>
                    <a:pt x="228" y="177"/>
                  </a:lnTo>
                  <a:lnTo>
                    <a:pt x="266" y="160"/>
                  </a:lnTo>
                  <a:lnTo>
                    <a:pt x="217" y="131"/>
                  </a:lnTo>
                  <a:lnTo>
                    <a:pt x="169" y="114"/>
                  </a:lnTo>
                  <a:lnTo>
                    <a:pt x="190" y="143"/>
                  </a:lnTo>
                  <a:lnTo>
                    <a:pt x="139" y="120"/>
                  </a:lnTo>
                  <a:lnTo>
                    <a:pt x="141" y="103"/>
                  </a:lnTo>
                  <a:lnTo>
                    <a:pt x="123" y="78"/>
                  </a:lnTo>
                  <a:lnTo>
                    <a:pt x="179" y="84"/>
                  </a:lnTo>
                  <a:lnTo>
                    <a:pt x="312" y="111"/>
                  </a:lnTo>
                  <a:lnTo>
                    <a:pt x="249" y="59"/>
                  </a:lnTo>
                  <a:lnTo>
                    <a:pt x="199" y="0"/>
                  </a:lnTo>
                  <a:lnTo>
                    <a:pt x="44" y="38"/>
                  </a:lnTo>
                  <a:lnTo>
                    <a:pt x="2" y="4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1" name="Freeform 169"/>
            <p:cNvSpPr>
              <a:spLocks/>
            </p:cNvSpPr>
            <p:nvPr/>
          </p:nvSpPr>
          <p:spPr bwMode="auto">
            <a:xfrm>
              <a:off x="1806" y="2066"/>
              <a:ext cx="302" cy="487"/>
            </a:xfrm>
            <a:custGeom>
              <a:avLst/>
              <a:gdLst>
                <a:gd name="T0" fmla="*/ 101 w 602"/>
                <a:gd name="T1" fmla="*/ 11 h 975"/>
                <a:gd name="T2" fmla="*/ 100 w 602"/>
                <a:gd name="T3" fmla="*/ 41 h 975"/>
                <a:gd name="T4" fmla="*/ 101 w 602"/>
                <a:gd name="T5" fmla="*/ 109 h 975"/>
                <a:gd name="T6" fmla="*/ 106 w 602"/>
                <a:gd name="T7" fmla="*/ 134 h 975"/>
                <a:gd name="T8" fmla="*/ 81 w 602"/>
                <a:gd name="T9" fmla="*/ 97 h 975"/>
                <a:gd name="T10" fmla="*/ 81 w 602"/>
                <a:gd name="T11" fmla="*/ 124 h 975"/>
                <a:gd name="T12" fmla="*/ 90 w 602"/>
                <a:gd name="T13" fmla="*/ 138 h 975"/>
                <a:gd name="T14" fmla="*/ 109 w 602"/>
                <a:gd name="T15" fmla="*/ 157 h 975"/>
                <a:gd name="T16" fmla="*/ 75 w 602"/>
                <a:gd name="T17" fmla="*/ 161 h 975"/>
                <a:gd name="T18" fmla="*/ 43 w 602"/>
                <a:gd name="T19" fmla="*/ 177 h 975"/>
                <a:gd name="T20" fmla="*/ 34 w 602"/>
                <a:gd name="T21" fmla="*/ 203 h 975"/>
                <a:gd name="T22" fmla="*/ 34 w 602"/>
                <a:gd name="T23" fmla="*/ 233 h 975"/>
                <a:gd name="T24" fmla="*/ 34 w 602"/>
                <a:gd name="T25" fmla="*/ 270 h 975"/>
                <a:gd name="T26" fmla="*/ 45 w 602"/>
                <a:gd name="T27" fmla="*/ 296 h 975"/>
                <a:gd name="T28" fmla="*/ 70 w 602"/>
                <a:gd name="T29" fmla="*/ 302 h 975"/>
                <a:gd name="T30" fmla="*/ 109 w 602"/>
                <a:gd name="T31" fmla="*/ 285 h 975"/>
                <a:gd name="T32" fmla="*/ 152 w 602"/>
                <a:gd name="T33" fmla="*/ 271 h 975"/>
                <a:gd name="T34" fmla="*/ 210 w 602"/>
                <a:gd name="T35" fmla="*/ 271 h 975"/>
                <a:gd name="T36" fmla="*/ 251 w 602"/>
                <a:gd name="T37" fmla="*/ 276 h 975"/>
                <a:gd name="T38" fmla="*/ 281 w 602"/>
                <a:gd name="T39" fmla="*/ 279 h 975"/>
                <a:gd name="T40" fmla="*/ 302 w 602"/>
                <a:gd name="T41" fmla="*/ 279 h 975"/>
                <a:gd name="T42" fmla="*/ 195 w 602"/>
                <a:gd name="T43" fmla="*/ 429 h 975"/>
                <a:gd name="T44" fmla="*/ 101 w 602"/>
                <a:gd name="T45" fmla="*/ 487 h 975"/>
                <a:gd name="T46" fmla="*/ 57 w 602"/>
                <a:gd name="T47" fmla="*/ 432 h 975"/>
                <a:gd name="T48" fmla="*/ 43 w 602"/>
                <a:gd name="T49" fmla="*/ 359 h 975"/>
                <a:gd name="T50" fmla="*/ 90 w 602"/>
                <a:gd name="T51" fmla="*/ 468 h 975"/>
                <a:gd name="T52" fmla="*/ 36 w 602"/>
                <a:gd name="T53" fmla="*/ 406 h 975"/>
                <a:gd name="T54" fmla="*/ 0 w 602"/>
                <a:gd name="T55" fmla="*/ 312 h 975"/>
                <a:gd name="T56" fmla="*/ 7 w 602"/>
                <a:gd name="T57" fmla="*/ 161 h 975"/>
                <a:gd name="T58" fmla="*/ 30 w 602"/>
                <a:gd name="T59" fmla="*/ 75 h 975"/>
                <a:gd name="T60" fmla="*/ 72 w 602"/>
                <a:gd name="T61" fmla="*/ 45 h 975"/>
                <a:gd name="T62" fmla="*/ 76 w 602"/>
                <a:gd name="T63" fmla="*/ 0 h 975"/>
                <a:gd name="T64" fmla="*/ 101 w 602"/>
                <a:gd name="T65" fmla="*/ 11 h 975"/>
                <a:gd name="T66" fmla="*/ 101 w 602"/>
                <a:gd name="T67" fmla="*/ 11 h 975"/>
                <a:gd name="T68" fmla="*/ 101 w 602"/>
                <a:gd name="T69" fmla="*/ 11 h 9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2"/>
                <a:gd name="T106" fmla="*/ 0 h 975"/>
                <a:gd name="T107" fmla="*/ 602 w 602"/>
                <a:gd name="T108" fmla="*/ 975 h 9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2" h="975">
                  <a:moveTo>
                    <a:pt x="201" y="22"/>
                  </a:moveTo>
                  <a:lnTo>
                    <a:pt x="199" y="83"/>
                  </a:lnTo>
                  <a:lnTo>
                    <a:pt x="201" y="218"/>
                  </a:lnTo>
                  <a:lnTo>
                    <a:pt x="211" y="268"/>
                  </a:lnTo>
                  <a:lnTo>
                    <a:pt x="161" y="195"/>
                  </a:lnTo>
                  <a:lnTo>
                    <a:pt x="161" y="249"/>
                  </a:lnTo>
                  <a:lnTo>
                    <a:pt x="180" y="277"/>
                  </a:lnTo>
                  <a:lnTo>
                    <a:pt x="218" y="315"/>
                  </a:lnTo>
                  <a:lnTo>
                    <a:pt x="150" y="323"/>
                  </a:lnTo>
                  <a:lnTo>
                    <a:pt x="85" y="355"/>
                  </a:lnTo>
                  <a:lnTo>
                    <a:pt x="68" y="406"/>
                  </a:lnTo>
                  <a:lnTo>
                    <a:pt x="68" y="467"/>
                  </a:lnTo>
                  <a:lnTo>
                    <a:pt x="68" y="541"/>
                  </a:lnTo>
                  <a:lnTo>
                    <a:pt x="89" y="593"/>
                  </a:lnTo>
                  <a:lnTo>
                    <a:pt x="140" y="604"/>
                  </a:lnTo>
                  <a:lnTo>
                    <a:pt x="218" y="570"/>
                  </a:lnTo>
                  <a:lnTo>
                    <a:pt x="302" y="543"/>
                  </a:lnTo>
                  <a:lnTo>
                    <a:pt x="418" y="543"/>
                  </a:lnTo>
                  <a:lnTo>
                    <a:pt x="500" y="553"/>
                  </a:lnTo>
                  <a:lnTo>
                    <a:pt x="561" y="559"/>
                  </a:lnTo>
                  <a:lnTo>
                    <a:pt x="602" y="559"/>
                  </a:lnTo>
                  <a:lnTo>
                    <a:pt x="389" y="859"/>
                  </a:lnTo>
                  <a:lnTo>
                    <a:pt x="201" y="975"/>
                  </a:lnTo>
                  <a:lnTo>
                    <a:pt x="114" y="865"/>
                  </a:lnTo>
                  <a:lnTo>
                    <a:pt x="85" y="718"/>
                  </a:lnTo>
                  <a:lnTo>
                    <a:pt x="180" y="937"/>
                  </a:lnTo>
                  <a:lnTo>
                    <a:pt x="72" y="813"/>
                  </a:lnTo>
                  <a:lnTo>
                    <a:pt x="0" y="625"/>
                  </a:lnTo>
                  <a:lnTo>
                    <a:pt x="13" y="323"/>
                  </a:lnTo>
                  <a:lnTo>
                    <a:pt x="59" y="150"/>
                  </a:lnTo>
                  <a:lnTo>
                    <a:pt x="144" y="91"/>
                  </a:lnTo>
                  <a:lnTo>
                    <a:pt x="152" y="0"/>
                  </a:lnTo>
                  <a:lnTo>
                    <a:pt x="201" y="22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2" name="Freeform 170"/>
            <p:cNvSpPr>
              <a:spLocks/>
            </p:cNvSpPr>
            <p:nvPr/>
          </p:nvSpPr>
          <p:spPr bwMode="auto">
            <a:xfrm>
              <a:off x="1999" y="2072"/>
              <a:ext cx="254" cy="413"/>
            </a:xfrm>
            <a:custGeom>
              <a:avLst/>
              <a:gdLst>
                <a:gd name="T0" fmla="*/ 239 w 507"/>
                <a:gd name="T1" fmla="*/ 48 h 827"/>
                <a:gd name="T2" fmla="*/ 179 w 507"/>
                <a:gd name="T3" fmla="*/ 0 h 827"/>
                <a:gd name="T4" fmla="*/ 135 w 507"/>
                <a:gd name="T5" fmla="*/ 43 h 827"/>
                <a:gd name="T6" fmla="*/ 173 w 507"/>
                <a:gd name="T7" fmla="*/ 25 h 827"/>
                <a:gd name="T8" fmla="*/ 220 w 507"/>
                <a:gd name="T9" fmla="*/ 51 h 827"/>
                <a:gd name="T10" fmla="*/ 215 w 507"/>
                <a:gd name="T11" fmla="*/ 80 h 827"/>
                <a:gd name="T12" fmla="*/ 186 w 507"/>
                <a:gd name="T13" fmla="*/ 127 h 827"/>
                <a:gd name="T14" fmla="*/ 159 w 507"/>
                <a:gd name="T15" fmla="*/ 139 h 827"/>
                <a:gd name="T16" fmla="*/ 80 w 507"/>
                <a:gd name="T17" fmla="*/ 159 h 827"/>
                <a:gd name="T18" fmla="*/ 126 w 507"/>
                <a:gd name="T19" fmla="*/ 178 h 827"/>
                <a:gd name="T20" fmla="*/ 145 w 507"/>
                <a:gd name="T21" fmla="*/ 178 h 827"/>
                <a:gd name="T22" fmla="*/ 129 w 507"/>
                <a:gd name="T23" fmla="*/ 224 h 827"/>
                <a:gd name="T24" fmla="*/ 65 w 507"/>
                <a:gd name="T25" fmla="*/ 324 h 827"/>
                <a:gd name="T26" fmla="*/ 0 w 507"/>
                <a:gd name="T27" fmla="*/ 413 h 827"/>
                <a:gd name="T28" fmla="*/ 52 w 507"/>
                <a:gd name="T29" fmla="*/ 377 h 827"/>
                <a:gd name="T30" fmla="*/ 167 w 507"/>
                <a:gd name="T31" fmla="*/ 233 h 827"/>
                <a:gd name="T32" fmla="*/ 254 w 507"/>
                <a:gd name="T33" fmla="*/ 55 h 827"/>
                <a:gd name="T34" fmla="*/ 239 w 507"/>
                <a:gd name="T35" fmla="*/ 48 h 827"/>
                <a:gd name="T36" fmla="*/ 239 w 507"/>
                <a:gd name="T37" fmla="*/ 48 h 827"/>
                <a:gd name="T38" fmla="*/ 239 w 507"/>
                <a:gd name="T39" fmla="*/ 48 h 8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7"/>
                <a:gd name="T61" fmla="*/ 0 h 827"/>
                <a:gd name="T62" fmla="*/ 507 w 507"/>
                <a:gd name="T63" fmla="*/ 827 h 8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7" h="827">
                  <a:moveTo>
                    <a:pt x="477" y="97"/>
                  </a:moveTo>
                  <a:lnTo>
                    <a:pt x="357" y="0"/>
                  </a:lnTo>
                  <a:lnTo>
                    <a:pt x="270" y="86"/>
                  </a:lnTo>
                  <a:lnTo>
                    <a:pt x="346" y="51"/>
                  </a:lnTo>
                  <a:lnTo>
                    <a:pt x="439" y="103"/>
                  </a:lnTo>
                  <a:lnTo>
                    <a:pt x="429" y="160"/>
                  </a:lnTo>
                  <a:lnTo>
                    <a:pt x="372" y="255"/>
                  </a:lnTo>
                  <a:lnTo>
                    <a:pt x="317" y="279"/>
                  </a:lnTo>
                  <a:lnTo>
                    <a:pt x="159" y="318"/>
                  </a:lnTo>
                  <a:lnTo>
                    <a:pt x="252" y="356"/>
                  </a:lnTo>
                  <a:lnTo>
                    <a:pt x="290" y="356"/>
                  </a:lnTo>
                  <a:lnTo>
                    <a:pt x="258" y="449"/>
                  </a:lnTo>
                  <a:lnTo>
                    <a:pt x="129" y="648"/>
                  </a:lnTo>
                  <a:lnTo>
                    <a:pt x="0" y="827"/>
                  </a:lnTo>
                  <a:lnTo>
                    <a:pt x="104" y="755"/>
                  </a:lnTo>
                  <a:lnTo>
                    <a:pt x="334" y="466"/>
                  </a:lnTo>
                  <a:lnTo>
                    <a:pt x="507" y="110"/>
                  </a:lnTo>
                  <a:lnTo>
                    <a:pt x="477" y="97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3" name="Freeform 171"/>
            <p:cNvSpPr>
              <a:spLocks/>
            </p:cNvSpPr>
            <p:nvPr/>
          </p:nvSpPr>
          <p:spPr bwMode="auto">
            <a:xfrm>
              <a:off x="1910" y="1725"/>
              <a:ext cx="273" cy="342"/>
            </a:xfrm>
            <a:custGeom>
              <a:avLst/>
              <a:gdLst>
                <a:gd name="T0" fmla="*/ 153 w 546"/>
                <a:gd name="T1" fmla="*/ 323 h 685"/>
                <a:gd name="T2" fmla="*/ 75 w 546"/>
                <a:gd name="T3" fmla="*/ 336 h 685"/>
                <a:gd name="T4" fmla="*/ 0 w 546"/>
                <a:gd name="T5" fmla="*/ 342 h 685"/>
                <a:gd name="T6" fmla="*/ 71 w 546"/>
                <a:gd name="T7" fmla="*/ 317 h 685"/>
                <a:gd name="T8" fmla="*/ 124 w 546"/>
                <a:gd name="T9" fmla="*/ 270 h 685"/>
                <a:gd name="T10" fmla="*/ 143 w 546"/>
                <a:gd name="T11" fmla="*/ 213 h 685"/>
                <a:gd name="T12" fmla="*/ 200 w 546"/>
                <a:gd name="T13" fmla="*/ 158 h 685"/>
                <a:gd name="T14" fmla="*/ 215 w 546"/>
                <a:gd name="T15" fmla="*/ 118 h 685"/>
                <a:gd name="T16" fmla="*/ 200 w 546"/>
                <a:gd name="T17" fmla="*/ 82 h 685"/>
                <a:gd name="T18" fmla="*/ 108 w 546"/>
                <a:gd name="T19" fmla="*/ 29 h 685"/>
                <a:gd name="T20" fmla="*/ 212 w 546"/>
                <a:gd name="T21" fmla="*/ 22 h 685"/>
                <a:gd name="T22" fmla="*/ 214 w 546"/>
                <a:gd name="T23" fmla="*/ 0 h 685"/>
                <a:gd name="T24" fmla="*/ 260 w 546"/>
                <a:gd name="T25" fmla="*/ 60 h 685"/>
                <a:gd name="T26" fmla="*/ 273 w 546"/>
                <a:gd name="T27" fmla="*/ 103 h 685"/>
                <a:gd name="T28" fmla="*/ 270 w 546"/>
                <a:gd name="T29" fmla="*/ 141 h 685"/>
                <a:gd name="T30" fmla="*/ 249 w 546"/>
                <a:gd name="T31" fmla="*/ 215 h 685"/>
                <a:gd name="T32" fmla="*/ 153 w 546"/>
                <a:gd name="T33" fmla="*/ 323 h 685"/>
                <a:gd name="T34" fmla="*/ 153 w 546"/>
                <a:gd name="T35" fmla="*/ 323 h 685"/>
                <a:gd name="T36" fmla="*/ 153 w 546"/>
                <a:gd name="T37" fmla="*/ 323 h 6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6"/>
                <a:gd name="T58" fmla="*/ 0 h 685"/>
                <a:gd name="T59" fmla="*/ 546 w 546"/>
                <a:gd name="T60" fmla="*/ 685 h 6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6" h="685">
                  <a:moveTo>
                    <a:pt x="306" y="647"/>
                  </a:moveTo>
                  <a:lnTo>
                    <a:pt x="150" y="673"/>
                  </a:lnTo>
                  <a:lnTo>
                    <a:pt x="0" y="685"/>
                  </a:lnTo>
                  <a:lnTo>
                    <a:pt x="143" y="635"/>
                  </a:lnTo>
                  <a:lnTo>
                    <a:pt x="249" y="540"/>
                  </a:lnTo>
                  <a:lnTo>
                    <a:pt x="287" y="426"/>
                  </a:lnTo>
                  <a:lnTo>
                    <a:pt x="401" y="316"/>
                  </a:lnTo>
                  <a:lnTo>
                    <a:pt x="431" y="236"/>
                  </a:lnTo>
                  <a:lnTo>
                    <a:pt x="401" y="164"/>
                  </a:lnTo>
                  <a:lnTo>
                    <a:pt x="217" y="59"/>
                  </a:lnTo>
                  <a:lnTo>
                    <a:pt x="424" y="44"/>
                  </a:lnTo>
                  <a:lnTo>
                    <a:pt x="428" y="0"/>
                  </a:lnTo>
                  <a:lnTo>
                    <a:pt x="519" y="120"/>
                  </a:lnTo>
                  <a:lnTo>
                    <a:pt x="546" y="207"/>
                  </a:lnTo>
                  <a:lnTo>
                    <a:pt x="540" y="282"/>
                  </a:lnTo>
                  <a:lnTo>
                    <a:pt x="498" y="430"/>
                  </a:lnTo>
                  <a:lnTo>
                    <a:pt x="306" y="647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4" name="Freeform 172"/>
            <p:cNvSpPr>
              <a:spLocks/>
            </p:cNvSpPr>
            <p:nvPr/>
          </p:nvSpPr>
          <p:spPr bwMode="auto">
            <a:xfrm>
              <a:off x="1783" y="1783"/>
              <a:ext cx="384" cy="781"/>
            </a:xfrm>
            <a:custGeom>
              <a:avLst/>
              <a:gdLst>
                <a:gd name="T0" fmla="*/ 376 w 768"/>
                <a:gd name="T1" fmla="*/ 206 h 1563"/>
                <a:gd name="T2" fmla="*/ 357 w 768"/>
                <a:gd name="T3" fmla="*/ 337 h 1563"/>
                <a:gd name="T4" fmla="*/ 354 w 768"/>
                <a:gd name="T5" fmla="*/ 262 h 1563"/>
                <a:gd name="T6" fmla="*/ 300 w 768"/>
                <a:gd name="T7" fmla="*/ 283 h 1563"/>
                <a:gd name="T8" fmla="*/ 186 w 768"/>
                <a:gd name="T9" fmla="*/ 306 h 1563"/>
                <a:gd name="T10" fmla="*/ 113 w 768"/>
                <a:gd name="T11" fmla="*/ 293 h 1563"/>
                <a:gd name="T12" fmla="*/ 120 w 768"/>
                <a:gd name="T13" fmla="*/ 392 h 1563"/>
                <a:gd name="T14" fmla="*/ 81 w 768"/>
                <a:gd name="T15" fmla="*/ 371 h 1563"/>
                <a:gd name="T16" fmla="*/ 78 w 768"/>
                <a:gd name="T17" fmla="*/ 414 h 1563"/>
                <a:gd name="T18" fmla="*/ 55 w 768"/>
                <a:gd name="T19" fmla="*/ 444 h 1563"/>
                <a:gd name="T20" fmla="*/ 41 w 768"/>
                <a:gd name="T21" fmla="*/ 585 h 1563"/>
                <a:gd name="T22" fmla="*/ 69 w 768"/>
                <a:gd name="T23" fmla="*/ 668 h 1563"/>
                <a:gd name="T24" fmla="*/ 136 w 768"/>
                <a:gd name="T25" fmla="*/ 691 h 1563"/>
                <a:gd name="T26" fmla="*/ 161 w 768"/>
                <a:gd name="T27" fmla="*/ 697 h 1563"/>
                <a:gd name="T28" fmla="*/ 184 w 768"/>
                <a:gd name="T29" fmla="*/ 716 h 1563"/>
                <a:gd name="T30" fmla="*/ 187 w 768"/>
                <a:gd name="T31" fmla="*/ 735 h 1563"/>
                <a:gd name="T32" fmla="*/ 29 w 768"/>
                <a:gd name="T33" fmla="*/ 666 h 1563"/>
                <a:gd name="T34" fmla="*/ 25 w 768"/>
                <a:gd name="T35" fmla="*/ 392 h 1563"/>
                <a:gd name="T36" fmla="*/ 97 w 768"/>
                <a:gd name="T37" fmla="*/ 290 h 1563"/>
                <a:gd name="T38" fmla="*/ 39 w 768"/>
                <a:gd name="T39" fmla="*/ 215 h 1563"/>
                <a:gd name="T40" fmla="*/ 9 w 768"/>
                <a:gd name="T41" fmla="*/ 135 h 1563"/>
                <a:gd name="T42" fmla="*/ 19 w 768"/>
                <a:gd name="T43" fmla="*/ 0 h 1563"/>
                <a:gd name="T44" fmla="*/ 14 w 768"/>
                <a:gd name="T45" fmla="*/ 91 h 1563"/>
                <a:gd name="T46" fmla="*/ 29 w 768"/>
                <a:gd name="T47" fmla="*/ 124 h 1563"/>
                <a:gd name="T48" fmla="*/ 64 w 768"/>
                <a:gd name="T49" fmla="*/ 157 h 1563"/>
                <a:gd name="T50" fmla="*/ 17 w 768"/>
                <a:gd name="T51" fmla="*/ 145 h 1563"/>
                <a:gd name="T52" fmla="*/ 41 w 768"/>
                <a:gd name="T53" fmla="*/ 190 h 1563"/>
                <a:gd name="T54" fmla="*/ 60 w 768"/>
                <a:gd name="T55" fmla="*/ 254 h 1563"/>
                <a:gd name="T56" fmla="*/ 110 w 768"/>
                <a:gd name="T57" fmla="*/ 275 h 1563"/>
                <a:gd name="T58" fmla="*/ 224 w 768"/>
                <a:gd name="T59" fmla="*/ 268 h 1563"/>
                <a:gd name="T60" fmla="*/ 329 w 768"/>
                <a:gd name="T61" fmla="*/ 201 h 1563"/>
                <a:gd name="T62" fmla="*/ 384 w 768"/>
                <a:gd name="T63" fmla="*/ 119 h 15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8"/>
                <a:gd name="T97" fmla="*/ 0 h 1563"/>
                <a:gd name="T98" fmla="*/ 768 w 768"/>
                <a:gd name="T99" fmla="*/ 1563 h 15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8" h="1563">
                  <a:moveTo>
                    <a:pt x="768" y="238"/>
                  </a:moveTo>
                  <a:lnTo>
                    <a:pt x="751" y="413"/>
                  </a:lnTo>
                  <a:lnTo>
                    <a:pt x="747" y="601"/>
                  </a:lnTo>
                  <a:lnTo>
                    <a:pt x="713" y="675"/>
                  </a:lnTo>
                  <a:lnTo>
                    <a:pt x="717" y="578"/>
                  </a:lnTo>
                  <a:lnTo>
                    <a:pt x="707" y="525"/>
                  </a:lnTo>
                  <a:lnTo>
                    <a:pt x="679" y="500"/>
                  </a:lnTo>
                  <a:lnTo>
                    <a:pt x="599" y="567"/>
                  </a:lnTo>
                  <a:lnTo>
                    <a:pt x="523" y="593"/>
                  </a:lnTo>
                  <a:lnTo>
                    <a:pt x="371" y="612"/>
                  </a:lnTo>
                  <a:lnTo>
                    <a:pt x="278" y="601"/>
                  </a:lnTo>
                  <a:lnTo>
                    <a:pt x="226" y="586"/>
                  </a:lnTo>
                  <a:lnTo>
                    <a:pt x="221" y="688"/>
                  </a:lnTo>
                  <a:lnTo>
                    <a:pt x="240" y="785"/>
                  </a:lnTo>
                  <a:lnTo>
                    <a:pt x="192" y="723"/>
                  </a:lnTo>
                  <a:lnTo>
                    <a:pt x="162" y="742"/>
                  </a:lnTo>
                  <a:lnTo>
                    <a:pt x="154" y="789"/>
                  </a:lnTo>
                  <a:lnTo>
                    <a:pt x="156" y="829"/>
                  </a:lnTo>
                  <a:lnTo>
                    <a:pt x="259" y="877"/>
                  </a:lnTo>
                  <a:lnTo>
                    <a:pt x="110" y="888"/>
                  </a:lnTo>
                  <a:lnTo>
                    <a:pt x="82" y="945"/>
                  </a:lnTo>
                  <a:lnTo>
                    <a:pt x="82" y="1171"/>
                  </a:lnTo>
                  <a:lnTo>
                    <a:pt x="99" y="1243"/>
                  </a:lnTo>
                  <a:lnTo>
                    <a:pt x="137" y="1337"/>
                  </a:lnTo>
                  <a:lnTo>
                    <a:pt x="226" y="1498"/>
                  </a:lnTo>
                  <a:lnTo>
                    <a:pt x="272" y="1382"/>
                  </a:lnTo>
                  <a:lnTo>
                    <a:pt x="339" y="1287"/>
                  </a:lnTo>
                  <a:lnTo>
                    <a:pt x="321" y="1394"/>
                  </a:lnTo>
                  <a:lnTo>
                    <a:pt x="327" y="1437"/>
                  </a:lnTo>
                  <a:lnTo>
                    <a:pt x="367" y="1432"/>
                  </a:lnTo>
                  <a:lnTo>
                    <a:pt x="506" y="1344"/>
                  </a:lnTo>
                  <a:lnTo>
                    <a:pt x="373" y="1471"/>
                  </a:lnTo>
                  <a:lnTo>
                    <a:pt x="217" y="1563"/>
                  </a:lnTo>
                  <a:lnTo>
                    <a:pt x="59" y="1333"/>
                  </a:lnTo>
                  <a:lnTo>
                    <a:pt x="38" y="1093"/>
                  </a:lnTo>
                  <a:lnTo>
                    <a:pt x="50" y="785"/>
                  </a:lnTo>
                  <a:lnTo>
                    <a:pt x="187" y="627"/>
                  </a:lnTo>
                  <a:lnTo>
                    <a:pt x="194" y="580"/>
                  </a:lnTo>
                  <a:lnTo>
                    <a:pt x="105" y="523"/>
                  </a:lnTo>
                  <a:lnTo>
                    <a:pt x="78" y="430"/>
                  </a:lnTo>
                  <a:lnTo>
                    <a:pt x="34" y="346"/>
                  </a:lnTo>
                  <a:lnTo>
                    <a:pt x="17" y="270"/>
                  </a:lnTo>
                  <a:lnTo>
                    <a:pt x="0" y="74"/>
                  </a:lnTo>
                  <a:lnTo>
                    <a:pt x="38" y="0"/>
                  </a:lnTo>
                  <a:lnTo>
                    <a:pt x="21" y="74"/>
                  </a:lnTo>
                  <a:lnTo>
                    <a:pt x="29" y="183"/>
                  </a:lnTo>
                  <a:lnTo>
                    <a:pt x="44" y="259"/>
                  </a:lnTo>
                  <a:lnTo>
                    <a:pt x="59" y="249"/>
                  </a:lnTo>
                  <a:lnTo>
                    <a:pt x="88" y="276"/>
                  </a:lnTo>
                  <a:lnTo>
                    <a:pt x="128" y="314"/>
                  </a:lnTo>
                  <a:lnTo>
                    <a:pt x="59" y="291"/>
                  </a:lnTo>
                  <a:lnTo>
                    <a:pt x="34" y="291"/>
                  </a:lnTo>
                  <a:lnTo>
                    <a:pt x="48" y="342"/>
                  </a:lnTo>
                  <a:lnTo>
                    <a:pt x="82" y="380"/>
                  </a:lnTo>
                  <a:lnTo>
                    <a:pt x="101" y="424"/>
                  </a:lnTo>
                  <a:lnTo>
                    <a:pt x="120" y="508"/>
                  </a:lnTo>
                  <a:lnTo>
                    <a:pt x="156" y="536"/>
                  </a:lnTo>
                  <a:lnTo>
                    <a:pt x="221" y="551"/>
                  </a:lnTo>
                  <a:lnTo>
                    <a:pt x="306" y="559"/>
                  </a:lnTo>
                  <a:lnTo>
                    <a:pt x="449" y="536"/>
                  </a:lnTo>
                  <a:lnTo>
                    <a:pt x="580" y="494"/>
                  </a:lnTo>
                  <a:lnTo>
                    <a:pt x="658" y="403"/>
                  </a:lnTo>
                  <a:lnTo>
                    <a:pt x="768" y="238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5" name="Freeform 173"/>
            <p:cNvSpPr>
              <a:spLocks/>
            </p:cNvSpPr>
            <p:nvPr/>
          </p:nvSpPr>
          <p:spPr bwMode="auto">
            <a:xfrm>
              <a:off x="1840" y="1734"/>
              <a:ext cx="40" cy="126"/>
            </a:xfrm>
            <a:custGeom>
              <a:avLst/>
              <a:gdLst>
                <a:gd name="T0" fmla="*/ 24 w 80"/>
                <a:gd name="T1" fmla="*/ 21 h 251"/>
                <a:gd name="T2" fmla="*/ 24 w 80"/>
                <a:gd name="T3" fmla="*/ 58 h 251"/>
                <a:gd name="T4" fmla="*/ 0 w 80"/>
                <a:gd name="T5" fmla="*/ 126 h 251"/>
                <a:gd name="T6" fmla="*/ 37 w 80"/>
                <a:gd name="T7" fmla="*/ 65 h 251"/>
                <a:gd name="T8" fmla="*/ 40 w 80"/>
                <a:gd name="T9" fmla="*/ 40 h 251"/>
                <a:gd name="T10" fmla="*/ 37 w 80"/>
                <a:gd name="T11" fmla="*/ 17 h 251"/>
                <a:gd name="T12" fmla="*/ 11 w 80"/>
                <a:gd name="T13" fmla="*/ 0 h 251"/>
                <a:gd name="T14" fmla="*/ 24 w 80"/>
                <a:gd name="T15" fmla="*/ 21 h 251"/>
                <a:gd name="T16" fmla="*/ 24 w 80"/>
                <a:gd name="T17" fmla="*/ 21 h 251"/>
                <a:gd name="T18" fmla="*/ 24 w 80"/>
                <a:gd name="T19" fmla="*/ 21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251"/>
                <a:gd name="T32" fmla="*/ 80 w 80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251">
                  <a:moveTo>
                    <a:pt x="48" y="42"/>
                  </a:moveTo>
                  <a:lnTo>
                    <a:pt x="48" y="116"/>
                  </a:lnTo>
                  <a:lnTo>
                    <a:pt x="0" y="251"/>
                  </a:lnTo>
                  <a:lnTo>
                    <a:pt x="74" y="130"/>
                  </a:lnTo>
                  <a:lnTo>
                    <a:pt x="80" y="80"/>
                  </a:lnTo>
                  <a:lnTo>
                    <a:pt x="73" y="34"/>
                  </a:lnTo>
                  <a:lnTo>
                    <a:pt x="23" y="0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6" name="Freeform 174"/>
            <p:cNvSpPr>
              <a:spLocks/>
            </p:cNvSpPr>
            <p:nvPr/>
          </p:nvSpPr>
          <p:spPr bwMode="auto">
            <a:xfrm>
              <a:off x="2020" y="1728"/>
              <a:ext cx="178" cy="203"/>
            </a:xfrm>
            <a:custGeom>
              <a:avLst/>
              <a:gdLst>
                <a:gd name="T0" fmla="*/ 0 w 356"/>
                <a:gd name="T1" fmla="*/ 31 h 405"/>
                <a:gd name="T2" fmla="*/ 52 w 356"/>
                <a:gd name="T3" fmla="*/ 52 h 405"/>
                <a:gd name="T4" fmla="*/ 86 w 356"/>
                <a:gd name="T5" fmla="*/ 63 h 405"/>
                <a:gd name="T6" fmla="*/ 86 w 356"/>
                <a:gd name="T7" fmla="*/ 49 h 405"/>
                <a:gd name="T8" fmla="*/ 112 w 356"/>
                <a:gd name="T9" fmla="*/ 66 h 405"/>
                <a:gd name="T10" fmla="*/ 119 w 356"/>
                <a:gd name="T11" fmla="*/ 40 h 405"/>
                <a:gd name="T12" fmla="*/ 135 w 356"/>
                <a:gd name="T13" fmla="*/ 76 h 405"/>
                <a:gd name="T14" fmla="*/ 135 w 356"/>
                <a:gd name="T15" fmla="*/ 99 h 405"/>
                <a:gd name="T16" fmla="*/ 130 w 356"/>
                <a:gd name="T17" fmla="*/ 123 h 405"/>
                <a:gd name="T18" fmla="*/ 121 w 356"/>
                <a:gd name="T19" fmla="*/ 149 h 405"/>
                <a:gd name="T20" fmla="*/ 132 w 356"/>
                <a:gd name="T21" fmla="*/ 145 h 405"/>
                <a:gd name="T22" fmla="*/ 130 w 356"/>
                <a:gd name="T23" fmla="*/ 162 h 405"/>
                <a:gd name="T24" fmla="*/ 139 w 356"/>
                <a:gd name="T25" fmla="*/ 172 h 405"/>
                <a:gd name="T26" fmla="*/ 139 w 356"/>
                <a:gd name="T27" fmla="*/ 203 h 405"/>
                <a:gd name="T28" fmla="*/ 161 w 356"/>
                <a:gd name="T29" fmla="*/ 152 h 405"/>
                <a:gd name="T30" fmla="*/ 178 w 356"/>
                <a:gd name="T31" fmla="*/ 114 h 405"/>
                <a:gd name="T32" fmla="*/ 154 w 356"/>
                <a:gd name="T33" fmla="*/ 52 h 405"/>
                <a:gd name="T34" fmla="*/ 98 w 356"/>
                <a:gd name="T35" fmla="*/ 0 h 405"/>
                <a:gd name="T36" fmla="*/ 93 w 356"/>
                <a:gd name="T37" fmla="*/ 33 h 405"/>
                <a:gd name="T38" fmla="*/ 49 w 356"/>
                <a:gd name="T39" fmla="*/ 29 h 405"/>
                <a:gd name="T40" fmla="*/ 38 w 356"/>
                <a:gd name="T41" fmla="*/ 20 h 405"/>
                <a:gd name="T42" fmla="*/ 34 w 356"/>
                <a:gd name="T43" fmla="*/ 38 h 405"/>
                <a:gd name="T44" fmla="*/ 0 w 356"/>
                <a:gd name="T45" fmla="*/ 5 h 405"/>
                <a:gd name="T46" fmla="*/ 0 w 356"/>
                <a:gd name="T47" fmla="*/ 31 h 405"/>
                <a:gd name="T48" fmla="*/ 0 w 356"/>
                <a:gd name="T49" fmla="*/ 31 h 405"/>
                <a:gd name="T50" fmla="*/ 0 w 356"/>
                <a:gd name="T51" fmla="*/ 31 h 4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6"/>
                <a:gd name="T79" fmla="*/ 0 h 405"/>
                <a:gd name="T80" fmla="*/ 356 w 356"/>
                <a:gd name="T81" fmla="*/ 405 h 4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6" h="405">
                  <a:moveTo>
                    <a:pt x="0" y="61"/>
                  </a:moveTo>
                  <a:lnTo>
                    <a:pt x="105" y="103"/>
                  </a:lnTo>
                  <a:lnTo>
                    <a:pt x="172" y="125"/>
                  </a:lnTo>
                  <a:lnTo>
                    <a:pt x="172" y="97"/>
                  </a:lnTo>
                  <a:lnTo>
                    <a:pt x="225" y="131"/>
                  </a:lnTo>
                  <a:lnTo>
                    <a:pt x="238" y="80"/>
                  </a:lnTo>
                  <a:lnTo>
                    <a:pt x="270" y="152"/>
                  </a:lnTo>
                  <a:lnTo>
                    <a:pt x="270" y="198"/>
                  </a:lnTo>
                  <a:lnTo>
                    <a:pt x="259" y="245"/>
                  </a:lnTo>
                  <a:lnTo>
                    <a:pt x="242" y="298"/>
                  </a:lnTo>
                  <a:lnTo>
                    <a:pt x="263" y="289"/>
                  </a:lnTo>
                  <a:lnTo>
                    <a:pt x="259" y="323"/>
                  </a:lnTo>
                  <a:lnTo>
                    <a:pt x="278" y="344"/>
                  </a:lnTo>
                  <a:lnTo>
                    <a:pt x="278" y="405"/>
                  </a:lnTo>
                  <a:lnTo>
                    <a:pt x="322" y="304"/>
                  </a:lnTo>
                  <a:lnTo>
                    <a:pt x="356" y="228"/>
                  </a:lnTo>
                  <a:lnTo>
                    <a:pt x="308" y="103"/>
                  </a:lnTo>
                  <a:lnTo>
                    <a:pt x="196" y="0"/>
                  </a:lnTo>
                  <a:lnTo>
                    <a:pt x="187" y="65"/>
                  </a:lnTo>
                  <a:lnTo>
                    <a:pt x="99" y="57"/>
                  </a:lnTo>
                  <a:lnTo>
                    <a:pt x="76" y="40"/>
                  </a:lnTo>
                  <a:lnTo>
                    <a:pt x="67" y="76"/>
                  </a:lnTo>
                  <a:lnTo>
                    <a:pt x="0" y="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7" name="Freeform 175"/>
            <p:cNvSpPr>
              <a:spLocks/>
            </p:cNvSpPr>
            <p:nvPr/>
          </p:nvSpPr>
          <p:spPr bwMode="auto">
            <a:xfrm>
              <a:off x="1796" y="1609"/>
              <a:ext cx="136" cy="186"/>
            </a:xfrm>
            <a:custGeom>
              <a:avLst/>
              <a:gdLst>
                <a:gd name="T0" fmla="*/ 6 w 272"/>
                <a:gd name="T1" fmla="*/ 77 h 373"/>
                <a:gd name="T2" fmla="*/ 1 w 272"/>
                <a:gd name="T3" fmla="*/ 107 h 373"/>
                <a:gd name="T4" fmla="*/ 16 w 272"/>
                <a:gd name="T5" fmla="*/ 128 h 373"/>
                <a:gd name="T6" fmla="*/ 13 w 272"/>
                <a:gd name="T7" fmla="*/ 150 h 373"/>
                <a:gd name="T8" fmla="*/ 17 w 272"/>
                <a:gd name="T9" fmla="*/ 162 h 373"/>
                <a:gd name="T10" fmla="*/ 0 w 272"/>
                <a:gd name="T11" fmla="*/ 167 h 373"/>
                <a:gd name="T12" fmla="*/ 6 w 272"/>
                <a:gd name="T13" fmla="*/ 174 h 373"/>
                <a:gd name="T14" fmla="*/ 20 w 272"/>
                <a:gd name="T15" fmla="*/ 179 h 373"/>
                <a:gd name="T16" fmla="*/ 28 w 272"/>
                <a:gd name="T17" fmla="*/ 186 h 373"/>
                <a:gd name="T18" fmla="*/ 56 w 272"/>
                <a:gd name="T19" fmla="*/ 186 h 373"/>
                <a:gd name="T20" fmla="*/ 70 w 272"/>
                <a:gd name="T21" fmla="*/ 181 h 373"/>
                <a:gd name="T22" fmla="*/ 56 w 272"/>
                <a:gd name="T23" fmla="*/ 157 h 373"/>
                <a:gd name="T24" fmla="*/ 31 w 272"/>
                <a:gd name="T25" fmla="*/ 151 h 373"/>
                <a:gd name="T26" fmla="*/ 24 w 272"/>
                <a:gd name="T27" fmla="*/ 132 h 373"/>
                <a:gd name="T28" fmla="*/ 59 w 272"/>
                <a:gd name="T29" fmla="*/ 145 h 373"/>
                <a:gd name="T30" fmla="*/ 78 w 272"/>
                <a:gd name="T31" fmla="*/ 164 h 373"/>
                <a:gd name="T32" fmla="*/ 72 w 272"/>
                <a:gd name="T33" fmla="*/ 140 h 373"/>
                <a:gd name="T34" fmla="*/ 56 w 272"/>
                <a:gd name="T35" fmla="*/ 118 h 373"/>
                <a:gd name="T36" fmla="*/ 22 w 272"/>
                <a:gd name="T37" fmla="*/ 93 h 373"/>
                <a:gd name="T38" fmla="*/ 43 w 272"/>
                <a:gd name="T39" fmla="*/ 88 h 373"/>
                <a:gd name="T40" fmla="*/ 98 w 272"/>
                <a:gd name="T41" fmla="*/ 33 h 373"/>
                <a:gd name="T42" fmla="*/ 102 w 272"/>
                <a:gd name="T43" fmla="*/ 54 h 373"/>
                <a:gd name="T44" fmla="*/ 136 w 272"/>
                <a:gd name="T45" fmla="*/ 107 h 373"/>
                <a:gd name="T46" fmla="*/ 134 w 272"/>
                <a:gd name="T47" fmla="*/ 0 h 373"/>
                <a:gd name="T48" fmla="*/ 106 w 272"/>
                <a:gd name="T49" fmla="*/ 4 h 373"/>
                <a:gd name="T50" fmla="*/ 30 w 272"/>
                <a:gd name="T51" fmla="*/ 70 h 373"/>
                <a:gd name="T52" fmla="*/ 6 w 272"/>
                <a:gd name="T53" fmla="*/ 77 h 373"/>
                <a:gd name="T54" fmla="*/ 6 w 272"/>
                <a:gd name="T55" fmla="*/ 77 h 373"/>
                <a:gd name="T56" fmla="*/ 6 w 272"/>
                <a:gd name="T57" fmla="*/ 77 h 3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2"/>
                <a:gd name="T88" fmla="*/ 0 h 373"/>
                <a:gd name="T89" fmla="*/ 272 w 272"/>
                <a:gd name="T90" fmla="*/ 373 h 3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2" h="373">
                  <a:moveTo>
                    <a:pt x="13" y="154"/>
                  </a:moveTo>
                  <a:lnTo>
                    <a:pt x="2" y="215"/>
                  </a:lnTo>
                  <a:lnTo>
                    <a:pt x="32" y="257"/>
                  </a:lnTo>
                  <a:lnTo>
                    <a:pt x="26" y="301"/>
                  </a:lnTo>
                  <a:lnTo>
                    <a:pt x="34" y="325"/>
                  </a:lnTo>
                  <a:lnTo>
                    <a:pt x="0" y="335"/>
                  </a:lnTo>
                  <a:lnTo>
                    <a:pt x="13" y="348"/>
                  </a:lnTo>
                  <a:lnTo>
                    <a:pt x="40" y="358"/>
                  </a:lnTo>
                  <a:lnTo>
                    <a:pt x="57" y="373"/>
                  </a:lnTo>
                  <a:lnTo>
                    <a:pt x="112" y="373"/>
                  </a:lnTo>
                  <a:lnTo>
                    <a:pt x="141" y="363"/>
                  </a:lnTo>
                  <a:lnTo>
                    <a:pt x="112" y="314"/>
                  </a:lnTo>
                  <a:lnTo>
                    <a:pt x="63" y="303"/>
                  </a:lnTo>
                  <a:lnTo>
                    <a:pt x="49" y="265"/>
                  </a:lnTo>
                  <a:lnTo>
                    <a:pt x="118" y="291"/>
                  </a:lnTo>
                  <a:lnTo>
                    <a:pt x="156" y="329"/>
                  </a:lnTo>
                  <a:lnTo>
                    <a:pt x="144" y="280"/>
                  </a:lnTo>
                  <a:lnTo>
                    <a:pt x="112" y="236"/>
                  </a:lnTo>
                  <a:lnTo>
                    <a:pt x="44" y="187"/>
                  </a:lnTo>
                  <a:lnTo>
                    <a:pt x="87" y="177"/>
                  </a:lnTo>
                  <a:lnTo>
                    <a:pt x="196" y="67"/>
                  </a:lnTo>
                  <a:lnTo>
                    <a:pt x="205" y="109"/>
                  </a:lnTo>
                  <a:lnTo>
                    <a:pt x="272" y="215"/>
                  </a:lnTo>
                  <a:lnTo>
                    <a:pt x="268" y="0"/>
                  </a:lnTo>
                  <a:lnTo>
                    <a:pt x="213" y="8"/>
                  </a:lnTo>
                  <a:lnTo>
                    <a:pt x="61" y="141"/>
                  </a:lnTo>
                  <a:lnTo>
                    <a:pt x="13" y="154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8" name="Freeform 176"/>
            <p:cNvSpPr>
              <a:spLocks/>
            </p:cNvSpPr>
            <p:nvPr/>
          </p:nvSpPr>
          <p:spPr bwMode="auto">
            <a:xfrm>
              <a:off x="1804" y="1596"/>
              <a:ext cx="130" cy="175"/>
            </a:xfrm>
            <a:custGeom>
              <a:avLst/>
              <a:gdLst>
                <a:gd name="T0" fmla="*/ 114 w 260"/>
                <a:gd name="T1" fmla="*/ 22 h 349"/>
                <a:gd name="T2" fmla="*/ 86 w 260"/>
                <a:gd name="T3" fmla="*/ 36 h 349"/>
                <a:gd name="T4" fmla="*/ 36 w 260"/>
                <a:gd name="T5" fmla="*/ 90 h 349"/>
                <a:gd name="T6" fmla="*/ 5 w 260"/>
                <a:gd name="T7" fmla="*/ 97 h 349"/>
                <a:gd name="T8" fmla="*/ 17 w 260"/>
                <a:gd name="T9" fmla="*/ 116 h 349"/>
                <a:gd name="T10" fmla="*/ 46 w 260"/>
                <a:gd name="T11" fmla="*/ 144 h 349"/>
                <a:gd name="T12" fmla="*/ 10 w 260"/>
                <a:gd name="T13" fmla="*/ 132 h 349"/>
                <a:gd name="T14" fmla="*/ 17 w 260"/>
                <a:gd name="T15" fmla="*/ 152 h 349"/>
                <a:gd name="T16" fmla="*/ 20 w 260"/>
                <a:gd name="T17" fmla="*/ 174 h 349"/>
                <a:gd name="T18" fmla="*/ 2 w 260"/>
                <a:gd name="T19" fmla="*/ 175 h 349"/>
                <a:gd name="T20" fmla="*/ 7 w 260"/>
                <a:gd name="T21" fmla="*/ 161 h 349"/>
                <a:gd name="T22" fmla="*/ 2 w 260"/>
                <a:gd name="T23" fmla="*/ 119 h 349"/>
                <a:gd name="T24" fmla="*/ 0 w 260"/>
                <a:gd name="T25" fmla="*/ 88 h 349"/>
                <a:gd name="T26" fmla="*/ 30 w 260"/>
                <a:gd name="T27" fmla="*/ 76 h 349"/>
                <a:gd name="T28" fmla="*/ 97 w 260"/>
                <a:gd name="T29" fmla="*/ 15 h 349"/>
                <a:gd name="T30" fmla="*/ 129 w 260"/>
                <a:gd name="T31" fmla="*/ 0 h 349"/>
                <a:gd name="T32" fmla="*/ 130 w 260"/>
                <a:gd name="T33" fmla="*/ 71 h 349"/>
                <a:gd name="T34" fmla="*/ 127 w 260"/>
                <a:gd name="T35" fmla="*/ 112 h 349"/>
                <a:gd name="T36" fmla="*/ 105 w 260"/>
                <a:gd name="T37" fmla="*/ 76 h 349"/>
                <a:gd name="T38" fmla="*/ 98 w 260"/>
                <a:gd name="T39" fmla="*/ 46 h 349"/>
                <a:gd name="T40" fmla="*/ 114 w 260"/>
                <a:gd name="T41" fmla="*/ 22 h 349"/>
                <a:gd name="T42" fmla="*/ 114 w 260"/>
                <a:gd name="T43" fmla="*/ 22 h 349"/>
                <a:gd name="T44" fmla="*/ 114 w 260"/>
                <a:gd name="T45" fmla="*/ 22 h 3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0"/>
                <a:gd name="T70" fmla="*/ 0 h 349"/>
                <a:gd name="T71" fmla="*/ 260 w 260"/>
                <a:gd name="T72" fmla="*/ 349 h 3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0" h="349">
                  <a:moveTo>
                    <a:pt x="228" y="43"/>
                  </a:moveTo>
                  <a:lnTo>
                    <a:pt x="173" y="72"/>
                  </a:lnTo>
                  <a:lnTo>
                    <a:pt x="72" y="180"/>
                  </a:lnTo>
                  <a:lnTo>
                    <a:pt x="11" y="194"/>
                  </a:lnTo>
                  <a:lnTo>
                    <a:pt x="34" y="232"/>
                  </a:lnTo>
                  <a:lnTo>
                    <a:pt x="93" y="287"/>
                  </a:lnTo>
                  <a:lnTo>
                    <a:pt x="21" y="264"/>
                  </a:lnTo>
                  <a:lnTo>
                    <a:pt x="34" y="304"/>
                  </a:lnTo>
                  <a:lnTo>
                    <a:pt x="40" y="348"/>
                  </a:lnTo>
                  <a:lnTo>
                    <a:pt x="4" y="349"/>
                  </a:lnTo>
                  <a:lnTo>
                    <a:pt x="15" y="321"/>
                  </a:lnTo>
                  <a:lnTo>
                    <a:pt x="4" y="237"/>
                  </a:lnTo>
                  <a:lnTo>
                    <a:pt x="0" y="175"/>
                  </a:lnTo>
                  <a:lnTo>
                    <a:pt x="61" y="152"/>
                  </a:lnTo>
                  <a:lnTo>
                    <a:pt x="194" y="30"/>
                  </a:lnTo>
                  <a:lnTo>
                    <a:pt x="257" y="0"/>
                  </a:lnTo>
                  <a:lnTo>
                    <a:pt x="260" y="142"/>
                  </a:lnTo>
                  <a:lnTo>
                    <a:pt x="255" y="224"/>
                  </a:lnTo>
                  <a:lnTo>
                    <a:pt x="211" y="152"/>
                  </a:lnTo>
                  <a:lnTo>
                    <a:pt x="196" y="91"/>
                  </a:lnTo>
                  <a:lnTo>
                    <a:pt x="228" y="43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29" name="Freeform 177"/>
            <p:cNvSpPr>
              <a:spLocks/>
            </p:cNvSpPr>
            <p:nvPr/>
          </p:nvSpPr>
          <p:spPr bwMode="auto">
            <a:xfrm>
              <a:off x="1491" y="2081"/>
              <a:ext cx="399" cy="459"/>
            </a:xfrm>
            <a:custGeom>
              <a:avLst/>
              <a:gdLst>
                <a:gd name="T0" fmla="*/ 0 w 798"/>
                <a:gd name="T1" fmla="*/ 336 h 918"/>
                <a:gd name="T2" fmla="*/ 31 w 798"/>
                <a:gd name="T3" fmla="*/ 209 h 918"/>
                <a:gd name="T4" fmla="*/ 44 w 798"/>
                <a:gd name="T5" fmla="*/ 150 h 918"/>
                <a:gd name="T6" fmla="*/ 93 w 798"/>
                <a:gd name="T7" fmla="*/ 103 h 918"/>
                <a:gd name="T8" fmla="*/ 153 w 798"/>
                <a:gd name="T9" fmla="*/ 83 h 918"/>
                <a:gd name="T10" fmla="*/ 237 w 798"/>
                <a:gd name="T11" fmla="*/ 65 h 918"/>
                <a:gd name="T12" fmla="*/ 327 w 798"/>
                <a:gd name="T13" fmla="*/ 35 h 918"/>
                <a:gd name="T14" fmla="*/ 349 w 798"/>
                <a:gd name="T15" fmla="*/ 25 h 918"/>
                <a:gd name="T16" fmla="*/ 399 w 798"/>
                <a:gd name="T17" fmla="*/ 0 h 918"/>
                <a:gd name="T18" fmla="*/ 382 w 798"/>
                <a:gd name="T19" fmla="*/ 39 h 918"/>
                <a:gd name="T20" fmla="*/ 353 w 798"/>
                <a:gd name="T21" fmla="*/ 73 h 918"/>
                <a:gd name="T22" fmla="*/ 330 w 798"/>
                <a:gd name="T23" fmla="*/ 150 h 918"/>
                <a:gd name="T24" fmla="*/ 319 w 798"/>
                <a:gd name="T25" fmla="*/ 274 h 918"/>
                <a:gd name="T26" fmla="*/ 324 w 798"/>
                <a:gd name="T27" fmla="*/ 366 h 918"/>
                <a:gd name="T28" fmla="*/ 302 w 798"/>
                <a:gd name="T29" fmla="*/ 269 h 918"/>
                <a:gd name="T30" fmla="*/ 299 w 798"/>
                <a:gd name="T31" fmla="*/ 160 h 918"/>
                <a:gd name="T32" fmla="*/ 298 w 798"/>
                <a:gd name="T33" fmla="*/ 110 h 918"/>
                <a:gd name="T34" fmla="*/ 242 w 798"/>
                <a:gd name="T35" fmla="*/ 110 h 918"/>
                <a:gd name="T36" fmla="*/ 176 w 798"/>
                <a:gd name="T37" fmla="*/ 110 h 918"/>
                <a:gd name="T38" fmla="*/ 125 w 798"/>
                <a:gd name="T39" fmla="*/ 122 h 918"/>
                <a:gd name="T40" fmla="*/ 73 w 798"/>
                <a:gd name="T41" fmla="*/ 172 h 918"/>
                <a:gd name="T42" fmla="*/ 60 w 798"/>
                <a:gd name="T43" fmla="*/ 299 h 918"/>
                <a:gd name="T44" fmla="*/ 81 w 798"/>
                <a:gd name="T45" fmla="*/ 384 h 918"/>
                <a:gd name="T46" fmla="*/ 128 w 798"/>
                <a:gd name="T47" fmla="*/ 407 h 918"/>
                <a:gd name="T48" fmla="*/ 60 w 798"/>
                <a:gd name="T49" fmla="*/ 459 h 918"/>
                <a:gd name="T50" fmla="*/ 0 w 798"/>
                <a:gd name="T51" fmla="*/ 336 h 918"/>
                <a:gd name="T52" fmla="*/ 0 w 798"/>
                <a:gd name="T53" fmla="*/ 336 h 918"/>
                <a:gd name="T54" fmla="*/ 0 w 798"/>
                <a:gd name="T55" fmla="*/ 336 h 9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98"/>
                <a:gd name="T85" fmla="*/ 0 h 918"/>
                <a:gd name="T86" fmla="*/ 798 w 798"/>
                <a:gd name="T87" fmla="*/ 918 h 9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98" h="918">
                  <a:moveTo>
                    <a:pt x="0" y="671"/>
                  </a:moveTo>
                  <a:lnTo>
                    <a:pt x="62" y="418"/>
                  </a:lnTo>
                  <a:lnTo>
                    <a:pt x="87" y="299"/>
                  </a:lnTo>
                  <a:lnTo>
                    <a:pt x="186" y="205"/>
                  </a:lnTo>
                  <a:lnTo>
                    <a:pt x="306" y="165"/>
                  </a:lnTo>
                  <a:lnTo>
                    <a:pt x="475" y="129"/>
                  </a:lnTo>
                  <a:lnTo>
                    <a:pt x="654" y="70"/>
                  </a:lnTo>
                  <a:lnTo>
                    <a:pt x="697" y="50"/>
                  </a:lnTo>
                  <a:lnTo>
                    <a:pt x="798" y="0"/>
                  </a:lnTo>
                  <a:lnTo>
                    <a:pt x="764" y="78"/>
                  </a:lnTo>
                  <a:lnTo>
                    <a:pt x="705" y="146"/>
                  </a:lnTo>
                  <a:lnTo>
                    <a:pt x="659" y="299"/>
                  </a:lnTo>
                  <a:lnTo>
                    <a:pt x="638" y="548"/>
                  </a:lnTo>
                  <a:lnTo>
                    <a:pt x="648" y="732"/>
                  </a:lnTo>
                  <a:lnTo>
                    <a:pt x="604" y="538"/>
                  </a:lnTo>
                  <a:lnTo>
                    <a:pt x="598" y="319"/>
                  </a:lnTo>
                  <a:lnTo>
                    <a:pt x="595" y="219"/>
                  </a:lnTo>
                  <a:lnTo>
                    <a:pt x="484" y="219"/>
                  </a:lnTo>
                  <a:lnTo>
                    <a:pt x="351" y="219"/>
                  </a:lnTo>
                  <a:lnTo>
                    <a:pt x="251" y="245"/>
                  </a:lnTo>
                  <a:lnTo>
                    <a:pt x="146" y="344"/>
                  </a:lnTo>
                  <a:lnTo>
                    <a:pt x="121" y="597"/>
                  </a:lnTo>
                  <a:lnTo>
                    <a:pt x="161" y="768"/>
                  </a:lnTo>
                  <a:lnTo>
                    <a:pt x="256" y="814"/>
                  </a:lnTo>
                  <a:lnTo>
                    <a:pt x="121" y="918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0" name="Freeform 178"/>
            <p:cNvSpPr>
              <a:spLocks/>
            </p:cNvSpPr>
            <p:nvPr/>
          </p:nvSpPr>
          <p:spPr bwMode="auto">
            <a:xfrm>
              <a:off x="1904" y="2046"/>
              <a:ext cx="695" cy="1144"/>
            </a:xfrm>
            <a:custGeom>
              <a:avLst/>
              <a:gdLst>
                <a:gd name="T0" fmla="*/ 271 w 1389"/>
                <a:gd name="T1" fmla="*/ 31 h 2288"/>
                <a:gd name="T2" fmla="*/ 313 w 1389"/>
                <a:gd name="T3" fmla="*/ 65 h 2288"/>
                <a:gd name="T4" fmla="*/ 336 w 1389"/>
                <a:gd name="T5" fmla="*/ 78 h 2288"/>
                <a:gd name="T6" fmla="*/ 302 w 1389"/>
                <a:gd name="T7" fmla="*/ 132 h 2288"/>
                <a:gd name="T8" fmla="*/ 202 w 1389"/>
                <a:gd name="T9" fmla="*/ 309 h 2288"/>
                <a:gd name="T10" fmla="*/ 137 w 1389"/>
                <a:gd name="T11" fmla="*/ 401 h 2288"/>
                <a:gd name="T12" fmla="*/ 0 w 1389"/>
                <a:gd name="T13" fmla="*/ 523 h 2288"/>
                <a:gd name="T14" fmla="*/ 149 w 1389"/>
                <a:gd name="T15" fmla="*/ 418 h 2288"/>
                <a:gd name="T16" fmla="*/ 258 w 1389"/>
                <a:gd name="T17" fmla="*/ 289 h 2288"/>
                <a:gd name="T18" fmla="*/ 330 w 1389"/>
                <a:gd name="T19" fmla="*/ 167 h 2288"/>
                <a:gd name="T20" fmla="*/ 355 w 1389"/>
                <a:gd name="T21" fmla="*/ 111 h 2288"/>
                <a:gd name="T22" fmla="*/ 405 w 1389"/>
                <a:gd name="T23" fmla="*/ 127 h 2288"/>
                <a:gd name="T24" fmla="*/ 469 w 1389"/>
                <a:gd name="T25" fmla="*/ 155 h 2288"/>
                <a:gd name="T26" fmla="*/ 531 w 1389"/>
                <a:gd name="T27" fmla="*/ 182 h 2288"/>
                <a:gd name="T28" fmla="*/ 586 w 1389"/>
                <a:gd name="T29" fmla="*/ 222 h 2288"/>
                <a:gd name="T30" fmla="*/ 630 w 1389"/>
                <a:gd name="T31" fmla="*/ 236 h 2288"/>
                <a:gd name="T32" fmla="*/ 670 w 1389"/>
                <a:gd name="T33" fmla="*/ 280 h 2288"/>
                <a:gd name="T34" fmla="*/ 681 w 1389"/>
                <a:gd name="T35" fmla="*/ 353 h 2288"/>
                <a:gd name="T36" fmla="*/ 643 w 1389"/>
                <a:gd name="T37" fmla="*/ 558 h 2288"/>
                <a:gd name="T38" fmla="*/ 551 w 1389"/>
                <a:gd name="T39" fmla="*/ 799 h 2288"/>
                <a:gd name="T40" fmla="*/ 467 w 1389"/>
                <a:gd name="T41" fmla="*/ 958 h 2288"/>
                <a:gd name="T42" fmla="*/ 436 w 1389"/>
                <a:gd name="T43" fmla="*/ 938 h 2288"/>
                <a:gd name="T44" fmla="*/ 442 w 1389"/>
                <a:gd name="T45" fmla="*/ 965 h 2288"/>
                <a:gd name="T46" fmla="*/ 357 w 1389"/>
                <a:gd name="T47" fmla="*/ 1085 h 2288"/>
                <a:gd name="T48" fmla="*/ 469 w 1389"/>
                <a:gd name="T49" fmla="*/ 980 h 2288"/>
                <a:gd name="T50" fmla="*/ 546 w 1389"/>
                <a:gd name="T51" fmla="*/ 851 h 2288"/>
                <a:gd name="T52" fmla="*/ 499 w 1389"/>
                <a:gd name="T53" fmla="*/ 1033 h 2288"/>
                <a:gd name="T54" fmla="*/ 464 w 1389"/>
                <a:gd name="T55" fmla="*/ 1073 h 2288"/>
                <a:gd name="T56" fmla="*/ 414 w 1389"/>
                <a:gd name="T57" fmla="*/ 1087 h 2288"/>
                <a:gd name="T58" fmla="*/ 345 w 1389"/>
                <a:gd name="T59" fmla="*/ 1144 h 2288"/>
                <a:gd name="T60" fmla="*/ 419 w 1389"/>
                <a:gd name="T61" fmla="*/ 1107 h 2288"/>
                <a:gd name="T62" fmla="*/ 469 w 1389"/>
                <a:gd name="T63" fmla="*/ 1107 h 2288"/>
                <a:gd name="T64" fmla="*/ 519 w 1389"/>
                <a:gd name="T65" fmla="*/ 1063 h 2288"/>
                <a:gd name="T66" fmla="*/ 586 w 1389"/>
                <a:gd name="T67" fmla="*/ 813 h 2288"/>
                <a:gd name="T68" fmla="*/ 598 w 1389"/>
                <a:gd name="T69" fmla="*/ 736 h 2288"/>
                <a:gd name="T70" fmla="*/ 670 w 1389"/>
                <a:gd name="T71" fmla="*/ 505 h 2288"/>
                <a:gd name="T72" fmla="*/ 695 w 1389"/>
                <a:gd name="T73" fmla="*/ 385 h 2288"/>
                <a:gd name="T74" fmla="*/ 695 w 1389"/>
                <a:gd name="T75" fmla="*/ 304 h 2288"/>
                <a:gd name="T76" fmla="*/ 665 w 1389"/>
                <a:gd name="T77" fmla="*/ 241 h 2288"/>
                <a:gd name="T78" fmla="*/ 563 w 1389"/>
                <a:gd name="T79" fmla="*/ 168 h 2288"/>
                <a:gd name="T80" fmla="*/ 428 w 1389"/>
                <a:gd name="T81" fmla="*/ 105 h 2288"/>
                <a:gd name="T82" fmla="*/ 369 w 1389"/>
                <a:gd name="T83" fmla="*/ 74 h 2288"/>
                <a:gd name="T84" fmla="*/ 347 w 1389"/>
                <a:gd name="T85" fmla="*/ 56 h 2288"/>
                <a:gd name="T86" fmla="*/ 322 w 1389"/>
                <a:gd name="T87" fmla="*/ 53 h 2288"/>
                <a:gd name="T88" fmla="*/ 291 w 1389"/>
                <a:gd name="T89" fmla="*/ 29 h 2288"/>
                <a:gd name="T90" fmla="*/ 251 w 1389"/>
                <a:gd name="T91" fmla="*/ 0 h 2288"/>
                <a:gd name="T92" fmla="*/ 237 w 1389"/>
                <a:gd name="T93" fmla="*/ 71 h 2288"/>
                <a:gd name="T94" fmla="*/ 271 w 1389"/>
                <a:gd name="T95" fmla="*/ 31 h 2288"/>
                <a:gd name="T96" fmla="*/ 271 w 1389"/>
                <a:gd name="T97" fmla="*/ 31 h 2288"/>
                <a:gd name="T98" fmla="*/ 271 w 1389"/>
                <a:gd name="T99" fmla="*/ 31 h 2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89"/>
                <a:gd name="T151" fmla="*/ 0 h 2288"/>
                <a:gd name="T152" fmla="*/ 1389 w 1389"/>
                <a:gd name="T153" fmla="*/ 2288 h 22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89" h="2288">
                  <a:moveTo>
                    <a:pt x="541" y="62"/>
                  </a:moveTo>
                  <a:lnTo>
                    <a:pt x="625" y="129"/>
                  </a:lnTo>
                  <a:lnTo>
                    <a:pt x="671" y="156"/>
                  </a:lnTo>
                  <a:lnTo>
                    <a:pt x="604" y="264"/>
                  </a:lnTo>
                  <a:lnTo>
                    <a:pt x="403" y="618"/>
                  </a:lnTo>
                  <a:lnTo>
                    <a:pt x="273" y="802"/>
                  </a:lnTo>
                  <a:lnTo>
                    <a:pt x="0" y="1045"/>
                  </a:lnTo>
                  <a:lnTo>
                    <a:pt x="298" y="836"/>
                  </a:lnTo>
                  <a:lnTo>
                    <a:pt x="515" y="578"/>
                  </a:lnTo>
                  <a:lnTo>
                    <a:pt x="659" y="334"/>
                  </a:lnTo>
                  <a:lnTo>
                    <a:pt x="710" y="222"/>
                  </a:lnTo>
                  <a:lnTo>
                    <a:pt x="809" y="254"/>
                  </a:lnTo>
                  <a:lnTo>
                    <a:pt x="937" y="310"/>
                  </a:lnTo>
                  <a:lnTo>
                    <a:pt x="1062" y="365"/>
                  </a:lnTo>
                  <a:lnTo>
                    <a:pt x="1171" y="445"/>
                  </a:lnTo>
                  <a:lnTo>
                    <a:pt x="1260" y="473"/>
                  </a:lnTo>
                  <a:lnTo>
                    <a:pt x="1340" y="559"/>
                  </a:lnTo>
                  <a:lnTo>
                    <a:pt x="1361" y="707"/>
                  </a:lnTo>
                  <a:lnTo>
                    <a:pt x="1285" y="1116"/>
                  </a:lnTo>
                  <a:lnTo>
                    <a:pt x="1102" y="1598"/>
                  </a:lnTo>
                  <a:lnTo>
                    <a:pt x="933" y="1916"/>
                  </a:lnTo>
                  <a:lnTo>
                    <a:pt x="872" y="1876"/>
                  </a:lnTo>
                  <a:lnTo>
                    <a:pt x="883" y="1931"/>
                  </a:lnTo>
                  <a:lnTo>
                    <a:pt x="714" y="2170"/>
                  </a:lnTo>
                  <a:lnTo>
                    <a:pt x="937" y="1961"/>
                  </a:lnTo>
                  <a:lnTo>
                    <a:pt x="1091" y="1703"/>
                  </a:lnTo>
                  <a:lnTo>
                    <a:pt x="998" y="2066"/>
                  </a:lnTo>
                  <a:lnTo>
                    <a:pt x="927" y="2146"/>
                  </a:lnTo>
                  <a:lnTo>
                    <a:pt x="828" y="2174"/>
                  </a:lnTo>
                  <a:lnTo>
                    <a:pt x="690" y="2288"/>
                  </a:lnTo>
                  <a:lnTo>
                    <a:pt x="838" y="2214"/>
                  </a:lnTo>
                  <a:lnTo>
                    <a:pt x="937" y="2214"/>
                  </a:lnTo>
                  <a:lnTo>
                    <a:pt x="1037" y="2125"/>
                  </a:lnTo>
                  <a:lnTo>
                    <a:pt x="1171" y="1627"/>
                  </a:lnTo>
                  <a:lnTo>
                    <a:pt x="1195" y="1473"/>
                  </a:lnTo>
                  <a:lnTo>
                    <a:pt x="1340" y="1011"/>
                  </a:lnTo>
                  <a:lnTo>
                    <a:pt x="1389" y="771"/>
                  </a:lnTo>
                  <a:lnTo>
                    <a:pt x="1389" y="608"/>
                  </a:lnTo>
                  <a:lnTo>
                    <a:pt x="1330" y="483"/>
                  </a:lnTo>
                  <a:lnTo>
                    <a:pt x="1125" y="336"/>
                  </a:lnTo>
                  <a:lnTo>
                    <a:pt x="855" y="211"/>
                  </a:lnTo>
                  <a:lnTo>
                    <a:pt x="737" y="148"/>
                  </a:lnTo>
                  <a:lnTo>
                    <a:pt x="693" y="112"/>
                  </a:lnTo>
                  <a:lnTo>
                    <a:pt x="644" y="106"/>
                  </a:lnTo>
                  <a:lnTo>
                    <a:pt x="581" y="59"/>
                  </a:lnTo>
                  <a:lnTo>
                    <a:pt x="501" y="0"/>
                  </a:lnTo>
                  <a:lnTo>
                    <a:pt x="473" y="142"/>
                  </a:lnTo>
                  <a:lnTo>
                    <a:pt x="541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1" name="Freeform 179"/>
            <p:cNvSpPr>
              <a:spLocks/>
            </p:cNvSpPr>
            <p:nvPr/>
          </p:nvSpPr>
          <p:spPr bwMode="auto">
            <a:xfrm>
              <a:off x="1797" y="2270"/>
              <a:ext cx="246" cy="322"/>
            </a:xfrm>
            <a:custGeom>
              <a:avLst/>
              <a:gdLst>
                <a:gd name="T0" fmla="*/ 0 w 492"/>
                <a:gd name="T1" fmla="*/ 74 h 645"/>
                <a:gd name="T2" fmla="*/ 9 w 492"/>
                <a:gd name="T3" fmla="*/ 181 h 645"/>
                <a:gd name="T4" fmla="*/ 78 w 492"/>
                <a:gd name="T5" fmla="*/ 288 h 645"/>
                <a:gd name="T6" fmla="*/ 94 w 492"/>
                <a:gd name="T7" fmla="*/ 322 h 645"/>
                <a:gd name="T8" fmla="*/ 246 w 492"/>
                <a:gd name="T9" fmla="*/ 199 h 645"/>
                <a:gd name="T10" fmla="*/ 111 w 492"/>
                <a:gd name="T11" fmla="*/ 291 h 645"/>
                <a:gd name="T12" fmla="*/ 38 w 492"/>
                <a:gd name="T13" fmla="*/ 192 h 645"/>
                <a:gd name="T14" fmla="*/ 13 w 492"/>
                <a:gd name="T15" fmla="*/ 121 h 645"/>
                <a:gd name="T16" fmla="*/ 7 w 492"/>
                <a:gd name="T17" fmla="*/ 0 h 645"/>
                <a:gd name="T18" fmla="*/ 0 w 492"/>
                <a:gd name="T19" fmla="*/ 74 h 645"/>
                <a:gd name="T20" fmla="*/ 0 w 492"/>
                <a:gd name="T21" fmla="*/ 74 h 645"/>
                <a:gd name="T22" fmla="*/ 0 w 492"/>
                <a:gd name="T23" fmla="*/ 74 h 6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2"/>
                <a:gd name="T37" fmla="*/ 0 h 645"/>
                <a:gd name="T38" fmla="*/ 492 w 492"/>
                <a:gd name="T39" fmla="*/ 645 h 6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2" h="645">
                  <a:moveTo>
                    <a:pt x="0" y="149"/>
                  </a:moveTo>
                  <a:lnTo>
                    <a:pt x="17" y="362"/>
                  </a:lnTo>
                  <a:lnTo>
                    <a:pt x="156" y="576"/>
                  </a:lnTo>
                  <a:lnTo>
                    <a:pt x="188" y="645"/>
                  </a:lnTo>
                  <a:lnTo>
                    <a:pt x="492" y="398"/>
                  </a:lnTo>
                  <a:lnTo>
                    <a:pt x="222" y="582"/>
                  </a:lnTo>
                  <a:lnTo>
                    <a:pt x="76" y="384"/>
                  </a:lnTo>
                  <a:lnTo>
                    <a:pt x="26" y="242"/>
                  </a:lnTo>
                  <a:lnTo>
                    <a:pt x="13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2" name="Freeform 180"/>
            <p:cNvSpPr>
              <a:spLocks/>
            </p:cNvSpPr>
            <p:nvPr/>
          </p:nvSpPr>
          <p:spPr bwMode="auto">
            <a:xfrm>
              <a:off x="1903" y="2450"/>
              <a:ext cx="458" cy="543"/>
            </a:xfrm>
            <a:custGeom>
              <a:avLst/>
              <a:gdLst>
                <a:gd name="T0" fmla="*/ 283 w 916"/>
                <a:gd name="T1" fmla="*/ 396 h 1087"/>
                <a:gd name="T2" fmla="*/ 263 w 916"/>
                <a:gd name="T3" fmla="*/ 373 h 1087"/>
                <a:gd name="T4" fmla="*/ 320 w 916"/>
                <a:gd name="T5" fmla="*/ 283 h 1087"/>
                <a:gd name="T6" fmla="*/ 351 w 916"/>
                <a:gd name="T7" fmla="*/ 185 h 1087"/>
                <a:gd name="T8" fmla="*/ 374 w 916"/>
                <a:gd name="T9" fmla="*/ 113 h 1087"/>
                <a:gd name="T10" fmla="*/ 458 w 916"/>
                <a:gd name="T11" fmla="*/ 0 h 1087"/>
                <a:gd name="T12" fmla="*/ 337 w 916"/>
                <a:gd name="T13" fmla="*/ 93 h 1087"/>
                <a:gd name="T14" fmla="*/ 293 w 916"/>
                <a:gd name="T15" fmla="*/ 231 h 1087"/>
                <a:gd name="T16" fmla="*/ 268 w 916"/>
                <a:gd name="T17" fmla="*/ 303 h 1087"/>
                <a:gd name="T18" fmla="*/ 237 w 916"/>
                <a:gd name="T19" fmla="*/ 341 h 1087"/>
                <a:gd name="T20" fmla="*/ 166 w 916"/>
                <a:gd name="T21" fmla="*/ 342 h 1087"/>
                <a:gd name="T22" fmla="*/ 51 w 916"/>
                <a:gd name="T23" fmla="*/ 233 h 1087"/>
                <a:gd name="T24" fmla="*/ 0 w 916"/>
                <a:gd name="T25" fmla="*/ 190 h 1087"/>
                <a:gd name="T26" fmla="*/ 11 w 916"/>
                <a:gd name="T27" fmla="*/ 206 h 1087"/>
                <a:gd name="T28" fmla="*/ 65 w 916"/>
                <a:gd name="T29" fmla="*/ 261 h 1087"/>
                <a:gd name="T30" fmla="*/ 115 w 916"/>
                <a:gd name="T31" fmla="*/ 307 h 1087"/>
                <a:gd name="T32" fmla="*/ 211 w 916"/>
                <a:gd name="T33" fmla="*/ 403 h 1087"/>
                <a:gd name="T34" fmla="*/ 287 w 916"/>
                <a:gd name="T35" fmla="*/ 474 h 1087"/>
                <a:gd name="T36" fmla="*/ 248 w 916"/>
                <a:gd name="T37" fmla="*/ 407 h 1087"/>
                <a:gd name="T38" fmla="*/ 347 w 916"/>
                <a:gd name="T39" fmla="*/ 459 h 1087"/>
                <a:gd name="T40" fmla="*/ 452 w 916"/>
                <a:gd name="T41" fmla="*/ 543 h 1087"/>
                <a:gd name="T42" fmla="*/ 324 w 916"/>
                <a:gd name="T43" fmla="*/ 421 h 1087"/>
                <a:gd name="T44" fmla="*/ 283 w 916"/>
                <a:gd name="T45" fmla="*/ 396 h 1087"/>
                <a:gd name="T46" fmla="*/ 283 w 916"/>
                <a:gd name="T47" fmla="*/ 396 h 1087"/>
                <a:gd name="T48" fmla="*/ 283 w 916"/>
                <a:gd name="T49" fmla="*/ 396 h 10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6"/>
                <a:gd name="T76" fmla="*/ 0 h 1087"/>
                <a:gd name="T77" fmla="*/ 916 w 916"/>
                <a:gd name="T78" fmla="*/ 1087 h 10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6" h="1087">
                  <a:moveTo>
                    <a:pt x="566" y="792"/>
                  </a:moveTo>
                  <a:lnTo>
                    <a:pt x="526" y="747"/>
                  </a:lnTo>
                  <a:lnTo>
                    <a:pt x="640" y="566"/>
                  </a:lnTo>
                  <a:lnTo>
                    <a:pt x="701" y="370"/>
                  </a:lnTo>
                  <a:lnTo>
                    <a:pt x="747" y="226"/>
                  </a:lnTo>
                  <a:lnTo>
                    <a:pt x="916" y="0"/>
                  </a:lnTo>
                  <a:lnTo>
                    <a:pt x="674" y="186"/>
                  </a:lnTo>
                  <a:lnTo>
                    <a:pt x="585" y="462"/>
                  </a:lnTo>
                  <a:lnTo>
                    <a:pt x="536" y="606"/>
                  </a:lnTo>
                  <a:lnTo>
                    <a:pt x="475" y="682"/>
                  </a:lnTo>
                  <a:lnTo>
                    <a:pt x="332" y="684"/>
                  </a:lnTo>
                  <a:lnTo>
                    <a:pt x="102" y="467"/>
                  </a:lnTo>
                  <a:lnTo>
                    <a:pt x="0" y="380"/>
                  </a:lnTo>
                  <a:lnTo>
                    <a:pt x="21" y="412"/>
                  </a:lnTo>
                  <a:lnTo>
                    <a:pt x="129" y="522"/>
                  </a:lnTo>
                  <a:lnTo>
                    <a:pt x="230" y="615"/>
                  </a:lnTo>
                  <a:lnTo>
                    <a:pt x="422" y="807"/>
                  </a:lnTo>
                  <a:lnTo>
                    <a:pt x="574" y="948"/>
                  </a:lnTo>
                  <a:lnTo>
                    <a:pt x="496" y="815"/>
                  </a:lnTo>
                  <a:lnTo>
                    <a:pt x="693" y="918"/>
                  </a:lnTo>
                  <a:lnTo>
                    <a:pt x="904" y="1087"/>
                  </a:lnTo>
                  <a:lnTo>
                    <a:pt x="648" y="842"/>
                  </a:lnTo>
                  <a:lnTo>
                    <a:pt x="566" y="7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3" name="Freeform 181"/>
            <p:cNvSpPr>
              <a:spLocks/>
            </p:cNvSpPr>
            <p:nvPr/>
          </p:nvSpPr>
          <p:spPr bwMode="auto">
            <a:xfrm>
              <a:off x="1397" y="2513"/>
              <a:ext cx="921" cy="698"/>
            </a:xfrm>
            <a:custGeom>
              <a:avLst/>
              <a:gdLst>
                <a:gd name="T0" fmla="*/ 440 w 1842"/>
                <a:gd name="T1" fmla="*/ 263 h 1395"/>
                <a:gd name="T2" fmla="*/ 457 w 1842"/>
                <a:gd name="T3" fmla="*/ 296 h 1395"/>
                <a:gd name="T4" fmla="*/ 576 w 1842"/>
                <a:gd name="T5" fmla="*/ 476 h 1395"/>
                <a:gd name="T6" fmla="*/ 630 w 1842"/>
                <a:gd name="T7" fmla="*/ 542 h 1395"/>
                <a:gd name="T8" fmla="*/ 711 w 1842"/>
                <a:gd name="T9" fmla="*/ 610 h 1395"/>
                <a:gd name="T10" fmla="*/ 736 w 1842"/>
                <a:gd name="T11" fmla="*/ 647 h 1395"/>
                <a:gd name="T12" fmla="*/ 762 w 1842"/>
                <a:gd name="T13" fmla="*/ 666 h 1395"/>
                <a:gd name="T14" fmla="*/ 800 w 1842"/>
                <a:gd name="T15" fmla="*/ 657 h 1395"/>
                <a:gd name="T16" fmla="*/ 829 w 1842"/>
                <a:gd name="T17" fmla="*/ 644 h 1395"/>
                <a:gd name="T18" fmla="*/ 863 w 1842"/>
                <a:gd name="T19" fmla="*/ 616 h 1395"/>
                <a:gd name="T20" fmla="*/ 921 w 1842"/>
                <a:gd name="T21" fmla="*/ 552 h 1395"/>
                <a:gd name="T22" fmla="*/ 856 w 1842"/>
                <a:gd name="T23" fmla="*/ 657 h 1395"/>
                <a:gd name="T24" fmla="*/ 827 w 1842"/>
                <a:gd name="T25" fmla="*/ 680 h 1395"/>
                <a:gd name="T26" fmla="*/ 780 w 1842"/>
                <a:gd name="T27" fmla="*/ 698 h 1395"/>
                <a:gd name="T28" fmla="*/ 699 w 1842"/>
                <a:gd name="T29" fmla="*/ 698 h 1395"/>
                <a:gd name="T30" fmla="*/ 613 w 1842"/>
                <a:gd name="T31" fmla="*/ 697 h 1395"/>
                <a:gd name="T32" fmla="*/ 515 w 1842"/>
                <a:gd name="T33" fmla="*/ 677 h 1395"/>
                <a:gd name="T34" fmla="*/ 653 w 1842"/>
                <a:gd name="T35" fmla="*/ 677 h 1395"/>
                <a:gd name="T36" fmla="*/ 694 w 1842"/>
                <a:gd name="T37" fmla="*/ 664 h 1395"/>
                <a:gd name="T38" fmla="*/ 593 w 1842"/>
                <a:gd name="T39" fmla="*/ 570 h 1395"/>
                <a:gd name="T40" fmla="*/ 453 w 1842"/>
                <a:gd name="T41" fmla="*/ 431 h 1395"/>
                <a:gd name="T42" fmla="*/ 490 w 1842"/>
                <a:gd name="T43" fmla="*/ 521 h 1395"/>
                <a:gd name="T44" fmla="*/ 366 w 1842"/>
                <a:gd name="T45" fmla="*/ 366 h 1395"/>
                <a:gd name="T46" fmla="*/ 366 w 1842"/>
                <a:gd name="T47" fmla="*/ 436 h 1395"/>
                <a:gd name="T48" fmla="*/ 409 w 1842"/>
                <a:gd name="T49" fmla="*/ 514 h 1395"/>
                <a:gd name="T50" fmla="*/ 416 w 1842"/>
                <a:gd name="T51" fmla="*/ 570 h 1395"/>
                <a:gd name="T52" fmla="*/ 483 w 1842"/>
                <a:gd name="T53" fmla="*/ 662 h 1395"/>
                <a:gd name="T54" fmla="*/ 425 w 1842"/>
                <a:gd name="T55" fmla="*/ 624 h 1395"/>
                <a:gd name="T56" fmla="*/ 366 w 1842"/>
                <a:gd name="T57" fmla="*/ 584 h 1395"/>
                <a:gd name="T58" fmla="*/ 340 w 1842"/>
                <a:gd name="T59" fmla="*/ 538 h 1395"/>
                <a:gd name="T60" fmla="*/ 336 w 1842"/>
                <a:gd name="T61" fmla="*/ 480 h 1395"/>
                <a:gd name="T62" fmla="*/ 282 w 1842"/>
                <a:gd name="T63" fmla="*/ 411 h 1395"/>
                <a:gd name="T64" fmla="*/ 243 w 1842"/>
                <a:gd name="T65" fmla="*/ 360 h 1395"/>
                <a:gd name="T66" fmla="*/ 0 w 1842"/>
                <a:gd name="T67" fmla="*/ 518 h 1395"/>
                <a:gd name="T68" fmla="*/ 218 w 1842"/>
                <a:gd name="T69" fmla="*/ 357 h 1395"/>
                <a:gd name="T70" fmla="*/ 218 w 1842"/>
                <a:gd name="T71" fmla="*/ 302 h 1395"/>
                <a:gd name="T72" fmla="*/ 31 w 1842"/>
                <a:gd name="T73" fmla="*/ 0 h 1395"/>
                <a:gd name="T74" fmla="*/ 222 w 1842"/>
                <a:gd name="T75" fmla="*/ 288 h 1395"/>
                <a:gd name="T76" fmla="*/ 230 w 1842"/>
                <a:gd name="T77" fmla="*/ 341 h 1395"/>
                <a:gd name="T78" fmla="*/ 250 w 1842"/>
                <a:gd name="T79" fmla="*/ 333 h 1395"/>
                <a:gd name="T80" fmla="*/ 282 w 1842"/>
                <a:gd name="T81" fmla="*/ 315 h 1395"/>
                <a:gd name="T82" fmla="*/ 156 w 1842"/>
                <a:gd name="T83" fmla="*/ 80 h 1395"/>
                <a:gd name="T84" fmla="*/ 288 w 1842"/>
                <a:gd name="T85" fmla="*/ 302 h 1395"/>
                <a:gd name="T86" fmla="*/ 315 w 1842"/>
                <a:gd name="T87" fmla="*/ 286 h 1395"/>
                <a:gd name="T88" fmla="*/ 215 w 1842"/>
                <a:gd name="T89" fmla="*/ 143 h 1395"/>
                <a:gd name="T90" fmla="*/ 323 w 1842"/>
                <a:gd name="T91" fmla="*/ 280 h 1395"/>
                <a:gd name="T92" fmla="*/ 240 w 1842"/>
                <a:gd name="T93" fmla="*/ 183 h 1395"/>
                <a:gd name="T94" fmla="*/ 334 w 1842"/>
                <a:gd name="T95" fmla="*/ 186 h 1395"/>
                <a:gd name="T96" fmla="*/ 387 w 1842"/>
                <a:gd name="T97" fmla="*/ 179 h 1395"/>
                <a:gd name="T98" fmla="*/ 361 w 1842"/>
                <a:gd name="T99" fmla="*/ 195 h 1395"/>
                <a:gd name="T100" fmla="*/ 385 w 1842"/>
                <a:gd name="T101" fmla="*/ 219 h 1395"/>
                <a:gd name="T102" fmla="*/ 409 w 1842"/>
                <a:gd name="T103" fmla="*/ 232 h 1395"/>
                <a:gd name="T104" fmla="*/ 449 w 1842"/>
                <a:gd name="T105" fmla="*/ 224 h 1395"/>
                <a:gd name="T106" fmla="*/ 425 w 1842"/>
                <a:gd name="T107" fmla="*/ 239 h 1395"/>
                <a:gd name="T108" fmla="*/ 440 w 1842"/>
                <a:gd name="T109" fmla="*/ 263 h 1395"/>
                <a:gd name="T110" fmla="*/ 440 w 1842"/>
                <a:gd name="T111" fmla="*/ 263 h 1395"/>
                <a:gd name="T112" fmla="*/ 440 w 1842"/>
                <a:gd name="T113" fmla="*/ 263 h 1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2"/>
                <a:gd name="T172" fmla="*/ 0 h 1395"/>
                <a:gd name="T173" fmla="*/ 1842 w 1842"/>
                <a:gd name="T174" fmla="*/ 1395 h 1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2" h="1395">
                  <a:moveTo>
                    <a:pt x="879" y="526"/>
                  </a:moveTo>
                  <a:lnTo>
                    <a:pt x="913" y="591"/>
                  </a:lnTo>
                  <a:lnTo>
                    <a:pt x="1152" y="952"/>
                  </a:lnTo>
                  <a:lnTo>
                    <a:pt x="1259" y="1083"/>
                  </a:lnTo>
                  <a:lnTo>
                    <a:pt x="1422" y="1220"/>
                  </a:lnTo>
                  <a:lnTo>
                    <a:pt x="1472" y="1293"/>
                  </a:lnTo>
                  <a:lnTo>
                    <a:pt x="1523" y="1331"/>
                  </a:lnTo>
                  <a:lnTo>
                    <a:pt x="1599" y="1313"/>
                  </a:lnTo>
                  <a:lnTo>
                    <a:pt x="1658" y="1287"/>
                  </a:lnTo>
                  <a:lnTo>
                    <a:pt x="1726" y="1232"/>
                  </a:lnTo>
                  <a:lnTo>
                    <a:pt x="1842" y="1104"/>
                  </a:lnTo>
                  <a:lnTo>
                    <a:pt x="1711" y="1313"/>
                  </a:lnTo>
                  <a:lnTo>
                    <a:pt x="1654" y="1359"/>
                  </a:lnTo>
                  <a:lnTo>
                    <a:pt x="1559" y="1395"/>
                  </a:lnTo>
                  <a:lnTo>
                    <a:pt x="1398" y="1395"/>
                  </a:lnTo>
                  <a:lnTo>
                    <a:pt x="1225" y="1393"/>
                  </a:lnTo>
                  <a:lnTo>
                    <a:pt x="1029" y="1353"/>
                  </a:lnTo>
                  <a:lnTo>
                    <a:pt x="1306" y="1353"/>
                  </a:lnTo>
                  <a:lnTo>
                    <a:pt x="1388" y="1327"/>
                  </a:lnTo>
                  <a:lnTo>
                    <a:pt x="1185" y="1140"/>
                  </a:lnTo>
                  <a:lnTo>
                    <a:pt x="905" y="861"/>
                  </a:lnTo>
                  <a:lnTo>
                    <a:pt x="981" y="1042"/>
                  </a:lnTo>
                  <a:lnTo>
                    <a:pt x="732" y="732"/>
                  </a:lnTo>
                  <a:lnTo>
                    <a:pt x="732" y="872"/>
                  </a:lnTo>
                  <a:lnTo>
                    <a:pt x="818" y="1028"/>
                  </a:lnTo>
                  <a:lnTo>
                    <a:pt x="831" y="1139"/>
                  </a:lnTo>
                  <a:lnTo>
                    <a:pt x="966" y="1323"/>
                  </a:lnTo>
                  <a:lnTo>
                    <a:pt x="850" y="1247"/>
                  </a:lnTo>
                  <a:lnTo>
                    <a:pt x="732" y="1167"/>
                  </a:lnTo>
                  <a:lnTo>
                    <a:pt x="679" y="1076"/>
                  </a:lnTo>
                  <a:lnTo>
                    <a:pt x="671" y="960"/>
                  </a:lnTo>
                  <a:lnTo>
                    <a:pt x="563" y="821"/>
                  </a:lnTo>
                  <a:lnTo>
                    <a:pt x="487" y="720"/>
                  </a:lnTo>
                  <a:lnTo>
                    <a:pt x="0" y="1036"/>
                  </a:lnTo>
                  <a:lnTo>
                    <a:pt x="436" y="713"/>
                  </a:lnTo>
                  <a:lnTo>
                    <a:pt x="436" y="603"/>
                  </a:lnTo>
                  <a:lnTo>
                    <a:pt x="63" y="0"/>
                  </a:lnTo>
                  <a:lnTo>
                    <a:pt x="443" y="576"/>
                  </a:lnTo>
                  <a:lnTo>
                    <a:pt x="459" y="682"/>
                  </a:lnTo>
                  <a:lnTo>
                    <a:pt x="500" y="665"/>
                  </a:lnTo>
                  <a:lnTo>
                    <a:pt x="563" y="629"/>
                  </a:lnTo>
                  <a:lnTo>
                    <a:pt x="312" y="160"/>
                  </a:lnTo>
                  <a:lnTo>
                    <a:pt x="576" y="604"/>
                  </a:lnTo>
                  <a:lnTo>
                    <a:pt x="630" y="572"/>
                  </a:lnTo>
                  <a:lnTo>
                    <a:pt x="430" y="285"/>
                  </a:lnTo>
                  <a:lnTo>
                    <a:pt x="645" y="559"/>
                  </a:lnTo>
                  <a:lnTo>
                    <a:pt x="481" y="365"/>
                  </a:lnTo>
                  <a:lnTo>
                    <a:pt x="668" y="371"/>
                  </a:lnTo>
                  <a:lnTo>
                    <a:pt x="774" y="357"/>
                  </a:lnTo>
                  <a:lnTo>
                    <a:pt x="721" y="390"/>
                  </a:lnTo>
                  <a:lnTo>
                    <a:pt x="770" y="437"/>
                  </a:lnTo>
                  <a:lnTo>
                    <a:pt x="818" y="464"/>
                  </a:lnTo>
                  <a:lnTo>
                    <a:pt x="898" y="447"/>
                  </a:lnTo>
                  <a:lnTo>
                    <a:pt x="850" y="477"/>
                  </a:lnTo>
                  <a:lnTo>
                    <a:pt x="879" y="5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4" name="Freeform 182"/>
            <p:cNvSpPr>
              <a:spLocks/>
            </p:cNvSpPr>
            <p:nvPr/>
          </p:nvSpPr>
          <p:spPr bwMode="auto">
            <a:xfrm>
              <a:off x="1030" y="2600"/>
              <a:ext cx="179" cy="247"/>
            </a:xfrm>
            <a:custGeom>
              <a:avLst/>
              <a:gdLst>
                <a:gd name="T0" fmla="*/ 87 w 359"/>
                <a:gd name="T1" fmla="*/ 6 h 494"/>
                <a:gd name="T2" fmla="*/ 47 w 359"/>
                <a:gd name="T3" fmla="*/ 28 h 494"/>
                <a:gd name="T4" fmla="*/ 21 w 359"/>
                <a:gd name="T5" fmla="*/ 41 h 494"/>
                <a:gd name="T6" fmla="*/ 0 w 359"/>
                <a:gd name="T7" fmla="*/ 62 h 494"/>
                <a:gd name="T8" fmla="*/ 0 w 359"/>
                <a:gd name="T9" fmla="*/ 86 h 494"/>
                <a:gd name="T10" fmla="*/ 4 w 359"/>
                <a:gd name="T11" fmla="*/ 107 h 494"/>
                <a:gd name="T12" fmla="*/ 16 w 359"/>
                <a:gd name="T13" fmla="*/ 117 h 494"/>
                <a:gd name="T14" fmla="*/ 14 w 359"/>
                <a:gd name="T15" fmla="*/ 132 h 494"/>
                <a:gd name="T16" fmla="*/ 24 w 359"/>
                <a:gd name="T17" fmla="*/ 152 h 494"/>
                <a:gd name="T18" fmla="*/ 45 w 359"/>
                <a:gd name="T19" fmla="*/ 164 h 494"/>
                <a:gd name="T20" fmla="*/ 51 w 359"/>
                <a:gd name="T21" fmla="*/ 185 h 494"/>
                <a:gd name="T22" fmla="*/ 65 w 359"/>
                <a:gd name="T23" fmla="*/ 198 h 494"/>
                <a:gd name="T24" fmla="*/ 78 w 359"/>
                <a:gd name="T25" fmla="*/ 209 h 494"/>
                <a:gd name="T26" fmla="*/ 102 w 359"/>
                <a:gd name="T27" fmla="*/ 215 h 494"/>
                <a:gd name="T28" fmla="*/ 105 w 359"/>
                <a:gd name="T29" fmla="*/ 240 h 494"/>
                <a:gd name="T30" fmla="*/ 120 w 359"/>
                <a:gd name="T31" fmla="*/ 247 h 494"/>
                <a:gd name="T32" fmla="*/ 114 w 359"/>
                <a:gd name="T33" fmla="*/ 225 h 494"/>
                <a:gd name="T34" fmla="*/ 127 w 359"/>
                <a:gd name="T35" fmla="*/ 191 h 494"/>
                <a:gd name="T36" fmla="*/ 136 w 359"/>
                <a:gd name="T37" fmla="*/ 167 h 494"/>
                <a:gd name="T38" fmla="*/ 152 w 359"/>
                <a:gd name="T39" fmla="*/ 133 h 494"/>
                <a:gd name="T40" fmla="*/ 123 w 359"/>
                <a:gd name="T41" fmla="*/ 168 h 494"/>
                <a:gd name="T42" fmla="*/ 112 w 359"/>
                <a:gd name="T43" fmla="*/ 188 h 494"/>
                <a:gd name="T44" fmla="*/ 90 w 359"/>
                <a:gd name="T45" fmla="*/ 195 h 494"/>
                <a:gd name="T46" fmla="*/ 72 w 359"/>
                <a:gd name="T47" fmla="*/ 175 h 494"/>
                <a:gd name="T48" fmla="*/ 74 w 359"/>
                <a:gd name="T49" fmla="*/ 148 h 494"/>
                <a:gd name="T50" fmla="*/ 102 w 359"/>
                <a:gd name="T51" fmla="*/ 124 h 494"/>
                <a:gd name="T52" fmla="*/ 156 w 359"/>
                <a:gd name="T53" fmla="*/ 71 h 494"/>
                <a:gd name="T54" fmla="*/ 179 w 359"/>
                <a:gd name="T55" fmla="*/ 48 h 494"/>
                <a:gd name="T56" fmla="*/ 153 w 359"/>
                <a:gd name="T57" fmla="*/ 61 h 494"/>
                <a:gd name="T58" fmla="*/ 121 w 359"/>
                <a:gd name="T59" fmla="*/ 89 h 494"/>
                <a:gd name="T60" fmla="*/ 87 w 359"/>
                <a:gd name="T61" fmla="*/ 119 h 494"/>
                <a:gd name="T62" fmla="*/ 78 w 359"/>
                <a:gd name="T63" fmla="*/ 130 h 494"/>
                <a:gd name="T64" fmla="*/ 56 w 359"/>
                <a:gd name="T65" fmla="*/ 137 h 494"/>
                <a:gd name="T66" fmla="*/ 38 w 359"/>
                <a:gd name="T67" fmla="*/ 124 h 494"/>
                <a:gd name="T68" fmla="*/ 32 w 359"/>
                <a:gd name="T69" fmla="*/ 109 h 494"/>
                <a:gd name="T70" fmla="*/ 62 w 359"/>
                <a:gd name="T71" fmla="*/ 72 h 494"/>
                <a:gd name="T72" fmla="*/ 92 w 359"/>
                <a:gd name="T73" fmla="*/ 48 h 494"/>
                <a:gd name="T74" fmla="*/ 65 w 359"/>
                <a:gd name="T75" fmla="*/ 62 h 494"/>
                <a:gd name="T76" fmla="*/ 44 w 359"/>
                <a:gd name="T77" fmla="*/ 79 h 494"/>
                <a:gd name="T78" fmla="*/ 24 w 359"/>
                <a:gd name="T79" fmla="*/ 99 h 494"/>
                <a:gd name="T80" fmla="*/ 13 w 359"/>
                <a:gd name="T81" fmla="*/ 97 h 494"/>
                <a:gd name="T82" fmla="*/ 11 w 359"/>
                <a:gd name="T83" fmla="*/ 79 h 494"/>
                <a:gd name="T84" fmla="*/ 18 w 359"/>
                <a:gd name="T85" fmla="*/ 59 h 494"/>
                <a:gd name="T86" fmla="*/ 36 w 359"/>
                <a:gd name="T87" fmla="*/ 43 h 494"/>
                <a:gd name="T88" fmla="*/ 87 w 359"/>
                <a:gd name="T89" fmla="*/ 14 h 494"/>
                <a:gd name="T90" fmla="*/ 112 w 359"/>
                <a:gd name="T91" fmla="*/ 10 h 494"/>
                <a:gd name="T92" fmla="*/ 135 w 359"/>
                <a:gd name="T93" fmla="*/ 10 h 494"/>
                <a:gd name="T94" fmla="*/ 112 w 359"/>
                <a:gd name="T95" fmla="*/ 0 h 494"/>
                <a:gd name="T96" fmla="*/ 87 w 359"/>
                <a:gd name="T97" fmla="*/ 6 h 494"/>
                <a:gd name="T98" fmla="*/ 87 w 359"/>
                <a:gd name="T99" fmla="*/ 6 h 494"/>
                <a:gd name="T100" fmla="*/ 87 w 359"/>
                <a:gd name="T101" fmla="*/ 6 h 4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9"/>
                <a:gd name="T154" fmla="*/ 0 h 494"/>
                <a:gd name="T155" fmla="*/ 359 w 359"/>
                <a:gd name="T156" fmla="*/ 494 h 4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9" h="494">
                  <a:moveTo>
                    <a:pt x="175" y="11"/>
                  </a:moveTo>
                  <a:lnTo>
                    <a:pt x="95" y="55"/>
                  </a:lnTo>
                  <a:lnTo>
                    <a:pt x="42" y="82"/>
                  </a:lnTo>
                  <a:lnTo>
                    <a:pt x="0" y="125"/>
                  </a:lnTo>
                  <a:lnTo>
                    <a:pt x="0" y="171"/>
                  </a:lnTo>
                  <a:lnTo>
                    <a:pt x="9" y="213"/>
                  </a:lnTo>
                  <a:lnTo>
                    <a:pt x="32" y="234"/>
                  </a:lnTo>
                  <a:lnTo>
                    <a:pt x="28" y="264"/>
                  </a:lnTo>
                  <a:lnTo>
                    <a:pt x="49" y="304"/>
                  </a:lnTo>
                  <a:lnTo>
                    <a:pt x="91" y="327"/>
                  </a:lnTo>
                  <a:lnTo>
                    <a:pt x="102" y="369"/>
                  </a:lnTo>
                  <a:lnTo>
                    <a:pt x="131" y="395"/>
                  </a:lnTo>
                  <a:lnTo>
                    <a:pt x="156" y="418"/>
                  </a:lnTo>
                  <a:lnTo>
                    <a:pt x="205" y="430"/>
                  </a:lnTo>
                  <a:lnTo>
                    <a:pt x="211" y="479"/>
                  </a:lnTo>
                  <a:lnTo>
                    <a:pt x="241" y="494"/>
                  </a:lnTo>
                  <a:lnTo>
                    <a:pt x="228" y="449"/>
                  </a:lnTo>
                  <a:lnTo>
                    <a:pt x="254" y="382"/>
                  </a:lnTo>
                  <a:lnTo>
                    <a:pt x="273" y="333"/>
                  </a:lnTo>
                  <a:lnTo>
                    <a:pt x="304" y="266"/>
                  </a:lnTo>
                  <a:lnTo>
                    <a:pt x="247" y="336"/>
                  </a:lnTo>
                  <a:lnTo>
                    <a:pt x="224" y="376"/>
                  </a:lnTo>
                  <a:lnTo>
                    <a:pt x="180" y="390"/>
                  </a:lnTo>
                  <a:lnTo>
                    <a:pt x="144" y="350"/>
                  </a:lnTo>
                  <a:lnTo>
                    <a:pt x="148" y="296"/>
                  </a:lnTo>
                  <a:lnTo>
                    <a:pt x="205" y="247"/>
                  </a:lnTo>
                  <a:lnTo>
                    <a:pt x="313" y="141"/>
                  </a:lnTo>
                  <a:lnTo>
                    <a:pt x="359" y="95"/>
                  </a:lnTo>
                  <a:lnTo>
                    <a:pt x="306" y="122"/>
                  </a:lnTo>
                  <a:lnTo>
                    <a:pt x="243" y="177"/>
                  </a:lnTo>
                  <a:lnTo>
                    <a:pt x="175" y="238"/>
                  </a:lnTo>
                  <a:lnTo>
                    <a:pt x="156" y="260"/>
                  </a:lnTo>
                  <a:lnTo>
                    <a:pt x="112" y="274"/>
                  </a:lnTo>
                  <a:lnTo>
                    <a:pt x="76" y="247"/>
                  </a:lnTo>
                  <a:lnTo>
                    <a:pt x="64" y="217"/>
                  </a:lnTo>
                  <a:lnTo>
                    <a:pt x="125" y="144"/>
                  </a:lnTo>
                  <a:lnTo>
                    <a:pt x="184" y="95"/>
                  </a:lnTo>
                  <a:lnTo>
                    <a:pt x="131" y="125"/>
                  </a:lnTo>
                  <a:lnTo>
                    <a:pt x="89" y="158"/>
                  </a:lnTo>
                  <a:lnTo>
                    <a:pt x="49" y="198"/>
                  </a:lnTo>
                  <a:lnTo>
                    <a:pt x="26" y="194"/>
                  </a:lnTo>
                  <a:lnTo>
                    <a:pt x="23" y="158"/>
                  </a:lnTo>
                  <a:lnTo>
                    <a:pt x="36" y="118"/>
                  </a:lnTo>
                  <a:lnTo>
                    <a:pt x="72" y="85"/>
                  </a:lnTo>
                  <a:lnTo>
                    <a:pt x="175" y="28"/>
                  </a:lnTo>
                  <a:lnTo>
                    <a:pt x="224" y="19"/>
                  </a:lnTo>
                  <a:lnTo>
                    <a:pt x="270" y="19"/>
                  </a:lnTo>
                  <a:lnTo>
                    <a:pt x="224" y="0"/>
                  </a:lnTo>
                  <a:lnTo>
                    <a:pt x="17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5" name="Freeform 183"/>
            <p:cNvSpPr>
              <a:spLocks/>
            </p:cNvSpPr>
            <p:nvPr/>
          </p:nvSpPr>
          <p:spPr bwMode="auto">
            <a:xfrm>
              <a:off x="1161" y="2641"/>
              <a:ext cx="295" cy="397"/>
            </a:xfrm>
            <a:custGeom>
              <a:avLst/>
              <a:gdLst>
                <a:gd name="T0" fmla="*/ 66 w 589"/>
                <a:gd name="T1" fmla="*/ 23 h 794"/>
                <a:gd name="T2" fmla="*/ 53 w 589"/>
                <a:gd name="T3" fmla="*/ 48 h 794"/>
                <a:gd name="T4" fmla="*/ 37 w 589"/>
                <a:gd name="T5" fmla="*/ 71 h 794"/>
                <a:gd name="T6" fmla="*/ 0 w 589"/>
                <a:gd name="T7" fmla="*/ 121 h 794"/>
                <a:gd name="T8" fmla="*/ 42 w 589"/>
                <a:gd name="T9" fmla="*/ 87 h 794"/>
                <a:gd name="T10" fmla="*/ 53 w 589"/>
                <a:gd name="T11" fmla="*/ 88 h 794"/>
                <a:gd name="T12" fmla="*/ 52 w 589"/>
                <a:gd name="T13" fmla="*/ 124 h 794"/>
                <a:gd name="T14" fmla="*/ 35 w 589"/>
                <a:gd name="T15" fmla="*/ 165 h 794"/>
                <a:gd name="T16" fmla="*/ 27 w 589"/>
                <a:gd name="T17" fmla="*/ 188 h 794"/>
                <a:gd name="T18" fmla="*/ 53 w 589"/>
                <a:gd name="T19" fmla="*/ 183 h 794"/>
                <a:gd name="T20" fmla="*/ 224 w 589"/>
                <a:gd name="T21" fmla="*/ 397 h 794"/>
                <a:gd name="T22" fmla="*/ 295 w 589"/>
                <a:gd name="T23" fmla="*/ 353 h 794"/>
                <a:gd name="T24" fmla="*/ 232 w 589"/>
                <a:gd name="T25" fmla="*/ 385 h 794"/>
                <a:gd name="T26" fmla="*/ 49 w 589"/>
                <a:gd name="T27" fmla="*/ 161 h 794"/>
                <a:gd name="T28" fmla="*/ 60 w 589"/>
                <a:gd name="T29" fmla="*/ 132 h 794"/>
                <a:gd name="T30" fmla="*/ 62 w 589"/>
                <a:gd name="T31" fmla="*/ 98 h 794"/>
                <a:gd name="T32" fmla="*/ 60 w 589"/>
                <a:gd name="T33" fmla="*/ 83 h 794"/>
                <a:gd name="T34" fmla="*/ 49 w 589"/>
                <a:gd name="T35" fmla="*/ 71 h 794"/>
                <a:gd name="T36" fmla="*/ 71 w 589"/>
                <a:gd name="T37" fmla="*/ 40 h 794"/>
                <a:gd name="T38" fmla="*/ 71 w 589"/>
                <a:gd name="T39" fmla="*/ 15 h 794"/>
                <a:gd name="T40" fmla="*/ 62 w 589"/>
                <a:gd name="T41" fmla="*/ 0 h 794"/>
                <a:gd name="T42" fmla="*/ 40 w 589"/>
                <a:gd name="T43" fmla="*/ 11 h 794"/>
                <a:gd name="T44" fmla="*/ 59 w 589"/>
                <a:gd name="T45" fmla="*/ 9 h 794"/>
                <a:gd name="T46" fmla="*/ 66 w 589"/>
                <a:gd name="T47" fmla="*/ 23 h 794"/>
                <a:gd name="T48" fmla="*/ 66 w 589"/>
                <a:gd name="T49" fmla="*/ 23 h 794"/>
                <a:gd name="T50" fmla="*/ 66 w 589"/>
                <a:gd name="T51" fmla="*/ 23 h 7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9"/>
                <a:gd name="T79" fmla="*/ 0 h 794"/>
                <a:gd name="T80" fmla="*/ 589 w 589"/>
                <a:gd name="T81" fmla="*/ 794 h 7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9" h="794">
                  <a:moveTo>
                    <a:pt x="131" y="45"/>
                  </a:moveTo>
                  <a:lnTo>
                    <a:pt x="106" y="95"/>
                  </a:lnTo>
                  <a:lnTo>
                    <a:pt x="74" y="142"/>
                  </a:lnTo>
                  <a:lnTo>
                    <a:pt x="0" y="243"/>
                  </a:lnTo>
                  <a:lnTo>
                    <a:pt x="84" y="173"/>
                  </a:lnTo>
                  <a:lnTo>
                    <a:pt x="105" y="175"/>
                  </a:lnTo>
                  <a:lnTo>
                    <a:pt x="103" y="249"/>
                  </a:lnTo>
                  <a:lnTo>
                    <a:pt x="70" y="330"/>
                  </a:lnTo>
                  <a:lnTo>
                    <a:pt x="53" y="376"/>
                  </a:lnTo>
                  <a:lnTo>
                    <a:pt x="105" y="365"/>
                  </a:lnTo>
                  <a:lnTo>
                    <a:pt x="447" y="794"/>
                  </a:lnTo>
                  <a:lnTo>
                    <a:pt x="589" y="705"/>
                  </a:lnTo>
                  <a:lnTo>
                    <a:pt x="464" y="770"/>
                  </a:lnTo>
                  <a:lnTo>
                    <a:pt x="97" y="321"/>
                  </a:lnTo>
                  <a:lnTo>
                    <a:pt x="120" y="264"/>
                  </a:lnTo>
                  <a:lnTo>
                    <a:pt x="124" y="195"/>
                  </a:lnTo>
                  <a:lnTo>
                    <a:pt x="120" y="165"/>
                  </a:lnTo>
                  <a:lnTo>
                    <a:pt x="97" y="142"/>
                  </a:lnTo>
                  <a:lnTo>
                    <a:pt x="141" y="80"/>
                  </a:lnTo>
                  <a:lnTo>
                    <a:pt x="141" y="30"/>
                  </a:lnTo>
                  <a:lnTo>
                    <a:pt x="124" y="0"/>
                  </a:lnTo>
                  <a:lnTo>
                    <a:pt x="80" y="22"/>
                  </a:lnTo>
                  <a:lnTo>
                    <a:pt x="118" y="17"/>
                  </a:lnTo>
                  <a:lnTo>
                    <a:pt x="131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6" name="Freeform 184"/>
            <p:cNvSpPr>
              <a:spLocks/>
            </p:cNvSpPr>
            <p:nvPr/>
          </p:nvSpPr>
          <p:spPr bwMode="auto">
            <a:xfrm>
              <a:off x="1137" y="2826"/>
              <a:ext cx="108" cy="34"/>
            </a:xfrm>
            <a:custGeom>
              <a:avLst/>
              <a:gdLst>
                <a:gd name="T0" fmla="*/ 0 w 214"/>
                <a:gd name="T1" fmla="*/ 8 h 69"/>
                <a:gd name="T2" fmla="*/ 22 w 214"/>
                <a:gd name="T3" fmla="*/ 24 h 69"/>
                <a:gd name="T4" fmla="*/ 50 w 214"/>
                <a:gd name="T5" fmla="*/ 15 h 69"/>
                <a:gd name="T6" fmla="*/ 71 w 214"/>
                <a:gd name="T7" fmla="*/ 18 h 69"/>
                <a:gd name="T8" fmla="*/ 86 w 214"/>
                <a:gd name="T9" fmla="*/ 0 h 69"/>
                <a:gd name="T10" fmla="*/ 108 w 214"/>
                <a:gd name="T11" fmla="*/ 28 h 69"/>
                <a:gd name="T12" fmla="*/ 75 w 214"/>
                <a:gd name="T13" fmla="*/ 31 h 69"/>
                <a:gd name="T14" fmla="*/ 21 w 214"/>
                <a:gd name="T15" fmla="*/ 34 h 69"/>
                <a:gd name="T16" fmla="*/ 5 w 214"/>
                <a:gd name="T17" fmla="*/ 21 h 69"/>
                <a:gd name="T18" fmla="*/ 0 w 214"/>
                <a:gd name="T19" fmla="*/ 8 h 69"/>
                <a:gd name="T20" fmla="*/ 0 w 214"/>
                <a:gd name="T21" fmla="*/ 8 h 69"/>
                <a:gd name="T22" fmla="*/ 0 w 214"/>
                <a:gd name="T23" fmla="*/ 8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4"/>
                <a:gd name="T37" fmla="*/ 0 h 69"/>
                <a:gd name="T38" fmla="*/ 214 w 214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4" h="69">
                  <a:moveTo>
                    <a:pt x="0" y="17"/>
                  </a:moveTo>
                  <a:lnTo>
                    <a:pt x="43" y="48"/>
                  </a:lnTo>
                  <a:lnTo>
                    <a:pt x="100" y="31"/>
                  </a:lnTo>
                  <a:lnTo>
                    <a:pt x="140" y="36"/>
                  </a:lnTo>
                  <a:lnTo>
                    <a:pt x="171" y="0"/>
                  </a:lnTo>
                  <a:lnTo>
                    <a:pt x="214" y="57"/>
                  </a:lnTo>
                  <a:lnTo>
                    <a:pt x="148" y="63"/>
                  </a:lnTo>
                  <a:lnTo>
                    <a:pt x="41" y="69"/>
                  </a:lnTo>
                  <a:lnTo>
                    <a:pt x="9" y="4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7" name="Freeform 185"/>
            <p:cNvSpPr>
              <a:spLocks/>
            </p:cNvSpPr>
            <p:nvPr/>
          </p:nvSpPr>
          <p:spPr bwMode="auto">
            <a:xfrm>
              <a:off x="1073" y="2619"/>
              <a:ext cx="143" cy="65"/>
            </a:xfrm>
            <a:custGeom>
              <a:avLst/>
              <a:gdLst>
                <a:gd name="T0" fmla="*/ 0 w 287"/>
                <a:gd name="T1" fmla="*/ 65 h 129"/>
                <a:gd name="T2" fmla="*/ 69 w 287"/>
                <a:gd name="T3" fmla="*/ 9 h 129"/>
                <a:gd name="T4" fmla="*/ 89 w 287"/>
                <a:gd name="T5" fmla="*/ 2 h 129"/>
                <a:gd name="T6" fmla="*/ 127 w 287"/>
                <a:gd name="T7" fmla="*/ 0 h 129"/>
                <a:gd name="T8" fmla="*/ 137 w 287"/>
                <a:gd name="T9" fmla="*/ 7 h 129"/>
                <a:gd name="T10" fmla="*/ 143 w 287"/>
                <a:gd name="T11" fmla="*/ 22 h 129"/>
                <a:gd name="T12" fmla="*/ 122 w 287"/>
                <a:gd name="T13" fmla="*/ 40 h 129"/>
                <a:gd name="T14" fmla="*/ 130 w 287"/>
                <a:gd name="T15" fmla="*/ 22 h 129"/>
                <a:gd name="T16" fmla="*/ 123 w 287"/>
                <a:gd name="T17" fmla="*/ 7 h 129"/>
                <a:gd name="T18" fmla="*/ 83 w 287"/>
                <a:gd name="T19" fmla="*/ 11 h 129"/>
                <a:gd name="T20" fmla="*/ 61 w 287"/>
                <a:gd name="T21" fmla="*/ 24 h 129"/>
                <a:gd name="T22" fmla="*/ 0 w 287"/>
                <a:gd name="T23" fmla="*/ 65 h 129"/>
                <a:gd name="T24" fmla="*/ 0 w 287"/>
                <a:gd name="T25" fmla="*/ 65 h 129"/>
                <a:gd name="T26" fmla="*/ 0 w 287"/>
                <a:gd name="T27" fmla="*/ 65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129"/>
                <a:gd name="T44" fmla="*/ 287 w 287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129">
                  <a:moveTo>
                    <a:pt x="0" y="129"/>
                  </a:moveTo>
                  <a:lnTo>
                    <a:pt x="139" y="17"/>
                  </a:lnTo>
                  <a:lnTo>
                    <a:pt x="179" y="4"/>
                  </a:lnTo>
                  <a:lnTo>
                    <a:pt x="255" y="0"/>
                  </a:lnTo>
                  <a:lnTo>
                    <a:pt x="274" y="13"/>
                  </a:lnTo>
                  <a:lnTo>
                    <a:pt x="287" y="44"/>
                  </a:lnTo>
                  <a:lnTo>
                    <a:pt x="245" y="80"/>
                  </a:lnTo>
                  <a:lnTo>
                    <a:pt x="261" y="44"/>
                  </a:lnTo>
                  <a:lnTo>
                    <a:pt x="247" y="13"/>
                  </a:lnTo>
                  <a:lnTo>
                    <a:pt x="166" y="21"/>
                  </a:lnTo>
                  <a:lnTo>
                    <a:pt x="122" y="4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8" name="Freeform 186"/>
            <p:cNvSpPr>
              <a:spLocks/>
            </p:cNvSpPr>
            <p:nvPr/>
          </p:nvSpPr>
          <p:spPr bwMode="auto">
            <a:xfrm>
              <a:off x="1138" y="2603"/>
              <a:ext cx="33" cy="22"/>
            </a:xfrm>
            <a:custGeom>
              <a:avLst/>
              <a:gdLst>
                <a:gd name="T0" fmla="*/ 0 w 65"/>
                <a:gd name="T1" fmla="*/ 0 h 43"/>
                <a:gd name="T2" fmla="*/ 18 w 65"/>
                <a:gd name="T3" fmla="*/ 7 h 43"/>
                <a:gd name="T4" fmla="*/ 14 w 65"/>
                <a:gd name="T5" fmla="*/ 22 h 43"/>
                <a:gd name="T6" fmla="*/ 33 w 65"/>
                <a:gd name="T7" fmla="*/ 16 h 43"/>
                <a:gd name="T8" fmla="*/ 27 w 65"/>
                <a:gd name="T9" fmla="*/ 7 h 43"/>
                <a:gd name="T10" fmla="*/ 14 w 65"/>
                <a:gd name="T11" fmla="*/ 0 h 43"/>
                <a:gd name="T12" fmla="*/ 0 w 65"/>
                <a:gd name="T13" fmla="*/ 0 h 43"/>
                <a:gd name="T14" fmla="*/ 0 w 65"/>
                <a:gd name="T15" fmla="*/ 0 h 43"/>
                <a:gd name="T16" fmla="*/ 0 w 65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43"/>
                <a:gd name="T29" fmla="*/ 65 w 65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43">
                  <a:moveTo>
                    <a:pt x="0" y="0"/>
                  </a:moveTo>
                  <a:lnTo>
                    <a:pt x="35" y="13"/>
                  </a:lnTo>
                  <a:lnTo>
                    <a:pt x="27" y="43"/>
                  </a:lnTo>
                  <a:lnTo>
                    <a:pt x="65" y="32"/>
                  </a:lnTo>
                  <a:lnTo>
                    <a:pt x="54" y="13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39" name="Freeform 187"/>
            <p:cNvSpPr>
              <a:spLocks/>
            </p:cNvSpPr>
            <p:nvPr/>
          </p:nvSpPr>
          <p:spPr bwMode="auto">
            <a:xfrm>
              <a:off x="1515" y="2512"/>
              <a:ext cx="242" cy="145"/>
            </a:xfrm>
            <a:custGeom>
              <a:avLst/>
              <a:gdLst>
                <a:gd name="T0" fmla="*/ 0 w 485"/>
                <a:gd name="T1" fmla="*/ 68 h 291"/>
                <a:gd name="T2" fmla="*/ 17 w 485"/>
                <a:gd name="T3" fmla="*/ 82 h 291"/>
                <a:gd name="T4" fmla="*/ 40 w 485"/>
                <a:gd name="T5" fmla="*/ 76 h 291"/>
                <a:gd name="T6" fmla="*/ 83 w 485"/>
                <a:gd name="T7" fmla="*/ 48 h 291"/>
                <a:gd name="T8" fmla="*/ 119 w 485"/>
                <a:gd name="T9" fmla="*/ 17 h 291"/>
                <a:gd name="T10" fmla="*/ 141 w 485"/>
                <a:gd name="T11" fmla="*/ 5 h 291"/>
                <a:gd name="T12" fmla="*/ 175 w 485"/>
                <a:gd name="T13" fmla="*/ 0 h 291"/>
                <a:gd name="T14" fmla="*/ 242 w 485"/>
                <a:gd name="T15" fmla="*/ 4 h 291"/>
                <a:gd name="T16" fmla="*/ 150 w 485"/>
                <a:gd name="T17" fmla="*/ 11 h 291"/>
                <a:gd name="T18" fmla="*/ 128 w 485"/>
                <a:gd name="T19" fmla="*/ 22 h 291"/>
                <a:gd name="T20" fmla="*/ 92 w 485"/>
                <a:gd name="T21" fmla="*/ 49 h 291"/>
                <a:gd name="T22" fmla="*/ 65 w 485"/>
                <a:gd name="T23" fmla="*/ 75 h 291"/>
                <a:gd name="T24" fmla="*/ 64 w 485"/>
                <a:gd name="T25" fmla="*/ 107 h 291"/>
                <a:gd name="T26" fmla="*/ 71 w 485"/>
                <a:gd name="T27" fmla="*/ 129 h 291"/>
                <a:gd name="T28" fmla="*/ 78 w 485"/>
                <a:gd name="T29" fmla="*/ 145 h 291"/>
                <a:gd name="T30" fmla="*/ 59 w 485"/>
                <a:gd name="T31" fmla="*/ 127 h 291"/>
                <a:gd name="T32" fmla="*/ 54 w 485"/>
                <a:gd name="T33" fmla="*/ 109 h 291"/>
                <a:gd name="T34" fmla="*/ 58 w 485"/>
                <a:gd name="T35" fmla="*/ 80 h 291"/>
                <a:gd name="T36" fmla="*/ 23 w 485"/>
                <a:gd name="T37" fmla="*/ 91 h 291"/>
                <a:gd name="T38" fmla="*/ 6 w 485"/>
                <a:gd name="T39" fmla="*/ 84 h 291"/>
                <a:gd name="T40" fmla="*/ 0 w 485"/>
                <a:gd name="T41" fmla="*/ 68 h 291"/>
                <a:gd name="T42" fmla="*/ 0 w 485"/>
                <a:gd name="T43" fmla="*/ 68 h 291"/>
                <a:gd name="T44" fmla="*/ 0 w 485"/>
                <a:gd name="T45" fmla="*/ 68 h 2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5"/>
                <a:gd name="T70" fmla="*/ 0 h 291"/>
                <a:gd name="T71" fmla="*/ 485 w 485"/>
                <a:gd name="T72" fmla="*/ 291 h 2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5" h="291">
                  <a:moveTo>
                    <a:pt x="0" y="137"/>
                  </a:moveTo>
                  <a:lnTo>
                    <a:pt x="34" y="164"/>
                  </a:lnTo>
                  <a:lnTo>
                    <a:pt x="80" y="152"/>
                  </a:lnTo>
                  <a:lnTo>
                    <a:pt x="166" y="97"/>
                  </a:lnTo>
                  <a:lnTo>
                    <a:pt x="238" y="34"/>
                  </a:lnTo>
                  <a:lnTo>
                    <a:pt x="283" y="10"/>
                  </a:lnTo>
                  <a:lnTo>
                    <a:pt x="350" y="0"/>
                  </a:lnTo>
                  <a:lnTo>
                    <a:pt x="485" y="8"/>
                  </a:lnTo>
                  <a:lnTo>
                    <a:pt x="301" y="23"/>
                  </a:lnTo>
                  <a:lnTo>
                    <a:pt x="257" y="44"/>
                  </a:lnTo>
                  <a:lnTo>
                    <a:pt x="185" y="99"/>
                  </a:lnTo>
                  <a:lnTo>
                    <a:pt x="131" y="150"/>
                  </a:lnTo>
                  <a:lnTo>
                    <a:pt x="129" y="215"/>
                  </a:lnTo>
                  <a:lnTo>
                    <a:pt x="143" y="259"/>
                  </a:lnTo>
                  <a:lnTo>
                    <a:pt x="156" y="291"/>
                  </a:lnTo>
                  <a:lnTo>
                    <a:pt x="118" y="255"/>
                  </a:lnTo>
                  <a:lnTo>
                    <a:pt x="109" y="219"/>
                  </a:lnTo>
                  <a:lnTo>
                    <a:pt x="116" y="160"/>
                  </a:lnTo>
                  <a:lnTo>
                    <a:pt x="46" y="183"/>
                  </a:lnTo>
                  <a:lnTo>
                    <a:pt x="12" y="16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0" name="Freeform 188"/>
            <p:cNvSpPr>
              <a:spLocks/>
            </p:cNvSpPr>
            <p:nvPr/>
          </p:nvSpPr>
          <p:spPr bwMode="auto">
            <a:xfrm>
              <a:off x="1552" y="2565"/>
              <a:ext cx="220" cy="258"/>
            </a:xfrm>
            <a:custGeom>
              <a:avLst/>
              <a:gdLst>
                <a:gd name="T0" fmla="*/ 128 w 441"/>
                <a:gd name="T1" fmla="*/ 137 h 517"/>
                <a:gd name="T2" fmla="*/ 119 w 441"/>
                <a:gd name="T3" fmla="*/ 113 h 517"/>
                <a:gd name="T4" fmla="*/ 120 w 441"/>
                <a:gd name="T5" fmla="*/ 96 h 517"/>
                <a:gd name="T6" fmla="*/ 154 w 441"/>
                <a:gd name="T7" fmla="*/ 78 h 517"/>
                <a:gd name="T8" fmla="*/ 178 w 441"/>
                <a:gd name="T9" fmla="*/ 74 h 517"/>
                <a:gd name="T10" fmla="*/ 220 w 441"/>
                <a:gd name="T11" fmla="*/ 71 h 517"/>
                <a:gd name="T12" fmla="*/ 182 w 441"/>
                <a:gd name="T13" fmla="*/ 64 h 517"/>
                <a:gd name="T14" fmla="*/ 146 w 441"/>
                <a:gd name="T15" fmla="*/ 67 h 517"/>
                <a:gd name="T16" fmla="*/ 123 w 441"/>
                <a:gd name="T17" fmla="*/ 77 h 517"/>
                <a:gd name="T18" fmla="*/ 104 w 441"/>
                <a:gd name="T19" fmla="*/ 91 h 517"/>
                <a:gd name="T20" fmla="*/ 100 w 441"/>
                <a:gd name="T21" fmla="*/ 118 h 517"/>
                <a:gd name="T22" fmla="*/ 73 w 441"/>
                <a:gd name="T23" fmla="*/ 98 h 517"/>
                <a:gd name="T24" fmla="*/ 70 w 441"/>
                <a:gd name="T25" fmla="*/ 74 h 517"/>
                <a:gd name="T26" fmla="*/ 73 w 441"/>
                <a:gd name="T27" fmla="*/ 47 h 517"/>
                <a:gd name="T28" fmla="*/ 93 w 441"/>
                <a:gd name="T29" fmla="*/ 35 h 517"/>
                <a:gd name="T30" fmla="*/ 118 w 441"/>
                <a:gd name="T31" fmla="*/ 14 h 517"/>
                <a:gd name="T32" fmla="*/ 184 w 441"/>
                <a:gd name="T33" fmla="*/ 8 h 517"/>
                <a:gd name="T34" fmla="*/ 216 w 441"/>
                <a:gd name="T35" fmla="*/ 11 h 517"/>
                <a:gd name="T36" fmla="*/ 196 w 441"/>
                <a:gd name="T37" fmla="*/ 1 h 517"/>
                <a:gd name="T38" fmla="*/ 173 w 441"/>
                <a:gd name="T39" fmla="*/ 0 h 517"/>
                <a:gd name="T40" fmla="*/ 108 w 441"/>
                <a:gd name="T41" fmla="*/ 8 h 517"/>
                <a:gd name="T42" fmla="*/ 66 w 441"/>
                <a:gd name="T43" fmla="*/ 42 h 517"/>
                <a:gd name="T44" fmla="*/ 48 w 441"/>
                <a:gd name="T45" fmla="*/ 65 h 517"/>
                <a:gd name="T46" fmla="*/ 38 w 441"/>
                <a:gd name="T47" fmla="*/ 78 h 517"/>
                <a:gd name="T48" fmla="*/ 7 w 441"/>
                <a:gd name="T49" fmla="*/ 25 h 517"/>
                <a:gd name="T50" fmla="*/ 0 w 441"/>
                <a:gd name="T51" fmla="*/ 28 h 517"/>
                <a:gd name="T52" fmla="*/ 50 w 441"/>
                <a:gd name="T53" fmla="*/ 126 h 517"/>
                <a:gd name="T54" fmla="*/ 46 w 441"/>
                <a:gd name="T55" fmla="*/ 96 h 517"/>
                <a:gd name="T56" fmla="*/ 59 w 441"/>
                <a:gd name="T57" fmla="*/ 78 h 517"/>
                <a:gd name="T58" fmla="*/ 68 w 441"/>
                <a:gd name="T59" fmla="*/ 107 h 517"/>
                <a:gd name="T60" fmla="*/ 180 w 441"/>
                <a:gd name="T61" fmla="*/ 258 h 517"/>
                <a:gd name="T62" fmla="*/ 128 w 441"/>
                <a:gd name="T63" fmla="*/ 137 h 517"/>
                <a:gd name="T64" fmla="*/ 128 w 441"/>
                <a:gd name="T65" fmla="*/ 137 h 517"/>
                <a:gd name="T66" fmla="*/ 128 w 441"/>
                <a:gd name="T67" fmla="*/ 137 h 5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1"/>
                <a:gd name="T103" fmla="*/ 0 h 517"/>
                <a:gd name="T104" fmla="*/ 441 w 441"/>
                <a:gd name="T105" fmla="*/ 517 h 5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1" h="517">
                  <a:moveTo>
                    <a:pt x="257" y="275"/>
                  </a:moveTo>
                  <a:lnTo>
                    <a:pt x="238" y="226"/>
                  </a:lnTo>
                  <a:lnTo>
                    <a:pt x="240" y="192"/>
                  </a:lnTo>
                  <a:lnTo>
                    <a:pt x="308" y="157"/>
                  </a:lnTo>
                  <a:lnTo>
                    <a:pt x="356" y="148"/>
                  </a:lnTo>
                  <a:lnTo>
                    <a:pt x="441" y="142"/>
                  </a:lnTo>
                  <a:lnTo>
                    <a:pt x="365" y="129"/>
                  </a:lnTo>
                  <a:lnTo>
                    <a:pt x="293" y="135"/>
                  </a:lnTo>
                  <a:lnTo>
                    <a:pt x="246" y="155"/>
                  </a:lnTo>
                  <a:lnTo>
                    <a:pt x="209" y="182"/>
                  </a:lnTo>
                  <a:lnTo>
                    <a:pt x="200" y="237"/>
                  </a:lnTo>
                  <a:lnTo>
                    <a:pt x="147" y="197"/>
                  </a:lnTo>
                  <a:lnTo>
                    <a:pt x="141" y="148"/>
                  </a:lnTo>
                  <a:lnTo>
                    <a:pt x="147" y="95"/>
                  </a:lnTo>
                  <a:lnTo>
                    <a:pt x="187" y="70"/>
                  </a:lnTo>
                  <a:lnTo>
                    <a:pt x="236" y="28"/>
                  </a:lnTo>
                  <a:lnTo>
                    <a:pt x="369" y="17"/>
                  </a:lnTo>
                  <a:lnTo>
                    <a:pt x="432" y="22"/>
                  </a:lnTo>
                  <a:lnTo>
                    <a:pt x="392" y="3"/>
                  </a:lnTo>
                  <a:lnTo>
                    <a:pt x="346" y="0"/>
                  </a:lnTo>
                  <a:lnTo>
                    <a:pt x="217" y="17"/>
                  </a:lnTo>
                  <a:lnTo>
                    <a:pt x="133" y="85"/>
                  </a:lnTo>
                  <a:lnTo>
                    <a:pt x="97" y="131"/>
                  </a:lnTo>
                  <a:lnTo>
                    <a:pt x="76" y="157"/>
                  </a:lnTo>
                  <a:lnTo>
                    <a:pt x="14" y="51"/>
                  </a:lnTo>
                  <a:lnTo>
                    <a:pt x="0" y="57"/>
                  </a:lnTo>
                  <a:lnTo>
                    <a:pt x="101" y="252"/>
                  </a:lnTo>
                  <a:lnTo>
                    <a:pt x="92" y="193"/>
                  </a:lnTo>
                  <a:lnTo>
                    <a:pt x="118" y="157"/>
                  </a:lnTo>
                  <a:lnTo>
                    <a:pt x="137" y="214"/>
                  </a:lnTo>
                  <a:lnTo>
                    <a:pt x="360" y="517"/>
                  </a:lnTo>
                  <a:lnTo>
                    <a:pt x="257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1" name="Freeform 189"/>
            <p:cNvSpPr>
              <a:spLocks/>
            </p:cNvSpPr>
            <p:nvPr/>
          </p:nvSpPr>
          <p:spPr bwMode="auto">
            <a:xfrm>
              <a:off x="2073" y="2210"/>
              <a:ext cx="133" cy="55"/>
            </a:xfrm>
            <a:custGeom>
              <a:avLst/>
              <a:gdLst>
                <a:gd name="T0" fmla="*/ 86 w 266"/>
                <a:gd name="T1" fmla="*/ 30 h 110"/>
                <a:gd name="T2" fmla="*/ 50 w 266"/>
                <a:gd name="T3" fmla="*/ 31 h 110"/>
                <a:gd name="T4" fmla="*/ 0 w 266"/>
                <a:gd name="T5" fmla="*/ 17 h 110"/>
                <a:gd name="T6" fmla="*/ 88 w 266"/>
                <a:gd name="T7" fmla="*/ 13 h 110"/>
                <a:gd name="T8" fmla="*/ 133 w 266"/>
                <a:gd name="T9" fmla="*/ 0 h 110"/>
                <a:gd name="T10" fmla="*/ 101 w 266"/>
                <a:gd name="T11" fmla="*/ 55 h 110"/>
                <a:gd name="T12" fmla="*/ 86 w 266"/>
                <a:gd name="T13" fmla="*/ 30 h 110"/>
                <a:gd name="T14" fmla="*/ 86 w 266"/>
                <a:gd name="T15" fmla="*/ 30 h 110"/>
                <a:gd name="T16" fmla="*/ 86 w 266"/>
                <a:gd name="T17" fmla="*/ 3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110"/>
                <a:gd name="T29" fmla="*/ 266 w 266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110">
                  <a:moveTo>
                    <a:pt x="173" y="60"/>
                  </a:moveTo>
                  <a:lnTo>
                    <a:pt x="101" y="62"/>
                  </a:lnTo>
                  <a:lnTo>
                    <a:pt x="0" y="34"/>
                  </a:lnTo>
                  <a:lnTo>
                    <a:pt x="177" y="26"/>
                  </a:lnTo>
                  <a:lnTo>
                    <a:pt x="266" y="0"/>
                  </a:lnTo>
                  <a:lnTo>
                    <a:pt x="203" y="110"/>
                  </a:lnTo>
                  <a:lnTo>
                    <a:pt x="173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2" name="Freeform 190"/>
            <p:cNvSpPr>
              <a:spLocks/>
            </p:cNvSpPr>
            <p:nvPr/>
          </p:nvSpPr>
          <p:spPr bwMode="auto">
            <a:xfrm>
              <a:off x="1810" y="2123"/>
              <a:ext cx="101" cy="104"/>
            </a:xfrm>
            <a:custGeom>
              <a:avLst/>
              <a:gdLst>
                <a:gd name="T0" fmla="*/ 5 w 202"/>
                <a:gd name="T1" fmla="*/ 79 h 209"/>
                <a:gd name="T2" fmla="*/ 0 w 202"/>
                <a:gd name="T3" fmla="*/ 104 h 209"/>
                <a:gd name="T4" fmla="*/ 20 w 202"/>
                <a:gd name="T5" fmla="*/ 98 h 209"/>
                <a:gd name="T6" fmla="*/ 43 w 202"/>
                <a:gd name="T7" fmla="*/ 96 h 209"/>
                <a:gd name="T8" fmla="*/ 101 w 202"/>
                <a:gd name="T9" fmla="*/ 98 h 209"/>
                <a:gd name="T10" fmla="*/ 37 w 202"/>
                <a:gd name="T11" fmla="*/ 79 h 209"/>
                <a:gd name="T12" fmla="*/ 29 w 202"/>
                <a:gd name="T13" fmla="*/ 55 h 209"/>
                <a:gd name="T14" fmla="*/ 37 w 202"/>
                <a:gd name="T15" fmla="*/ 0 h 209"/>
                <a:gd name="T16" fmla="*/ 9 w 202"/>
                <a:gd name="T17" fmla="*/ 35 h 209"/>
                <a:gd name="T18" fmla="*/ 5 w 202"/>
                <a:gd name="T19" fmla="*/ 79 h 209"/>
                <a:gd name="T20" fmla="*/ 5 w 202"/>
                <a:gd name="T21" fmla="*/ 79 h 209"/>
                <a:gd name="T22" fmla="*/ 5 w 202"/>
                <a:gd name="T23" fmla="*/ 79 h 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2"/>
                <a:gd name="T37" fmla="*/ 0 h 209"/>
                <a:gd name="T38" fmla="*/ 202 w 202"/>
                <a:gd name="T39" fmla="*/ 209 h 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2" h="209">
                  <a:moveTo>
                    <a:pt x="10" y="159"/>
                  </a:moveTo>
                  <a:lnTo>
                    <a:pt x="0" y="209"/>
                  </a:lnTo>
                  <a:lnTo>
                    <a:pt x="40" y="196"/>
                  </a:lnTo>
                  <a:lnTo>
                    <a:pt x="86" y="192"/>
                  </a:lnTo>
                  <a:lnTo>
                    <a:pt x="202" y="196"/>
                  </a:lnTo>
                  <a:lnTo>
                    <a:pt x="73" y="159"/>
                  </a:lnTo>
                  <a:lnTo>
                    <a:pt x="59" y="110"/>
                  </a:lnTo>
                  <a:lnTo>
                    <a:pt x="73" y="0"/>
                  </a:lnTo>
                  <a:lnTo>
                    <a:pt x="17" y="70"/>
                  </a:lnTo>
                  <a:lnTo>
                    <a:pt x="10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3" name="Freeform 191"/>
            <p:cNvSpPr>
              <a:spLocks/>
            </p:cNvSpPr>
            <p:nvPr/>
          </p:nvSpPr>
          <p:spPr bwMode="auto">
            <a:xfrm>
              <a:off x="1837" y="1984"/>
              <a:ext cx="296" cy="176"/>
            </a:xfrm>
            <a:custGeom>
              <a:avLst/>
              <a:gdLst>
                <a:gd name="T0" fmla="*/ 0 w 593"/>
                <a:gd name="T1" fmla="*/ 67 h 352"/>
                <a:gd name="T2" fmla="*/ 16 w 593"/>
                <a:gd name="T3" fmla="*/ 74 h 352"/>
                <a:gd name="T4" fmla="*/ 39 w 593"/>
                <a:gd name="T5" fmla="*/ 91 h 352"/>
                <a:gd name="T6" fmla="*/ 35 w 593"/>
                <a:gd name="T7" fmla="*/ 141 h 352"/>
                <a:gd name="T8" fmla="*/ 54 w 593"/>
                <a:gd name="T9" fmla="*/ 176 h 352"/>
                <a:gd name="T10" fmla="*/ 47 w 593"/>
                <a:gd name="T11" fmla="*/ 129 h 352"/>
                <a:gd name="T12" fmla="*/ 51 w 593"/>
                <a:gd name="T13" fmla="*/ 88 h 352"/>
                <a:gd name="T14" fmla="*/ 103 w 593"/>
                <a:gd name="T15" fmla="*/ 94 h 352"/>
                <a:gd name="T16" fmla="*/ 156 w 593"/>
                <a:gd name="T17" fmla="*/ 94 h 352"/>
                <a:gd name="T18" fmla="*/ 224 w 593"/>
                <a:gd name="T19" fmla="*/ 81 h 352"/>
                <a:gd name="T20" fmla="*/ 253 w 593"/>
                <a:gd name="T21" fmla="*/ 54 h 352"/>
                <a:gd name="T22" fmla="*/ 296 w 593"/>
                <a:gd name="T23" fmla="*/ 0 h 352"/>
                <a:gd name="T24" fmla="*/ 246 w 593"/>
                <a:gd name="T25" fmla="*/ 53 h 352"/>
                <a:gd name="T26" fmla="*/ 203 w 593"/>
                <a:gd name="T27" fmla="*/ 72 h 352"/>
                <a:gd name="T28" fmla="*/ 140 w 593"/>
                <a:gd name="T29" fmla="*/ 78 h 352"/>
                <a:gd name="T30" fmla="*/ 107 w 593"/>
                <a:gd name="T31" fmla="*/ 85 h 352"/>
                <a:gd name="T32" fmla="*/ 64 w 593"/>
                <a:gd name="T33" fmla="*/ 85 h 352"/>
                <a:gd name="T34" fmla="*/ 31 w 593"/>
                <a:gd name="T35" fmla="*/ 74 h 352"/>
                <a:gd name="T36" fmla="*/ 0 w 593"/>
                <a:gd name="T37" fmla="*/ 67 h 352"/>
                <a:gd name="T38" fmla="*/ 0 w 593"/>
                <a:gd name="T39" fmla="*/ 67 h 352"/>
                <a:gd name="T40" fmla="*/ 0 w 593"/>
                <a:gd name="T41" fmla="*/ 67 h 3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3"/>
                <a:gd name="T64" fmla="*/ 0 h 352"/>
                <a:gd name="T65" fmla="*/ 593 w 593"/>
                <a:gd name="T66" fmla="*/ 352 h 3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3" h="352">
                  <a:moveTo>
                    <a:pt x="0" y="133"/>
                  </a:moveTo>
                  <a:lnTo>
                    <a:pt x="32" y="148"/>
                  </a:lnTo>
                  <a:lnTo>
                    <a:pt x="79" y="183"/>
                  </a:lnTo>
                  <a:lnTo>
                    <a:pt x="70" y="282"/>
                  </a:lnTo>
                  <a:lnTo>
                    <a:pt x="108" y="352"/>
                  </a:lnTo>
                  <a:lnTo>
                    <a:pt x="95" y="257"/>
                  </a:lnTo>
                  <a:lnTo>
                    <a:pt x="102" y="175"/>
                  </a:lnTo>
                  <a:lnTo>
                    <a:pt x="207" y="188"/>
                  </a:lnTo>
                  <a:lnTo>
                    <a:pt x="313" y="188"/>
                  </a:lnTo>
                  <a:lnTo>
                    <a:pt x="448" y="162"/>
                  </a:lnTo>
                  <a:lnTo>
                    <a:pt x="507" y="109"/>
                  </a:lnTo>
                  <a:lnTo>
                    <a:pt x="593" y="0"/>
                  </a:lnTo>
                  <a:lnTo>
                    <a:pt x="492" y="107"/>
                  </a:lnTo>
                  <a:lnTo>
                    <a:pt x="406" y="143"/>
                  </a:lnTo>
                  <a:lnTo>
                    <a:pt x="281" y="156"/>
                  </a:lnTo>
                  <a:lnTo>
                    <a:pt x="214" y="169"/>
                  </a:lnTo>
                  <a:lnTo>
                    <a:pt x="129" y="169"/>
                  </a:lnTo>
                  <a:lnTo>
                    <a:pt x="62" y="148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4" name="Freeform 192"/>
            <p:cNvSpPr>
              <a:spLocks/>
            </p:cNvSpPr>
            <p:nvPr/>
          </p:nvSpPr>
          <p:spPr bwMode="auto">
            <a:xfrm>
              <a:off x="2073" y="1895"/>
              <a:ext cx="102" cy="180"/>
            </a:xfrm>
            <a:custGeom>
              <a:avLst/>
              <a:gdLst>
                <a:gd name="T0" fmla="*/ 95 w 205"/>
                <a:gd name="T1" fmla="*/ 36 h 361"/>
                <a:gd name="T2" fmla="*/ 93 w 205"/>
                <a:gd name="T3" fmla="*/ 88 h 361"/>
                <a:gd name="T4" fmla="*/ 102 w 205"/>
                <a:gd name="T5" fmla="*/ 98 h 361"/>
                <a:gd name="T6" fmla="*/ 101 w 205"/>
                <a:gd name="T7" fmla="*/ 180 h 361"/>
                <a:gd name="T8" fmla="*/ 80 w 205"/>
                <a:gd name="T9" fmla="*/ 166 h 361"/>
                <a:gd name="T10" fmla="*/ 81 w 205"/>
                <a:gd name="T11" fmla="*/ 67 h 361"/>
                <a:gd name="T12" fmla="*/ 68 w 205"/>
                <a:gd name="T13" fmla="*/ 92 h 361"/>
                <a:gd name="T14" fmla="*/ 37 w 205"/>
                <a:gd name="T15" fmla="*/ 129 h 361"/>
                <a:gd name="T16" fmla="*/ 0 w 205"/>
                <a:gd name="T17" fmla="*/ 156 h 361"/>
                <a:gd name="T18" fmla="*/ 53 w 205"/>
                <a:gd name="T19" fmla="*/ 89 h 361"/>
                <a:gd name="T20" fmla="*/ 85 w 205"/>
                <a:gd name="T21" fmla="*/ 36 h 361"/>
                <a:gd name="T22" fmla="*/ 94 w 205"/>
                <a:gd name="T23" fmla="*/ 0 h 361"/>
                <a:gd name="T24" fmla="*/ 95 w 205"/>
                <a:gd name="T25" fmla="*/ 36 h 361"/>
                <a:gd name="T26" fmla="*/ 95 w 205"/>
                <a:gd name="T27" fmla="*/ 36 h 361"/>
                <a:gd name="T28" fmla="*/ 95 w 205"/>
                <a:gd name="T29" fmla="*/ 36 h 3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5"/>
                <a:gd name="T46" fmla="*/ 0 h 361"/>
                <a:gd name="T47" fmla="*/ 205 w 205"/>
                <a:gd name="T48" fmla="*/ 361 h 3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5" h="361">
                  <a:moveTo>
                    <a:pt x="190" y="72"/>
                  </a:moveTo>
                  <a:lnTo>
                    <a:pt x="186" y="176"/>
                  </a:lnTo>
                  <a:lnTo>
                    <a:pt x="205" y="197"/>
                  </a:lnTo>
                  <a:lnTo>
                    <a:pt x="203" y="361"/>
                  </a:lnTo>
                  <a:lnTo>
                    <a:pt x="160" y="332"/>
                  </a:lnTo>
                  <a:lnTo>
                    <a:pt x="162" y="134"/>
                  </a:lnTo>
                  <a:lnTo>
                    <a:pt x="137" y="184"/>
                  </a:lnTo>
                  <a:lnTo>
                    <a:pt x="74" y="258"/>
                  </a:lnTo>
                  <a:lnTo>
                    <a:pt x="0" y="313"/>
                  </a:lnTo>
                  <a:lnTo>
                    <a:pt x="106" y="178"/>
                  </a:lnTo>
                  <a:lnTo>
                    <a:pt x="171" y="72"/>
                  </a:lnTo>
                  <a:lnTo>
                    <a:pt x="188" y="0"/>
                  </a:lnTo>
                  <a:lnTo>
                    <a:pt x="19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5" name="Freeform 193"/>
            <p:cNvSpPr>
              <a:spLocks/>
            </p:cNvSpPr>
            <p:nvPr/>
          </p:nvSpPr>
          <p:spPr bwMode="auto">
            <a:xfrm>
              <a:off x="1782" y="1779"/>
              <a:ext cx="80" cy="279"/>
            </a:xfrm>
            <a:custGeom>
              <a:avLst/>
              <a:gdLst>
                <a:gd name="T0" fmla="*/ 80 w 160"/>
                <a:gd name="T1" fmla="*/ 279 h 558"/>
                <a:gd name="T2" fmla="*/ 56 w 160"/>
                <a:gd name="T3" fmla="*/ 263 h 558"/>
                <a:gd name="T4" fmla="*/ 50 w 160"/>
                <a:gd name="T5" fmla="*/ 241 h 558"/>
                <a:gd name="T6" fmla="*/ 44 w 160"/>
                <a:gd name="T7" fmla="*/ 213 h 558"/>
                <a:gd name="T8" fmla="*/ 21 w 160"/>
                <a:gd name="T9" fmla="*/ 173 h 558"/>
                <a:gd name="T10" fmla="*/ 17 w 160"/>
                <a:gd name="T11" fmla="*/ 137 h 558"/>
                <a:gd name="T12" fmla="*/ 9 w 160"/>
                <a:gd name="T13" fmla="*/ 65 h 558"/>
                <a:gd name="T14" fmla="*/ 10 w 160"/>
                <a:gd name="T15" fmla="*/ 31 h 558"/>
                <a:gd name="T16" fmla="*/ 18 w 160"/>
                <a:gd name="T17" fmla="*/ 0 h 558"/>
                <a:gd name="T18" fmla="*/ 2 w 160"/>
                <a:gd name="T19" fmla="*/ 37 h 558"/>
                <a:gd name="T20" fmla="*/ 0 w 160"/>
                <a:gd name="T21" fmla="*/ 79 h 558"/>
                <a:gd name="T22" fmla="*/ 11 w 160"/>
                <a:gd name="T23" fmla="*/ 139 h 558"/>
                <a:gd name="T24" fmla="*/ 18 w 160"/>
                <a:gd name="T25" fmla="*/ 173 h 558"/>
                <a:gd name="T26" fmla="*/ 38 w 160"/>
                <a:gd name="T27" fmla="*/ 218 h 558"/>
                <a:gd name="T28" fmla="*/ 45 w 160"/>
                <a:gd name="T29" fmla="*/ 252 h 558"/>
                <a:gd name="T30" fmla="*/ 55 w 160"/>
                <a:gd name="T31" fmla="*/ 272 h 558"/>
                <a:gd name="T32" fmla="*/ 80 w 160"/>
                <a:gd name="T33" fmla="*/ 279 h 558"/>
                <a:gd name="T34" fmla="*/ 80 w 160"/>
                <a:gd name="T35" fmla="*/ 279 h 558"/>
                <a:gd name="T36" fmla="*/ 80 w 160"/>
                <a:gd name="T37" fmla="*/ 279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0"/>
                <a:gd name="T58" fmla="*/ 0 h 558"/>
                <a:gd name="T59" fmla="*/ 160 w 160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0" h="558">
                  <a:moveTo>
                    <a:pt x="160" y="558"/>
                  </a:moveTo>
                  <a:lnTo>
                    <a:pt x="112" y="526"/>
                  </a:lnTo>
                  <a:lnTo>
                    <a:pt x="101" y="482"/>
                  </a:lnTo>
                  <a:lnTo>
                    <a:pt x="88" y="427"/>
                  </a:lnTo>
                  <a:lnTo>
                    <a:pt x="42" y="346"/>
                  </a:lnTo>
                  <a:lnTo>
                    <a:pt x="33" y="273"/>
                  </a:lnTo>
                  <a:lnTo>
                    <a:pt x="17" y="129"/>
                  </a:lnTo>
                  <a:lnTo>
                    <a:pt x="21" y="62"/>
                  </a:lnTo>
                  <a:lnTo>
                    <a:pt x="36" y="0"/>
                  </a:lnTo>
                  <a:lnTo>
                    <a:pt x="4" y="74"/>
                  </a:lnTo>
                  <a:lnTo>
                    <a:pt x="0" y="159"/>
                  </a:lnTo>
                  <a:lnTo>
                    <a:pt x="23" y="277"/>
                  </a:lnTo>
                  <a:lnTo>
                    <a:pt x="36" y="347"/>
                  </a:lnTo>
                  <a:lnTo>
                    <a:pt x="76" y="437"/>
                  </a:lnTo>
                  <a:lnTo>
                    <a:pt x="90" y="505"/>
                  </a:lnTo>
                  <a:lnTo>
                    <a:pt x="111" y="543"/>
                  </a:lnTo>
                  <a:lnTo>
                    <a:pt x="160" y="5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6" name="Freeform 194"/>
            <p:cNvSpPr>
              <a:spLocks/>
            </p:cNvSpPr>
            <p:nvPr/>
          </p:nvSpPr>
          <p:spPr bwMode="auto">
            <a:xfrm>
              <a:off x="1808" y="1911"/>
              <a:ext cx="148" cy="74"/>
            </a:xfrm>
            <a:custGeom>
              <a:avLst/>
              <a:gdLst>
                <a:gd name="T0" fmla="*/ 25 w 294"/>
                <a:gd name="T1" fmla="*/ 50 h 148"/>
                <a:gd name="T2" fmla="*/ 37 w 294"/>
                <a:gd name="T3" fmla="*/ 63 h 148"/>
                <a:gd name="T4" fmla="*/ 61 w 294"/>
                <a:gd name="T5" fmla="*/ 72 h 148"/>
                <a:gd name="T6" fmla="*/ 84 w 294"/>
                <a:gd name="T7" fmla="*/ 74 h 148"/>
                <a:gd name="T8" fmla="*/ 104 w 294"/>
                <a:gd name="T9" fmla="*/ 66 h 148"/>
                <a:gd name="T10" fmla="*/ 133 w 294"/>
                <a:gd name="T11" fmla="*/ 66 h 148"/>
                <a:gd name="T12" fmla="*/ 148 w 294"/>
                <a:gd name="T13" fmla="*/ 59 h 148"/>
                <a:gd name="T14" fmla="*/ 114 w 294"/>
                <a:gd name="T15" fmla="*/ 59 h 148"/>
                <a:gd name="T16" fmla="*/ 93 w 294"/>
                <a:gd name="T17" fmla="*/ 45 h 148"/>
                <a:gd name="T18" fmla="*/ 69 w 294"/>
                <a:gd name="T19" fmla="*/ 37 h 148"/>
                <a:gd name="T20" fmla="*/ 49 w 294"/>
                <a:gd name="T21" fmla="*/ 37 h 148"/>
                <a:gd name="T22" fmla="*/ 68 w 294"/>
                <a:gd name="T23" fmla="*/ 46 h 148"/>
                <a:gd name="T24" fmla="*/ 97 w 294"/>
                <a:gd name="T25" fmla="*/ 56 h 148"/>
                <a:gd name="T26" fmla="*/ 86 w 294"/>
                <a:gd name="T27" fmla="*/ 62 h 148"/>
                <a:gd name="T28" fmla="*/ 76 w 294"/>
                <a:gd name="T29" fmla="*/ 68 h 148"/>
                <a:gd name="T30" fmla="*/ 54 w 294"/>
                <a:gd name="T31" fmla="*/ 68 h 148"/>
                <a:gd name="T32" fmla="*/ 55 w 294"/>
                <a:gd name="T33" fmla="*/ 59 h 148"/>
                <a:gd name="T34" fmla="*/ 44 w 294"/>
                <a:gd name="T35" fmla="*/ 57 h 148"/>
                <a:gd name="T36" fmla="*/ 31 w 294"/>
                <a:gd name="T37" fmla="*/ 47 h 148"/>
                <a:gd name="T38" fmla="*/ 31 w 294"/>
                <a:gd name="T39" fmla="*/ 42 h 148"/>
                <a:gd name="T40" fmla="*/ 46 w 294"/>
                <a:gd name="T41" fmla="*/ 42 h 148"/>
                <a:gd name="T42" fmla="*/ 40 w 294"/>
                <a:gd name="T43" fmla="*/ 26 h 148"/>
                <a:gd name="T44" fmla="*/ 25 w 294"/>
                <a:gd name="T45" fmla="*/ 18 h 148"/>
                <a:gd name="T46" fmla="*/ 13 w 294"/>
                <a:gd name="T47" fmla="*/ 14 h 148"/>
                <a:gd name="T48" fmla="*/ 5 w 294"/>
                <a:gd name="T49" fmla="*/ 0 h 148"/>
                <a:gd name="T50" fmla="*/ 0 w 294"/>
                <a:gd name="T51" fmla="*/ 20 h 148"/>
                <a:gd name="T52" fmla="*/ 20 w 294"/>
                <a:gd name="T53" fmla="*/ 20 h 148"/>
                <a:gd name="T54" fmla="*/ 24 w 294"/>
                <a:gd name="T55" fmla="*/ 30 h 148"/>
                <a:gd name="T56" fmla="*/ 20 w 294"/>
                <a:gd name="T57" fmla="*/ 42 h 148"/>
                <a:gd name="T58" fmla="*/ 25 w 294"/>
                <a:gd name="T59" fmla="*/ 50 h 148"/>
                <a:gd name="T60" fmla="*/ 25 w 294"/>
                <a:gd name="T61" fmla="*/ 50 h 148"/>
                <a:gd name="T62" fmla="*/ 25 w 294"/>
                <a:gd name="T63" fmla="*/ 5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4"/>
                <a:gd name="T97" fmla="*/ 0 h 148"/>
                <a:gd name="T98" fmla="*/ 294 w 294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4" h="148">
                  <a:moveTo>
                    <a:pt x="49" y="101"/>
                  </a:moveTo>
                  <a:lnTo>
                    <a:pt x="74" y="127"/>
                  </a:lnTo>
                  <a:lnTo>
                    <a:pt x="121" y="144"/>
                  </a:lnTo>
                  <a:lnTo>
                    <a:pt x="167" y="148"/>
                  </a:lnTo>
                  <a:lnTo>
                    <a:pt x="207" y="131"/>
                  </a:lnTo>
                  <a:lnTo>
                    <a:pt x="264" y="131"/>
                  </a:lnTo>
                  <a:lnTo>
                    <a:pt x="294" y="118"/>
                  </a:lnTo>
                  <a:lnTo>
                    <a:pt x="226" y="118"/>
                  </a:lnTo>
                  <a:lnTo>
                    <a:pt x="184" y="91"/>
                  </a:lnTo>
                  <a:lnTo>
                    <a:pt x="138" y="74"/>
                  </a:lnTo>
                  <a:lnTo>
                    <a:pt x="97" y="74"/>
                  </a:lnTo>
                  <a:lnTo>
                    <a:pt x="135" y="93"/>
                  </a:lnTo>
                  <a:lnTo>
                    <a:pt x="192" y="112"/>
                  </a:lnTo>
                  <a:lnTo>
                    <a:pt x="171" y="125"/>
                  </a:lnTo>
                  <a:lnTo>
                    <a:pt x="150" y="135"/>
                  </a:lnTo>
                  <a:lnTo>
                    <a:pt x="108" y="135"/>
                  </a:lnTo>
                  <a:lnTo>
                    <a:pt x="110" y="118"/>
                  </a:lnTo>
                  <a:lnTo>
                    <a:pt x="87" y="114"/>
                  </a:lnTo>
                  <a:lnTo>
                    <a:pt x="62" y="95"/>
                  </a:lnTo>
                  <a:lnTo>
                    <a:pt x="62" y="85"/>
                  </a:lnTo>
                  <a:lnTo>
                    <a:pt x="91" y="85"/>
                  </a:lnTo>
                  <a:lnTo>
                    <a:pt x="79" y="53"/>
                  </a:lnTo>
                  <a:lnTo>
                    <a:pt x="49" y="36"/>
                  </a:lnTo>
                  <a:lnTo>
                    <a:pt x="26" y="28"/>
                  </a:lnTo>
                  <a:lnTo>
                    <a:pt x="9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47" y="61"/>
                  </a:lnTo>
                  <a:lnTo>
                    <a:pt x="39" y="85"/>
                  </a:lnTo>
                  <a:lnTo>
                    <a:pt x="49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7" name="Freeform 195"/>
            <p:cNvSpPr>
              <a:spLocks/>
            </p:cNvSpPr>
            <p:nvPr/>
          </p:nvSpPr>
          <p:spPr bwMode="auto">
            <a:xfrm>
              <a:off x="1831" y="1881"/>
              <a:ext cx="67" cy="35"/>
            </a:xfrm>
            <a:custGeom>
              <a:avLst/>
              <a:gdLst>
                <a:gd name="T0" fmla="*/ 67 w 133"/>
                <a:gd name="T1" fmla="*/ 33 h 70"/>
                <a:gd name="T2" fmla="*/ 44 w 133"/>
                <a:gd name="T3" fmla="*/ 33 h 70"/>
                <a:gd name="T4" fmla="*/ 25 w 133"/>
                <a:gd name="T5" fmla="*/ 35 h 70"/>
                <a:gd name="T6" fmla="*/ 9 w 133"/>
                <a:gd name="T7" fmla="*/ 27 h 70"/>
                <a:gd name="T8" fmla="*/ 1 w 133"/>
                <a:gd name="T9" fmla="*/ 16 h 70"/>
                <a:gd name="T10" fmla="*/ 0 w 133"/>
                <a:gd name="T11" fmla="*/ 0 h 70"/>
                <a:gd name="T12" fmla="*/ 8 w 133"/>
                <a:gd name="T13" fmla="*/ 18 h 70"/>
                <a:gd name="T14" fmla="*/ 21 w 133"/>
                <a:gd name="T15" fmla="*/ 28 h 70"/>
                <a:gd name="T16" fmla="*/ 38 w 133"/>
                <a:gd name="T17" fmla="*/ 24 h 70"/>
                <a:gd name="T18" fmla="*/ 53 w 133"/>
                <a:gd name="T19" fmla="*/ 25 h 70"/>
                <a:gd name="T20" fmla="*/ 67 w 133"/>
                <a:gd name="T21" fmla="*/ 33 h 70"/>
                <a:gd name="T22" fmla="*/ 67 w 133"/>
                <a:gd name="T23" fmla="*/ 33 h 70"/>
                <a:gd name="T24" fmla="*/ 67 w 133"/>
                <a:gd name="T25" fmla="*/ 33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70"/>
                <a:gd name="T41" fmla="*/ 133 w 13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70">
                  <a:moveTo>
                    <a:pt x="133" y="65"/>
                  </a:moveTo>
                  <a:lnTo>
                    <a:pt x="88" y="65"/>
                  </a:lnTo>
                  <a:lnTo>
                    <a:pt x="50" y="70"/>
                  </a:lnTo>
                  <a:lnTo>
                    <a:pt x="17" y="55"/>
                  </a:lnTo>
                  <a:lnTo>
                    <a:pt x="2" y="32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42" y="57"/>
                  </a:lnTo>
                  <a:lnTo>
                    <a:pt x="76" y="49"/>
                  </a:lnTo>
                  <a:lnTo>
                    <a:pt x="105" y="51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8" name="Freeform 196"/>
            <p:cNvSpPr>
              <a:spLocks/>
            </p:cNvSpPr>
            <p:nvPr/>
          </p:nvSpPr>
          <p:spPr bwMode="auto">
            <a:xfrm>
              <a:off x="1879" y="1851"/>
              <a:ext cx="43" cy="65"/>
            </a:xfrm>
            <a:custGeom>
              <a:avLst/>
              <a:gdLst>
                <a:gd name="T0" fmla="*/ 12 w 88"/>
                <a:gd name="T1" fmla="*/ 62 h 129"/>
                <a:gd name="T2" fmla="*/ 24 w 88"/>
                <a:gd name="T3" fmla="*/ 65 h 129"/>
                <a:gd name="T4" fmla="*/ 36 w 88"/>
                <a:gd name="T5" fmla="*/ 62 h 129"/>
                <a:gd name="T6" fmla="*/ 42 w 88"/>
                <a:gd name="T7" fmla="*/ 53 h 129"/>
                <a:gd name="T8" fmla="*/ 43 w 88"/>
                <a:gd name="T9" fmla="*/ 38 h 129"/>
                <a:gd name="T10" fmla="*/ 32 w 88"/>
                <a:gd name="T11" fmla="*/ 28 h 129"/>
                <a:gd name="T12" fmla="*/ 22 w 88"/>
                <a:gd name="T13" fmla="*/ 19 h 129"/>
                <a:gd name="T14" fmla="*/ 22 w 88"/>
                <a:gd name="T15" fmla="*/ 0 h 129"/>
                <a:gd name="T16" fmla="*/ 16 w 88"/>
                <a:gd name="T17" fmla="*/ 15 h 129"/>
                <a:gd name="T18" fmla="*/ 7 w 88"/>
                <a:gd name="T19" fmla="*/ 29 h 129"/>
                <a:gd name="T20" fmla="*/ 21 w 88"/>
                <a:gd name="T21" fmla="*/ 35 h 129"/>
                <a:gd name="T22" fmla="*/ 30 w 88"/>
                <a:gd name="T23" fmla="*/ 38 h 129"/>
                <a:gd name="T24" fmla="*/ 32 w 88"/>
                <a:gd name="T25" fmla="*/ 48 h 129"/>
                <a:gd name="T26" fmla="*/ 23 w 88"/>
                <a:gd name="T27" fmla="*/ 58 h 129"/>
                <a:gd name="T28" fmla="*/ 0 w 88"/>
                <a:gd name="T29" fmla="*/ 58 h 129"/>
                <a:gd name="T30" fmla="*/ 12 w 88"/>
                <a:gd name="T31" fmla="*/ 62 h 129"/>
                <a:gd name="T32" fmla="*/ 12 w 88"/>
                <a:gd name="T33" fmla="*/ 62 h 129"/>
                <a:gd name="T34" fmla="*/ 12 w 88"/>
                <a:gd name="T35" fmla="*/ 62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29"/>
                <a:gd name="T56" fmla="*/ 88 w 88"/>
                <a:gd name="T57" fmla="*/ 129 h 1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29">
                  <a:moveTo>
                    <a:pt x="25" y="124"/>
                  </a:moveTo>
                  <a:lnTo>
                    <a:pt x="50" y="129"/>
                  </a:lnTo>
                  <a:lnTo>
                    <a:pt x="74" y="124"/>
                  </a:lnTo>
                  <a:lnTo>
                    <a:pt x="86" y="105"/>
                  </a:lnTo>
                  <a:lnTo>
                    <a:pt x="88" y="76"/>
                  </a:lnTo>
                  <a:lnTo>
                    <a:pt x="65" y="55"/>
                  </a:lnTo>
                  <a:lnTo>
                    <a:pt x="46" y="38"/>
                  </a:lnTo>
                  <a:lnTo>
                    <a:pt x="46" y="0"/>
                  </a:lnTo>
                  <a:lnTo>
                    <a:pt x="33" y="29"/>
                  </a:lnTo>
                  <a:lnTo>
                    <a:pt x="15" y="57"/>
                  </a:lnTo>
                  <a:lnTo>
                    <a:pt x="42" y="69"/>
                  </a:lnTo>
                  <a:lnTo>
                    <a:pt x="61" y="76"/>
                  </a:lnTo>
                  <a:lnTo>
                    <a:pt x="65" y="95"/>
                  </a:lnTo>
                  <a:lnTo>
                    <a:pt x="48" y="116"/>
                  </a:lnTo>
                  <a:lnTo>
                    <a:pt x="0" y="116"/>
                  </a:lnTo>
                  <a:lnTo>
                    <a:pt x="25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49" name="Freeform 197"/>
            <p:cNvSpPr>
              <a:spLocks/>
            </p:cNvSpPr>
            <p:nvPr/>
          </p:nvSpPr>
          <p:spPr bwMode="auto">
            <a:xfrm>
              <a:off x="1838" y="1746"/>
              <a:ext cx="42" cy="124"/>
            </a:xfrm>
            <a:custGeom>
              <a:avLst/>
              <a:gdLst>
                <a:gd name="T0" fmla="*/ 42 w 84"/>
                <a:gd name="T1" fmla="*/ 27 h 247"/>
                <a:gd name="T2" fmla="*/ 39 w 84"/>
                <a:gd name="T3" fmla="*/ 50 h 247"/>
                <a:gd name="T4" fmla="*/ 20 w 84"/>
                <a:gd name="T5" fmla="*/ 88 h 247"/>
                <a:gd name="T6" fmla="*/ 0 w 84"/>
                <a:gd name="T7" fmla="*/ 124 h 247"/>
                <a:gd name="T8" fmla="*/ 15 w 84"/>
                <a:gd name="T9" fmla="*/ 82 h 247"/>
                <a:gd name="T10" fmla="*/ 33 w 84"/>
                <a:gd name="T11" fmla="*/ 44 h 247"/>
                <a:gd name="T12" fmla="*/ 31 w 84"/>
                <a:gd name="T13" fmla="*/ 16 h 247"/>
                <a:gd name="T14" fmla="*/ 27 w 84"/>
                <a:gd name="T15" fmla="*/ 0 h 247"/>
                <a:gd name="T16" fmla="*/ 39 w 84"/>
                <a:gd name="T17" fmla="*/ 12 h 247"/>
                <a:gd name="T18" fmla="*/ 42 w 84"/>
                <a:gd name="T19" fmla="*/ 27 h 247"/>
                <a:gd name="T20" fmla="*/ 42 w 84"/>
                <a:gd name="T21" fmla="*/ 27 h 247"/>
                <a:gd name="T22" fmla="*/ 42 w 84"/>
                <a:gd name="T23" fmla="*/ 27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47"/>
                <a:gd name="T38" fmla="*/ 84 w 84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47">
                  <a:moveTo>
                    <a:pt x="84" y="53"/>
                  </a:moveTo>
                  <a:lnTo>
                    <a:pt x="77" y="99"/>
                  </a:lnTo>
                  <a:lnTo>
                    <a:pt x="39" y="175"/>
                  </a:lnTo>
                  <a:lnTo>
                    <a:pt x="0" y="247"/>
                  </a:lnTo>
                  <a:lnTo>
                    <a:pt x="31" y="163"/>
                  </a:lnTo>
                  <a:lnTo>
                    <a:pt x="65" y="87"/>
                  </a:lnTo>
                  <a:lnTo>
                    <a:pt x="63" y="32"/>
                  </a:lnTo>
                  <a:lnTo>
                    <a:pt x="54" y="0"/>
                  </a:lnTo>
                  <a:lnTo>
                    <a:pt x="77" y="23"/>
                  </a:lnTo>
                  <a:lnTo>
                    <a:pt x="8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0" name="Freeform 198"/>
            <p:cNvSpPr>
              <a:spLocks/>
            </p:cNvSpPr>
            <p:nvPr/>
          </p:nvSpPr>
          <p:spPr bwMode="auto">
            <a:xfrm>
              <a:off x="1920" y="1762"/>
              <a:ext cx="150" cy="40"/>
            </a:xfrm>
            <a:custGeom>
              <a:avLst/>
              <a:gdLst>
                <a:gd name="T0" fmla="*/ 18 w 298"/>
                <a:gd name="T1" fmla="*/ 0 h 80"/>
                <a:gd name="T2" fmla="*/ 61 w 298"/>
                <a:gd name="T3" fmla="*/ 0 h 80"/>
                <a:gd name="T4" fmla="*/ 96 w 298"/>
                <a:gd name="T5" fmla="*/ 1 h 80"/>
                <a:gd name="T6" fmla="*/ 120 w 298"/>
                <a:gd name="T7" fmla="*/ 13 h 80"/>
                <a:gd name="T8" fmla="*/ 150 w 298"/>
                <a:gd name="T9" fmla="*/ 40 h 80"/>
                <a:gd name="T10" fmla="*/ 123 w 298"/>
                <a:gd name="T11" fmla="*/ 28 h 80"/>
                <a:gd name="T12" fmla="*/ 90 w 298"/>
                <a:gd name="T13" fmla="*/ 10 h 80"/>
                <a:gd name="T14" fmla="*/ 100 w 298"/>
                <a:gd name="T15" fmla="*/ 23 h 80"/>
                <a:gd name="T16" fmla="*/ 82 w 298"/>
                <a:gd name="T17" fmla="*/ 18 h 80"/>
                <a:gd name="T18" fmla="*/ 52 w 298"/>
                <a:gd name="T19" fmla="*/ 19 h 80"/>
                <a:gd name="T20" fmla="*/ 23 w 298"/>
                <a:gd name="T21" fmla="*/ 13 h 80"/>
                <a:gd name="T22" fmla="*/ 0 w 298"/>
                <a:gd name="T23" fmla="*/ 13 h 80"/>
                <a:gd name="T24" fmla="*/ 18 w 298"/>
                <a:gd name="T25" fmla="*/ 0 h 80"/>
                <a:gd name="T26" fmla="*/ 18 w 298"/>
                <a:gd name="T27" fmla="*/ 0 h 80"/>
                <a:gd name="T28" fmla="*/ 18 w 298"/>
                <a:gd name="T29" fmla="*/ 0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8"/>
                <a:gd name="T46" fmla="*/ 0 h 80"/>
                <a:gd name="T47" fmla="*/ 298 w 29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8" h="80">
                  <a:moveTo>
                    <a:pt x="36" y="0"/>
                  </a:moveTo>
                  <a:lnTo>
                    <a:pt x="122" y="0"/>
                  </a:lnTo>
                  <a:lnTo>
                    <a:pt x="190" y="2"/>
                  </a:lnTo>
                  <a:lnTo>
                    <a:pt x="239" y="27"/>
                  </a:lnTo>
                  <a:lnTo>
                    <a:pt x="298" y="80"/>
                  </a:lnTo>
                  <a:lnTo>
                    <a:pt x="245" y="57"/>
                  </a:lnTo>
                  <a:lnTo>
                    <a:pt x="179" y="21"/>
                  </a:lnTo>
                  <a:lnTo>
                    <a:pt x="199" y="46"/>
                  </a:lnTo>
                  <a:lnTo>
                    <a:pt x="163" y="35"/>
                  </a:lnTo>
                  <a:lnTo>
                    <a:pt x="104" y="37"/>
                  </a:lnTo>
                  <a:lnTo>
                    <a:pt x="45" y="27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1" name="Freeform 199"/>
            <p:cNvSpPr>
              <a:spLocks/>
            </p:cNvSpPr>
            <p:nvPr/>
          </p:nvSpPr>
          <p:spPr bwMode="auto">
            <a:xfrm>
              <a:off x="1801" y="1700"/>
              <a:ext cx="58" cy="51"/>
            </a:xfrm>
            <a:custGeom>
              <a:avLst/>
              <a:gdLst>
                <a:gd name="T0" fmla="*/ 0 w 116"/>
                <a:gd name="T1" fmla="*/ 23 h 102"/>
                <a:gd name="T2" fmla="*/ 15 w 116"/>
                <a:gd name="T3" fmla="*/ 35 h 102"/>
                <a:gd name="T4" fmla="*/ 38 w 116"/>
                <a:gd name="T5" fmla="*/ 41 h 102"/>
                <a:gd name="T6" fmla="*/ 58 w 116"/>
                <a:gd name="T7" fmla="*/ 51 h 102"/>
                <a:gd name="T8" fmla="*/ 39 w 116"/>
                <a:gd name="T9" fmla="*/ 30 h 102"/>
                <a:gd name="T10" fmla="*/ 13 w 116"/>
                <a:gd name="T11" fmla="*/ 11 h 102"/>
                <a:gd name="T12" fmla="*/ 2 w 116"/>
                <a:gd name="T13" fmla="*/ 0 h 102"/>
                <a:gd name="T14" fmla="*/ 0 w 116"/>
                <a:gd name="T15" fmla="*/ 23 h 102"/>
                <a:gd name="T16" fmla="*/ 0 w 116"/>
                <a:gd name="T17" fmla="*/ 23 h 102"/>
                <a:gd name="T18" fmla="*/ 0 w 116"/>
                <a:gd name="T19" fmla="*/ 23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102"/>
                <a:gd name="T32" fmla="*/ 116 w 116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102">
                  <a:moveTo>
                    <a:pt x="0" y="45"/>
                  </a:moveTo>
                  <a:lnTo>
                    <a:pt x="31" y="70"/>
                  </a:lnTo>
                  <a:lnTo>
                    <a:pt x="76" y="82"/>
                  </a:lnTo>
                  <a:lnTo>
                    <a:pt x="116" y="102"/>
                  </a:lnTo>
                  <a:lnTo>
                    <a:pt x="78" y="61"/>
                  </a:lnTo>
                  <a:lnTo>
                    <a:pt x="25" y="21"/>
                  </a:lnTo>
                  <a:lnTo>
                    <a:pt x="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2" name="Freeform 200"/>
            <p:cNvSpPr>
              <a:spLocks/>
            </p:cNvSpPr>
            <p:nvPr/>
          </p:nvSpPr>
          <p:spPr bwMode="auto">
            <a:xfrm>
              <a:off x="1792" y="1746"/>
              <a:ext cx="71" cy="42"/>
            </a:xfrm>
            <a:custGeom>
              <a:avLst/>
              <a:gdLst>
                <a:gd name="T0" fmla="*/ 22 w 143"/>
                <a:gd name="T1" fmla="*/ 0 h 86"/>
                <a:gd name="T2" fmla="*/ 16 w 143"/>
                <a:gd name="T3" fmla="*/ 19 h 86"/>
                <a:gd name="T4" fmla="*/ 7 w 143"/>
                <a:gd name="T5" fmla="*/ 21 h 86"/>
                <a:gd name="T6" fmla="*/ 0 w 143"/>
                <a:gd name="T7" fmla="*/ 23 h 86"/>
                <a:gd name="T8" fmla="*/ 12 w 143"/>
                <a:gd name="T9" fmla="*/ 33 h 86"/>
                <a:gd name="T10" fmla="*/ 26 w 143"/>
                <a:gd name="T11" fmla="*/ 33 h 86"/>
                <a:gd name="T12" fmla="*/ 36 w 143"/>
                <a:gd name="T13" fmla="*/ 42 h 86"/>
                <a:gd name="T14" fmla="*/ 48 w 143"/>
                <a:gd name="T15" fmla="*/ 42 h 86"/>
                <a:gd name="T16" fmla="*/ 60 w 143"/>
                <a:gd name="T17" fmla="*/ 42 h 86"/>
                <a:gd name="T18" fmla="*/ 71 w 143"/>
                <a:gd name="T19" fmla="*/ 40 h 86"/>
                <a:gd name="T20" fmla="*/ 56 w 143"/>
                <a:gd name="T21" fmla="*/ 24 h 86"/>
                <a:gd name="T22" fmla="*/ 38 w 143"/>
                <a:gd name="T23" fmla="*/ 19 h 86"/>
                <a:gd name="T24" fmla="*/ 24 w 143"/>
                <a:gd name="T25" fmla="*/ 21 h 86"/>
                <a:gd name="T26" fmla="*/ 26 w 143"/>
                <a:gd name="T27" fmla="*/ 9 h 86"/>
                <a:gd name="T28" fmla="*/ 22 w 143"/>
                <a:gd name="T29" fmla="*/ 0 h 86"/>
                <a:gd name="T30" fmla="*/ 22 w 143"/>
                <a:gd name="T31" fmla="*/ 0 h 86"/>
                <a:gd name="T32" fmla="*/ 22 w 143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86"/>
                <a:gd name="T53" fmla="*/ 143 w 143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86">
                  <a:moveTo>
                    <a:pt x="44" y="0"/>
                  </a:moveTo>
                  <a:lnTo>
                    <a:pt x="33" y="38"/>
                  </a:lnTo>
                  <a:lnTo>
                    <a:pt x="15" y="42"/>
                  </a:lnTo>
                  <a:lnTo>
                    <a:pt x="0" y="48"/>
                  </a:lnTo>
                  <a:lnTo>
                    <a:pt x="25" y="67"/>
                  </a:lnTo>
                  <a:lnTo>
                    <a:pt x="53" y="67"/>
                  </a:lnTo>
                  <a:lnTo>
                    <a:pt x="72" y="86"/>
                  </a:lnTo>
                  <a:lnTo>
                    <a:pt x="97" y="86"/>
                  </a:lnTo>
                  <a:lnTo>
                    <a:pt x="120" y="86"/>
                  </a:lnTo>
                  <a:lnTo>
                    <a:pt x="143" y="82"/>
                  </a:lnTo>
                  <a:lnTo>
                    <a:pt x="112" y="50"/>
                  </a:lnTo>
                  <a:lnTo>
                    <a:pt x="76" y="38"/>
                  </a:lnTo>
                  <a:lnTo>
                    <a:pt x="48" y="42"/>
                  </a:lnTo>
                  <a:lnTo>
                    <a:pt x="53" y="1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3" name="Freeform 201"/>
            <p:cNvSpPr>
              <a:spLocks/>
            </p:cNvSpPr>
            <p:nvPr/>
          </p:nvSpPr>
          <p:spPr bwMode="auto">
            <a:xfrm>
              <a:off x="1949" y="1774"/>
              <a:ext cx="100" cy="60"/>
            </a:xfrm>
            <a:custGeom>
              <a:avLst/>
              <a:gdLst>
                <a:gd name="T0" fmla="*/ 23 w 199"/>
                <a:gd name="T1" fmla="*/ 34 h 120"/>
                <a:gd name="T2" fmla="*/ 33 w 199"/>
                <a:gd name="T3" fmla="*/ 31 h 120"/>
                <a:gd name="T4" fmla="*/ 39 w 199"/>
                <a:gd name="T5" fmla="*/ 35 h 120"/>
                <a:gd name="T6" fmla="*/ 54 w 199"/>
                <a:gd name="T7" fmla="*/ 35 h 120"/>
                <a:gd name="T8" fmla="*/ 71 w 199"/>
                <a:gd name="T9" fmla="*/ 43 h 120"/>
                <a:gd name="T10" fmla="*/ 59 w 199"/>
                <a:gd name="T11" fmla="*/ 29 h 120"/>
                <a:gd name="T12" fmla="*/ 87 w 199"/>
                <a:gd name="T13" fmla="*/ 49 h 120"/>
                <a:gd name="T14" fmla="*/ 100 w 199"/>
                <a:gd name="T15" fmla="*/ 50 h 120"/>
                <a:gd name="T16" fmla="*/ 74 w 199"/>
                <a:gd name="T17" fmla="*/ 60 h 120"/>
                <a:gd name="T18" fmla="*/ 54 w 199"/>
                <a:gd name="T19" fmla="*/ 60 h 120"/>
                <a:gd name="T20" fmla="*/ 43 w 199"/>
                <a:gd name="T21" fmla="*/ 55 h 120"/>
                <a:gd name="T22" fmla="*/ 21 w 199"/>
                <a:gd name="T23" fmla="*/ 50 h 120"/>
                <a:gd name="T24" fmla="*/ 30 w 199"/>
                <a:gd name="T25" fmla="*/ 41 h 120"/>
                <a:gd name="T26" fmla="*/ 10 w 199"/>
                <a:gd name="T27" fmla="*/ 35 h 120"/>
                <a:gd name="T28" fmla="*/ 20 w 199"/>
                <a:gd name="T29" fmla="*/ 27 h 120"/>
                <a:gd name="T30" fmla="*/ 0 w 199"/>
                <a:gd name="T31" fmla="*/ 0 h 120"/>
                <a:gd name="T32" fmla="*/ 19 w 199"/>
                <a:gd name="T33" fmla="*/ 1 h 120"/>
                <a:gd name="T34" fmla="*/ 24 w 199"/>
                <a:gd name="T35" fmla="*/ 21 h 120"/>
                <a:gd name="T36" fmla="*/ 36 w 199"/>
                <a:gd name="T37" fmla="*/ 26 h 120"/>
                <a:gd name="T38" fmla="*/ 23 w 199"/>
                <a:gd name="T39" fmla="*/ 34 h 120"/>
                <a:gd name="T40" fmla="*/ 23 w 199"/>
                <a:gd name="T41" fmla="*/ 34 h 120"/>
                <a:gd name="T42" fmla="*/ 23 w 199"/>
                <a:gd name="T43" fmla="*/ 34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9"/>
                <a:gd name="T67" fmla="*/ 0 h 120"/>
                <a:gd name="T68" fmla="*/ 199 w 199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9" h="120">
                  <a:moveTo>
                    <a:pt x="46" y="67"/>
                  </a:moveTo>
                  <a:lnTo>
                    <a:pt x="65" y="63"/>
                  </a:lnTo>
                  <a:lnTo>
                    <a:pt x="78" y="69"/>
                  </a:lnTo>
                  <a:lnTo>
                    <a:pt x="108" y="70"/>
                  </a:lnTo>
                  <a:lnTo>
                    <a:pt x="141" y="86"/>
                  </a:lnTo>
                  <a:lnTo>
                    <a:pt x="118" y="57"/>
                  </a:lnTo>
                  <a:lnTo>
                    <a:pt x="173" y="97"/>
                  </a:lnTo>
                  <a:lnTo>
                    <a:pt x="199" y="99"/>
                  </a:lnTo>
                  <a:lnTo>
                    <a:pt x="148" y="120"/>
                  </a:lnTo>
                  <a:lnTo>
                    <a:pt x="108" y="120"/>
                  </a:lnTo>
                  <a:lnTo>
                    <a:pt x="85" y="110"/>
                  </a:lnTo>
                  <a:lnTo>
                    <a:pt x="42" y="99"/>
                  </a:lnTo>
                  <a:lnTo>
                    <a:pt x="59" y="82"/>
                  </a:lnTo>
                  <a:lnTo>
                    <a:pt x="1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7" y="42"/>
                  </a:lnTo>
                  <a:lnTo>
                    <a:pt x="72" y="51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4" name="Freeform 202"/>
            <p:cNvSpPr>
              <a:spLocks/>
            </p:cNvSpPr>
            <p:nvPr/>
          </p:nvSpPr>
          <p:spPr bwMode="auto">
            <a:xfrm>
              <a:off x="1844" y="1938"/>
              <a:ext cx="48" cy="24"/>
            </a:xfrm>
            <a:custGeom>
              <a:avLst/>
              <a:gdLst>
                <a:gd name="T0" fmla="*/ 48 w 95"/>
                <a:gd name="T1" fmla="*/ 24 h 49"/>
                <a:gd name="T2" fmla="*/ 11 w 95"/>
                <a:gd name="T3" fmla="*/ 18 h 49"/>
                <a:gd name="T4" fmla="*/ 0 w 95"/>
                <a:gd name="T5" fmla="*/ 0 h 49"/>
                <a:gd name="T6" fmla="*/ 15 w 95"/>
                <a:gd name="T7" fmla="*/ 10 h 49"/>
                <a:gd name="T8" fmla="*/ 34 w 95"/>
                <a:gd name="T9" fmla="*/ 10 h 49"/>
                <a:gd name="T10" fmla="*/ 48 w 95"/>
                <a:gd name="T11" fmla="*/ 24 h 49"/>
                <a:gd name="T12" fmla="*/ 48 w 95"/>
                <a:gd name="T13" fmla="*/ 24 h 49"/>
                <a:gd name="T14" fmla="*/ 48 w 95"/>
                <a:gd name="T15" fmla="*/ 24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49"/>
                <a:gd name="T26" fmla="*/ 95 w 95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49">
                  <a:moveTo>
                    <a:pt x="95" y="49"/>
                  </a:moveTo>
                  <a:lnTo>
                    <a:pt x="21" y="36"/>
                  </a:lnTo>
                  <a:lnTo>
                    <a:pt x="0" y="0"/>
                  </a:lnTo>
                  <a:lnTo>
                    <a:pt x="30" y="21"/>
                  </a:lnTo>
                  <a:lnTo>
                    <a:pt x="68" y="21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5" name="Freeform 203"/>
            <p:cNvSpPr>
              <a:spLocks/>
            </p:cNvSpPr>
            <p:nvPr/>
          </p:nvSpPr>
          <p:spPr bwMode="auto">
            <a:xfrm>
              <a:off x="1771" y="1312"/>
              <a:ext cx="528" cy="380"/>
            </a:xfrm>
            <a:custGeom>
              <a:avLst/>
              <a:gdLst>
                <a:gd name="T0" fmla="*/ 27 w 1055"/>
                <a:gd name="T1" fmla="*/ 376 h 761"/>
                <a:gd name="T2" fmla="*/ 11 w 1055"/>
                <a:gd name="T3" fmla="*/ 346 h 761"/>
                <a:gd name="T4" fmla="*/ 30 w 1055"/>
                <a:gd name="T5" fmla="*/ 295 h 761"/>
                <a:gd name="T6" fmla="*/ 0 w 1055"/>
                <a:gd name="T7" fmla="*/ 262 h 761"/>
                <a:gd name="T8" fmla="*/ 13 w 1055"/>
                <a:gd name="T9" fmla="*/ 192 h 761"/>
                <a:gd name="T10" fmla="*/ 47 w 1055"/>
                <a:gd name="T11" fmla="*/ 168 h 761"/>
                <a:gd name="T12" fmla="*/ 63 w 1055"/>
                <a:gd name="T13" fmla="*/ 86 h 761"/>
                <a:gd name="T14" fmla="*/ 162 w 1055"/>
                <a:gd name="T15" fmla="*/ 2 h 761"/>
                <a:gd name="T16" fmla="*/ 279 w 1055"/>
                <a:gd name="T17" fmla="*/ 15 h 761"/>
                <a:gd name="T18" fmla="*/ 339 w 1055"/>
                <a:gd name="T19" fmla="*/ 0 h 761"/>
                <a:gd name="T20" fmla="*/ 366 w 1055"/>
                <a:gd name="T21" fmla="*/ 8 h 761"/>
                <a:gd name="T22" fmla="*/ 444 w 1055"/>
                <a:gd name="T23" fmla="*/ 42 h 761"/>
                <a:gd name="T24" fmla="*/ 480 w 1055"/>
                <a:gd name="T25" fmla="*/ 64 h 761"/>
                <a:gd name="T26" fmla="*/ 486 w 1055"/>
                <a:gd name="T27" fmla="*/ 84 h 761"/>
                <a:gd name="T28" fmla="*/ 525 w 1055"/>
                <a:gd name="T29" fmla="*/ 125 h 761"/>
                <a:gd name="T30" fmla="*/ 457 w 1055"/>
                <a:gd name="T31" fmla="*/ 130 h 761"/>
                <a:gd name="T32" fmla="*/ 445 w 1055"/>
                <a:gd name="T33" fmla="*/ 105 h 761"/>
                <a:gd name="T34" fmla="*/ 374 w 1055"/>
                <a:gd name="T35" fmla="*/ 24 h 761"/>
                <a:gd name="T36" fmla="*/ 343 w 1055"/>
                <a:gd name="T37" fmla="*/ 38 h 761"/>
                <a:gd name="T38" fmla="*/ 347 w 1055"/>
                <a:gd name="T39" fmla="*/ 65 h 761"/>
                <a:gd name="T40" fmla="*/ 261 w 1055"/>
                <a:gd name="T41" fmla="*/ 70 h 761"/>
                <a:gd name="T42" fmla="*/ 263 w 1055"/>
                <a:gd name="T43" fmla="*/ 91 h 761"/>
                <a:gd name="T44" fmla="*/ 108 w 1055"/>
                <a:gd name="T45" fmla="*/ 84 h 761"/>
                <a:gd name="T46" fmla="*/ 70 w 1055"/>
                <a:gd name="T47" fmla="*/ 139 h 761"/>
                <a:gd name="T48" fmla="*/ 93 w 1055"/>
                <a:gd name="T49" fmla="*/ 200 h 761"/>
                <a:gd name="T50" fmla="*/ 62 w 1055"/>
                <a:gd name="T51" fmla="*/ 228 h 761"/>
                <a:gd name="T52" fmla="*/ 56 w 1055"/>
                <a:gd name="T53" fmla="*/ 254 h 761"/>
                <a:gd name="T54" fmla="*/ 61 w 1055"/>
                <a:gd name="T55" fmla="*/ 276 h 761"/>
                <a:gd name="T56" fmla="*/ 31 w 1055"/>
                <a:gd name="T57" fmla="*/ 328 h 761"/>
                <a:gd name="T58" fmla="*/ 48 w 1055"/>
                <a:gd name="T59" fmla="*/ 330 h 761"/>
                <a:gd name="T60" fmla="*/ 59 w 1055"/>
                <a:gd name="T61" fmla="*/ 345 h 761"/>
                <a:gd name="T62" fmla="*/ 59 w 1055"/>
                <a:gd name="T63" fmla="*/ 358 h 761"/>
                <a:gd name="T64" fmla="*/ 71 w 1055"/>
                <a:gd name="T65" fmla="*/ 366 h 761"/>
                <a:gd name="T66" fmla="*/ 57 w 1055"/>
                <a:gd name="T67" fmla="*/ 380 h 7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5"/>
                <a:gd name="T103" fmla="*/ 0 h 761"/>
                <a:gd name="T104" fmla="*/ 1055 w 1055"/>
                <a:gd name="T105" fmla="*/ 761 h 7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5" h="761">
                  <a:moveTo>
                    <a:pt x="114" y="761"/>
                  </a:moveTo>
                  <a:lnTo>
                    <a:pt x="54" y="753"/>
                  </a:lnTo>
                  <a:lnTo>
                    <a:pt x="69" y="719"/>
                  </a:lnTo>
                  <a:lnTo>
                    <a:pt x="21" y="692"/>
                  </a:lnTo>
                  <a:lnTo>
                    <a:pt x="25" y="631"/>
                  </a:lnTo>
                  <a:lnTo>
                    <a:pt x="59" y="590"/>
                  </a:lnTo>
                  <a:lnTo>
                    <a:pt x="12" y="616"/>
                  </a:lnTo>
                  <a:lnTo>
                    <a:pt x="0" y="525"/>
                  </a:lnTo>
                  <a:lnTo>
                    <a:pt x="12" y="443"/>
                  </a:lnTo>
                  <a:lnTo>
                    <a:pt x="25" y="384"/>
                  </a:lnTo>
                  <a:lnTo>
                    <a:pt x="54" y="356"/>
                  </a:lnTo>
                  <a:lnTo>
                    <a:pt x="94" y="337"/>
                  </a:lnTo>
                  <a:lnTo>
                    <a:pt x="94" y="244"/>
                  </a:lnTo>
                  <a:lnTo>
                    <a:pt x="126" y="173"/>
                  </a:lnTo>
                  <a:lnTo>
                    <a:pt x="213" y="101"/>
                  </a:lnTo>
                  <a:lnTo>
                    <a:pt x="324" y="4"/>
                  </a:lnTo>
                  <a:lnTo>
                    <a:pt x="460" y="4"/>
                  </a:lnTo>
                  <a:lnTo>
                    <a:pt x="557" y="31"/>
                  </a:lnTo>
                  <a:lnTo>
                    <a:pt x="601" y="0"/>
                  </a:lnTo>
                  <a:lnTo>
                    <a:pt x="677" y="0"/>
                  </a:lnTo>
                  <a:lnTo>
                    <a:pt x="645" y="21"/>
                  </a:lnTo>
                  <a:lnTo>
                    <a:pt x="732" y="17"/>
                  </a:lnTo>
                  <a:lnTo>
                    <a:pt x="822" y="29"/>
                  </a:lnTo>
                  <a:lnTo>
                    <a:pt x="888" y="84"/>
                  </a:lnTo>
                  <a:lnTo>
                    <a:pt x="831" y="95"/>
                  </a:lnTo>
                  <a:lnTo>
                    <a:pt x="960" y="128"/>
                  </a:lnTo>
                  <a:lnTo>
                    <a:pt x="1002" y="164"/>
                  </a:lnTo>
                  <a:lnTo>
                    <a:pt x="972" y="169"/>
                  </a:lnTo>
                  <a:lnTo>
                    <a:pt x="1055" y="211"/>
                  </a:lnTo>
                  <a:lnTo>
                    <a:pt x="1050" y="251"/>
                  </a:lnTo>
                  <a:lnTo>
                    <a:pt x="966" y="232"/>
                  </a:lnTo>
                  <a:lnTo>
                    <a:pt x="913" y="261"/>
                  </a:lnTo>
                  <a:lnTo>
                    <a:pt x="890" y="318"/>
                  </a:lnTo>
                  <a:lnTo>
                    <a:pt x="890" y="211"/>
                  </a:lnTo>
                  <a:lnTo>
                    <a:pt x="833" y="130"/>
                  </a:lnTo>
                  <a:lnTo>
                    <a:pt x="747" y="48"/>
                  </a:lnTo>
                  <a:lnTo>
                    <a:pt x="770" y="92"/>
                  </a:lnTo>
                  <a:lnTo>
                    <a:pt x="685" y="76"/>
                  </a:lnTo>
                  <a:lnTo>
                    <a:pt x="592" y="74"/>
                  </a:lnTo>
                  <a:lnTo>
                    <a:pt x="694" y="130"/>
                  </a:lnTo>
                  <a:lnTo>
                    <a:pt x="468" y="84"/>
                  </a:lnTo>
                  <a:lnTo>
                    <a:pt x="521" y="141"/>
                  </a:lnTo>
                  <a:lnTo>
                    <a:pt x="415" y="112"/>
                  </a:lnTo>
                  <a:lnTo>
                    <a:pt x="525" y="183"/>
                  </a:lnTo>
                  <a:lnTo>
                    <a:pt x="280" y="168"/>
                  </a:lnTo>
                  <a:lnTo>
                    <a:pt x="215" y="168"/>
                  </a:lnTo>
                  <a:lnTo>
                    <a:pt x="158" y="198"/>
                  </a:lnTo>
                  <a:lnTo>
                    <a:pt x="139" y="278"/>
                  </a:lnTo>
                  <a:lnTo>
                    <a:pt x="177" y="369"/>
                  </a:lnTo>
                  <a:lnTo>
                    <a:pt x="185" y="401"/>
                  </a:lnTo>
                  <a:lnTo>
                    <a:pt x="78" y="430"/>
                  </a:lnTo>
                  <a:lnTo>
                    <a:pt x="124" y="457"/>
                  </a:lnTo>
                  <a:lnTo>
                    <a:pt x="196" y="464"/>
                  </a:lnTo>
                  <a:lnTo>
                    <a:pt x="111" y="508"/>
                  </a:lnTo>
                  <a:lnTo>
                    <a:pt x="156" y="519"/>
                  </a:lnTo>
                  <a:lnTo>
                    <a:pt x="122" y="553"/>
                  </a:lnTo>
                  <a:lnTo>
                    <a:pt x="82" y="610"/>
                  </a:lnTo>
                  <a:lnTo>
                    <a:pt x="61" y="656"/>
                  </a:lnTo>
                  <a:lnTo>
                    <a:pt x="149" y="574"/>
                  </a:lnTo>
                  <a:lnTo>
                    <a:pt x="95" y="660"/>
                  </a:lnTo>
                  <a:lnTo>
                    <a:pt x="151" y="622"/>
                  </a:lnTo>
                  <a:lnTo>
                    <a:pt x="118" y="690"/>
                  </a:lnTo>
                  <a:lnTo>
                    <a:pt x="158" y="656"/>
                  </a:lnTo>
                  <a:lnTo>
                    <a:pt x="118" y="717"/>
                  </a:lnTo>
                  <a:lnTo>
                    <a:pt x="272" y="590"/>
                  </a:lnTo>
                  <a:lnTo>
                    <a:pt x="141" y="732"/>
                  </a:lnTo>
                  <a:lnTo>
                    <a:pt x="114" y="7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6" name="Freeform 204"/>
            <p:cNvSpPr>
              <a:spLocks/>
            </p:cNvSpPr>
            <p:nvPr/>
          </p:nvSpPr>
          <p:spPr bwMode="auto">
            <a:xfrm>
              <a:off x="1881" y="1389"/>
              <a:ext cx="352" cy="293"/>
            </a:xfrm>
            <a:custGeom>
              <a:avLst/>
              <a:gdLst>
                <a:gd name="T0" fmla="*/ 58 w 703"/>
                <a:gd name="T1" fmla="*/ 184 h 586"/>
                <a:gd name="T2" fmla="*/ 139 w 703"/>
                <a:gd name="T3" fmla="*/ 159 h 586"/>
                <a:gd name="T4" fmla="*/ 67 w 703"/>
                <a:gd name="T5" fmla="*/ 227 h 586"/>
                <a:gd name="T6" fmla="*/ 145 w 703"/>
                <a:gd name="T7" fmla="*/ 180 h 586"/>
                <a:gd name="T8" fmla="*/ 130 w 703"/>
                <a:gd name="T9" fmla="*/ 216 h 586"/>
                <a:gd name="T10" fmla="*/ 152 w 703"/>
                <a:gd name="T11" fmla="*/ 218 h 586"/>
                <a:gd name="T12" fmla="*/ 174 w 703"/>
                <a:gd name="T13" fmla="*/ 213 h 586"/>
                <a:gd name="T14" fmla="*/ 194 w 703"/>
                <a:gd name="T15" fmla="*/ 236 h 586"/>
                <a:gd name="T16" fmla="*/ 213 w 703"/>
                <a:gd name="T17" fmla="*/ 239 h 586"/>
                <a:gd name="T18" fmla="*/ 233 w 703"/>
                <a:gd name="T19" fmla="*/ 242 h 586"/>
                <a:gd name="T20" fmla="*/ 244 w 703"/>
                <a:gd name="T21" fmla="*/ 242 h 586"/>
                <a:gd name="T22" fmla="*/ 264 w 703"/>
                <a:gd name="T23" fmla="*/ 235 h 586"/>
                <a:gd name="T24" fmla="*/ 328 w 703"/>
                <a:gd name="T25" fmla="*/ 261 h 586"/>
                <a:gd name="T26" fmla="*/ 256 w 703"/>
                <a:gd name="T27" fmla="*/ 204 h 586"/>
                <a:gd name="T28" fmla="*/ 302 w 703"/>
                <a:gd name="T29" fmla="*/ 193 h 586"/>
                <a:gd name="T30" fmla="*/ 321 w 703"/>
                <a:gd name="T31" fmla="*/ 168 h 586"/>
                <a:gd name="T32" fmla="*/ 307 w 703"/>
                <a:gd name="T33" fmla="*/ 151 h 586"/>
                <a:gd name="T34" fmla="*/ 334 w 703"/>
                <a:gd name="T35" fmla="*/ 18 h 586"/>
                <a:gd name="T36" fmla="*/ 313 w 703"/>
                <a:gd name="T37" fmla="*/ 29 h 586"/>
                <a:gd name="T38" fmla="*/ 299 w 703"/>
                <a:gd name="T39" fmla="*/ 39 h 586"/>
                <a:gd name="T40" fmla="*/ 272 w 703"/>
                <a:gd name="T41" fmla="*/ 100 h 586"/>
                <a:gd name="T42" fmla="*/ 249 w 703"/>
                <a:gd name="T43" fmla="*/ 75 h 586"/>
                <a:gd name="T44" fmla="*/ 175 w 703"/>
                <a:gd name="T45" fmla="*/ 29 h 586"/>
                <a:gd name="T46" fmla="*/ 143 w 703"/>
                <a:gd name="T47" fmla="*/ 36 h 586"/>
                <a:gd name="T48" fmla="*/ 136 w 703"/>
                <a:gd name="T49" fmla="*/ 46 h 586"/>
                <a:gd name="T50" fmla="*/ 141 w 703"/>
                <a:gd name="T51" fmla="*/ 67 h 586"/>
                <a:gd name="T52" fmla="*/ 130 w 703"/>
                <a:gd name="T53" fmla="*/ 76 h 586"/>
                <a:gd name="T54" fmla="*/ 135 w 703"/>
                <a:gd name="T55" fmla="*/ 92 h 586"/>
                <a:gd name="T56" fmla="*/ 133 w 703"/>
                <a:gd name="T57" fmla="*/ 104 h 586"/>
                <a:gd name="T58" fmla="*/ 123 w 703"/>
                <a:gd name="T59" fmla="*/ 121 h 586"/>
                <a:gd name="T60" fmla="*/ 121 w 703"/>
                <a:gd name="T61" fmla="*/ 130 h 586"/>
                <a:gd name="T62" fmla="*/ 120 w 703"/>
                <a:gd name="T63" fmla="*/ 145 h 586"/>
                <a:gd name="T64" fmla="*/ 0 w 703"/>
                <a:gd name="T65" fmla="*/ 208 h 586"/>
                <a:gd name="T66" fmla="*/ 0 w 703"/>
                <a:gd name="T67" fmla="*/ 208 h 5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3"/>
                <a:gd name="T103" fmla="*/ 0 h 586"/>
                <a:gd name="T104" fmla="*/ 703 w 703"/>
                <a:gd name="T105" fmla="*/ 586 h 5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3" h="586">
                  <a:moveTo>
                    <a:pt x="0" y="417"/>
                  </a:moveTo>
                  <a:lnTo>
                    <a:pt x="116" y="369"/>
                  </a:lnTo>
                  <a:lnTo>
                    <a:pt x="217" y="323"/>
                  </a:lnTo>
                  <a:lnTo>
                    <a:pt x="277" y="318"/>
                  </a:lnTo>
                  <a:lnTo>
                    <a:pt x="196" y="361"/>
                  </a:lnTo>
                  <a:lnTo>
                    <a:pt x="133" y="455"/>
                  </a:lnTo>
                  <a:lnTo>
                    <a:pt x="200" y="422"/>
                  </a:lnTo>
                  <a:lnTo>
                    <a:pt x="289" y="360"/>
                  </a:lnTo>
                  <a:lnTo>
                    <a:pt x="302" y="356"/>
                  </a:lnTo>
                  <a:lnTo>
                    <a:pt x="260" y="432"/>
                  </a:lnTo>
                  <a:lnTo>
                    <a:pt x="258" y="519"/>
                  </a:lnTo>
                  <a:lnTo>
                    <a:pt x="304" y="436"/>
                  </a:lnTo>
                  <a:lnTo>
                    <a:pt x="304" y="500"/>
                  </a:lnTo>
                  <a:lnTo>
                    <a:pt x="348" y="426"/>
                  </a:lnTo>
                  <a:lnTo>
                    <a:pt x="338" y="586"/>
                  </a:lnTo>
                  <a:lnTo>
                    <a:pt x="388" y="472"/>
                  </a:lnTo>
                  <a:lnTo>
                    <a:pt x="390" y="519"/>
                  </a:lnTo>
                  <a:lnTo>
                    <a:pt x="426" y="479"/>
                  </a:lnTo>
                  <a:lnTo>
                    <a:pt x="443" y="531"/>
                  </a:lnTo>
                  <a:lnTo>
                    <a:pt x="466" y="485"/>
                  </a:lnTo>
                  <a:lnTo>
                    <a:pt x="488" y="533"/>
                  </a:lnTo>
                  <a:lnTo>
                    <a:pt x="488" y="485"/>
                  </a:lnTo>
                  <a:lnTo>
                    <a:pt x="540" y="534"/>
                  </a:lnTo>
                  <a:lnTo>
                    <a:pt x="528" y="470"/>
                  </a:lnTo>
                  <a:lnTo>
                    <a:pt x="623" y="498"/>
                  </a:lnTo>
                  <a:lnTo>
                    <a:pt x="656" y="521"/>
                  </a:lnTo>
                  <a:lnTo>
                    <a:pt x="591" y="449"/>
                  </a:lnTo>
                  <a:lnTo>
                    <a:pt x="511" y="409"/>
                  </a:lnTo>
                  <a:lnTo>
                    <a:pt x="639" y="413"/>
                  </a:lnTo>
                  <a:lnTo>
                    <a:pt x="604" y="386"/>
                  </a:lnTo>
                  <a:lnTo>
                    <a:pt x="703" y="356"/>
                  </a:lnTo>
                  <a:lnTo>
                    <a:pt x="641" y="337"/>
                  </a:lnTo>
                  <a:lnTo>
                    <a:pt x="648" y="299"/>
                  </a:lnTo>
                  <a:lnTo>
                    <a:pt x="614" y="303"/>
                  </a:lnTo>
                  <a:lnTo>
                    <a:pt x="658" y="211"/>
                  </a:lnTo>
                  <a:lnTo>
                    <a:pt x="667" y="36"/>
                  </a:lnTo>
                  <a:lnTo>
                    <a:pt x="623" y="183"/>
                  </a:lnTo>
                  <a:lnTo>
                    <a:pt x="625" y="59"/>
                  </a:lnTo>
                  <a:lnTo>
                    <a:pt x="593" y="0"/>
                  </a:lnTo>
                  <a:lnTo>
                    <a:pt x="597" y="78"/>
                  </a:lnTo>
                  <a:lnTo>
                    <a:pt x="572" y="147"/>
                  </a:lnTo>
                  <a:lnTo>
                    <a:pt x="544" y="200"/>
                  </a:lnTo>
                  <a:lnTo>
                    <a:pt x="530" y="78"/>
                  </a:lnTo>
                  <a:lnTo>
                    <a:pt x="498" y="150"/>
                  </a:lnTo>
                  <a:lnTo>
                    <a:pt x="426" y="93"/>
                  </a:lnTo>
                  <a:lnTo>
                    <a:pt x="350" y="59"/>
                  </a:lnTo>
                  <a:lnTo>
                    <a:pt x="207" y="40"/>
                  </a:lnTo>
                  <a:lnTo>
                    <a:pt x="285" y="71"/>
                  </a:lnTo>
                  <a:lnTo>
                    <a:pt x="125" y="71"/>
                  </a:lnTo>
                  <a:lnTo>
                    <a:pt x="272" y="93"/>
                  </a:lnTo>
                  <a:lnTo>
                    <a:pt x="352" y="133"/>
                  </a:lnTo>
                  <a:lnTo>
                    <a:pt x="281" y="133"/>
                  </a:lnTo>
                  <a:lnTo>
                    <a:pt x="363" y="175"/>
                  </a:lnTo>
                  <a:lnTo>
                    <a:pt x="260" y="152"/>
                  </a:lnTo>
                  <a:lnTo>
                    <a:pt x="142" y="158"/>
                  </a:lnTo>
                  <a:lnTo>
                    <a:pt x="270" y="185"/>
                  </a:lnTo>
                  <a:lnTo>
                    <a:pt x="129" y="196"/>
                  </a:lnTo>
                  <a:lnTo>
                    <a:pt x="266" y="209"/>
                  </a:lnTo>
                  <a:lnTo>
                    <a:pt x="353" y="244"/>
                  </a:lnTo>
                  <a:lnTo>
                    <a:pt x="245" y="242"/>
                  </a:lnTo>
                  <a:lnTo>
                    <a:pt x="308" y="299"/>
                  </a:lnTo>
                  <a:lnTo>
                    <a:pt x="241" y="259"/>
                  </a:lnTo>
                  <a:lnTo>
                    <a:pt x="106" y="266"/>
                  </a:lnTo>
                  <a:lnTo>
                    <a:pt x="239" y="289"/>
                  </a:lnTo>
                  <a:lnTo>
                    <a:pt x="91" y="314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7" name="Freeform 205"/>
            <p:cNvSpPr>
              <a:spLocks/>
            </p:cNvSpPr>
            <p:nvPr/>
          </p:nvSpPr>
          <p:spPr bwMode="auto">
            <a:xfrm>
              <a:off x="1841" y="1382"/>
              <a:ext cx="175" cy="220"/>
            </a:xfrm>
            <a:custGeom>
              <a:avLst/>
              <a:gdLst>
                <a:gd name="T0" fmla="*/ 70 w 352"/>
                <a:gd name="T1" fmla="*/ 193 h 439"/>
                <a:gd name="T2" fmla="*/ 41 w 352"/>
                <a:gd name="T3" fmla="*/ 211 h 439"/>
                <a:gd name="T4" fmla="*/ 0 w 352"/>
                <a:gd name="T5" fmla="*/ 220 h 439"/>
                <a:gd name="T6" fmla="*/ 38 w 352"/>
                <a:gd name="T7" fmla="*/ 181 h 439"/>
                <a:gd name="T8" fmla="*/ 4 w 352"/>
                <a:gd name="T9" fmla="*/ 177 h 439"/>
                <a:gd name="T10" fmla="*/ 47 w 352"/>
                <a:gd name="T11" fmla="*/ 159 h 439"/>
                <a:gd name="T12" fmla="*/ 15 w 352"/>
                <a:gd name="T13" fmla="*/ 149 h 439"/>
                <a:gd name="T14" fmla="*/ 43 w 352"/>
                <a:gd name="T15" fmla="*/ 130 h 439"/>
                <a:gd name="T16" fmla="*/ 35 w 352"/>
                <a:gd name="T17" fmla="*/ 114 h 439"/>
                <a:gd name="T18" fmla="*/ 37 w 352"/>
                <a:gd name="T19" fmla="*/ 87 h 439"/>
                <a:gd name="T20" fmla="*/ 19 w 352"/>
                <a:gd name="T21" fmla="*/ 81 h 439"/>
                <a:gd name="T22" fmla="*/ 61 w 352"/>
                <a:gd name="T23" fmla="*/ 60 h 439"/>
                <a:gd name="T24" fmla="*/ 45 w 352"/>
                <a:gd name="T25" fmla="*/ 45 h 439"/>
                <a:gd name="T26" fmla="*/ 67 w 352"/>
                <a:gd name="T27" fmla="*/ 34 h 439"/>
                <a:gd name="T28" fmla="*/ 83 w 352"/>
                <a:gd name="T29" fmla="*/ 22 h 439"/>
                <a:gd name="T30" fmla="*/ 55 w 352"/>
                <a:gd name="T31" fmla="*/ 7 h 439"/>
                <a:gd name="T32" fmla="*/ 92 w 352"/>
                <a:gd name="T33" fmla="*/ 0 h 439"/>
                <a:gd name="T34" fmla="*/ 149 w 352"/>
                <a:gd name="T35" fmla="*/ 10 h 439"/>
                <a:gd name="T36" fmla="*/ 175 w 352"/>
                <a:gd name="T37" fmla="*/ 17 h 439"/>
                <a:gd name="T38" fmla="*/ 107 w 352"/>
                <a:gd name="T39" fmla="*/ 29 h 439"/>
                <a:gd name="T40" fmla="*/ 131 w 352"/>
                <a:gd name="T41" fmla="*/ 38 h 439"/>
                <a:gd name="T42" fmla="*/ 88 w 352"/>
                <a:gd name="T43" fmla="*/ 51 h 439"/>
                <a:gd name="T44" fmla="*/ 161 w 352"/>
                <a:gd name="T45" fmla="*/ 56 h 439"/>
                <a:gd name="T46" fmla="*/ 111 w 352"/>
                <a:gd name="T47" fmla="*/ 72 h 439"/>
                <a:gd name="T48" fmla="*/ 81 w 352"/>
                <a:gd name="T49" fmla="*/ 92 h 439"/>
                <a:gd name="T50" fmla="*/ 115 w 352"/>
                <a:gd name="T51" fmla="*/ 94 h 439"/>
                <a:gd name="T52" fmla="*/ 83 w 352"/>
                <a:gd name="T53" fmla="*/ 115 h 439"/>
                <a:gd name="T54" fmla="*/ 130 w 352"/>
                <a:gd name="T55" fmla="*/ 119 h 439"/>
                <a:gd name="T56" fmla="*/ 88 w 352"/>
                <a:gd name="T57" fmla="*/ 129 h 439"/>
                <a:gd name="T58" fmla="*/ 60 w 352"/>
                <a:gd name="T59" fmla="*/ 171 h 439"/>
                <a:gd name="T60" fmla="*/ 111 w 352"/>
                <a:gd name="T61" fmla="*/ 164 h 439"/>
                <a:gd name="T62" fmla="*/ 70 w 352"/>
                <a:gd name="T63" fmla="*/ 193 h 439"/>
                <a:gd name="T64" fmla="*/ 70 w 352"/>
                <a:gd name="T65" fmla="*/ 193 h 439"/>
                <a:gd name="T66" fmla="*/ 70 w 352"/>
                <a:gd name="T67" fmla="*/ 193 h 4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2"/>
                <a:gd name="T103" fmla="*/ 0 h 439"/>
                <a:gd name="T104" fmla="*/ 352 w 352"/>
                <a:gd name="T105" fmla="*/ 439 h 4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2" h="439">
                  <a:moveTo>
                    <a:pt x="141" y="386"/>
                  </a:moveTo>
                  <a:lnTo>
                    <a:pt x="82" y="422"/>
                  </a:lnTo>
                  <a:lnTo>
                    <a:pt x="0" y="439"/>
                  </a:lnTo>
                  <a:lnTo>
                    <a:pt x="76" y="361"/>
                  </a:lnTo>
                  <a:lnTo>
                    <a:pt x="8" y="354"/>
                  </a:lnTo>
                  <a:lnTo>
                    <a:pt x="95" y="317"/>
                  </a:lnTo>
                  <a:lnTo>
                    <a:pt x="31" y="298"/>
                  </a:lnTo>
                  <a:lnTo>
                    <a:pt x="86" y="260"/>
                  </a:lnTo>
                  <a:lnTo>
                    <a:pt x="71" y="228"/>
                  </a:lnTo>
                  <a:lnTo>
                    <a:pt x="74" y="173"/>
                  </a:lnTo>
                  <a:lnTo>
                    <a:pt x="38" y="162"/>
                  </a:lnTo>
                  <a:lnTo>
                    <a:pt x="122" y="120"/>
                  </a:lnTo>
                  <a:lnTo>
                    <a:pt x="90" y="89"/>
                  </a:lnTo>
                  <a:lnTo>
                    <a:pt x="135" y="68"/>
                  </a:lnTo>
                  <a:lnTo>
                    <a:pt x="166" y="44"/>
                  </a:lnTo>
                  <a:lnTo>
                    <a:pt x="110" y="13"/>
                  </a:lnTo>
                  <a:lnTo>
                    <a:pt x="186" y="0"/>
                  </a:lnTo>
                  <a:lnTo>
                    <a:pt x="299" y="19"/>
                  </a:lnTo>
                  <a:lnTo>
                    <a:pt x="352" y="34"/>
                  </a:lnTo>
                  <a:lnTo>
                    <a:pt x="215" y="57"/>
                  </a:lnTo>
                  <a:lnTo>
                    <a:pt x="263" y="76"/>
                  </a:lnTo>
                  <a:lnTo>
                    <a:pt x="177" y="101"/>
                  </a:lnTo>
                  <a:lnTo>
                    <a:pt x="323" y="112"/>
                  </a:lnTo>
                  <a:lnTo>
                    <a:pt x="223" y="144"/>
                  </a:lnTo>
                  <a:lnTo>
                    <a:pt x="162" y="184"/>
                  </a:lnTo>
                  <a:lnTo>
                    <a:pt x="232" y="188"/>
                  </a:lnTo>
                  <a:lnTo>
                    <a:pt x="166" y="230"/>
                  </a:lnTo>
                  <a:lnTo>
                    <a:pt x="261" y="238"/>
                  </a:lnTo>
                  <a:lnTo>
                    <a:pt x="177" y="257"/>
                  </a:lnTo>
                  <a:lnTo>
                    <a:pt x="120" y="342"/>
                  </a:lnTo>
                  <a:lnTo>
                    <a:pt x="223" y="327"/>
                  </a:lnTo>
                  <a:lnTo>
                    <a:pt x="141" y="3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8" name="Freeform 206"/>
            <p:cNvSpPr>
              <a:spLocks/>
            </p:cNvSpPr>
            <p:nvPr/>
          </p:nvSpPr>
          <p:spPr bwMode="auto">
            <a:xfrm>
              <a:off x="1909" y="1543"/>
              <a:ext cx="126" cy="200"/>
            </a:xfrm>
            <a:custGeom>
              <a:avLst/>
              <a:gdLst>
                <a:gd name="T0" fmla="*/ 28 w 253"/>
                <a:gd name="T1" fmla="*/ 178 h 399"/>
                <a:gd name="T2" fmla="*/ 17 w 253"/>
                <a:gd name="T3" fmla="*/ 158 h 399"/>
                <a:gd name="T4" fmla="*/ 14 w 253"/>
                <a:gd name="T5" fmla="*/ 119 h 399"/>
                <a:gd name="T6" fmla="*/ 17 w 253"/>
                <a:gd name="T7" fmla="*/ 81 h 399"/>
                <a:gd name="T8" fmla="*/ 1 w 253"/>
                <a:gd name="T9" fmla="*/ 131 h 399"/>
                <a:gd name="T10" fmla="*/ 0 w 253"/>
                <a:gd name="T11" fmla="*/ 92 h 399"/>
                <a:gd name="T12" fmla="*/ 13 w 253"/>
                <a:gd name="T13" fmla="*/ 62 h 399"/>
                <a:gd name="T14" fmla="*/ 28 w 253"/>
                <a:gd name="T15" fmla="*/ 39 h 399"/>
                <a:gd name="T16" fmla="*/ 49 w 253"/>
                <a:gd name="T17" fmla="*/ 21 h 399"/>
                <a:gd name="T18" fmla="*/ 79 w 253"/>
                <a:gd name="T19" fmla="*/ 0 h 399"/>
                <a:gd name="T20" fmla="*/ 126 w 253"/>
                <a:gd name="T21" fmla="*/ 3 h 399"/>
                <a:gd name="T22" fmla="*/ 66 w 253"/>
                <a:gd name="T23" fmla="*/ 38 h 399"/>
                <a:gd name="T24" fmla="*/ 52 w 253"/>
                <a:gd name="T25" fmla="*/ 60 h 399"/>
                <a:gd name="T26" fmla="*/ 35 w 253"/>
                <a:gd name="T27" fmla="*/ 90 h 399"/>
                <a:gd name="T28" fmla="*/ 30 w 253"/>
                <a:gd name="T29" fmla="*/ 135 h 399"/>
                <a:gd name="T30" fmla="*/ 43 w 253"/>
                <a:gd name="T31" fmla="*/ 107 h 399"/>
                <a:gd name="T32" fmla="*/ 43 w 253"/>
                <a:gd name="T33" fmla="*/ 150 h 399"/>
                <a:gd name="T34" fmla="*/ 62 w 253"/>
                <a:gd name="T35" fmla="*/ 200 h 399"/>
                <a:gd name="T36" fmla="*/ 31 w 253"/>
                <a:gd name="T37" fmla="*/ 151 h 399"/>
                <a:gd name="T38" fmla="*/ 49 w 253"/>
                <a:gd name="T39" fmla="*/ 197 h 399"/>
                <a:gd name="T40" fmla="*/ 28 w 253"/>
                <a:gd name="T41" fmla="*/ 178 h 399"/>
                <a:gd name="T42" fmla="*/ 28 w 253"/>
                <a:gd name="T43" fmla="*/ 178 h 399"/>
                <a:gd name="T44" fmla="*/ 28 w 253"/>
                <a:gd name="T45" fmla="*/ 178 h 3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3"/>
                <a:gd name="T70" fmla="*/ 0 h 399"/>
                <a:gd name="T71" fmla="*/ 253 w 253"/>
                <a:gd name="T72" fmla="*/ 399 h 3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3" h="399">
                  <a:moveTo>
                    <a:pt x="57" y="356"/>
                  </a:moveTo>
                  <a:lnTo>
                    <a:pt x="34" y="316"/>
                  </a:lnTo>
                  <a:lnTo>
                    <a:pt x="29" y="238"/>
                  </a:lnTo>
                  <a:lnTo>
                    <a:pt x="34" y="162"/>
                  </a:lnTo>
                  <a:lnTo>
                    <a:pt x="2" y="261"/>
                  </a:lnTo>
                  <a:lnTo>
                    <a:pt x="0" y="183"/>
                  </a:lnTo>
                  <a:lnTo>
                    <a:pt x="27" y="124"/>
                  </a:lnTo>
                  <a:lnTo>
                    <a:pt x="57" y="78"/>
                  </a:lnTo>
                  <a:lnTo>
                    <a:pt x="99" y="42"/>
                  </a:lnTo>
                  <a:lnTo>
                    <a:pt x="158" y="0"/>
                  </a:lnTo>
                  <a:lnTo>
                    <a:pt x="253" y="6"/>
                  </a:lnTo>
                  <a:lnTo>
                    <a:pt x="133" y="76"/>
                  </a:lnTo>
                  <a:lnTo>
                    <a:pt x="105" y="120"/>
                  </a:lnTo>
                  <a:lnTo>
                    <a:pt x="70" y="179"/>
                  </a:lnTo>
                  <a:lnTo>
                    <a:pt x="61" y="270"/>
                  </a:lnTo>
                  <a:lnTo>
                    <a:pt x="87" y="213"/>
                  </a:lnTo>
                  <a:lnTo>
                    <a:pt x="87" y="299"/>
                  </a:lnTo>
                  <a:lnTo>
                    <a:pt x="124" y="399"/>
                  </a:lnTo>
                  <a:lnTo>
                    <a:pt x="63" y="301"/>
                  </a:lnTo>
                  <a:lnTo>
                    <a:pt x="99" y="394"/>
                  </a:lnTo>
                  <a:lnTo>
                    <a:pt x="57" y="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59" name="Freeform 207"/>
            <p:cNvSpPr>
              <a:spLocks/>
            </p:cNvSpPr>
            <p:nvPr/>
          </p:nvSpPr>
          <p:spPr bwMode="auto">
            <a:xfrm>
              <a:off x="1944" y="1693"/>
              <a:ext cx="182" cy="92"/>
            </a:xfrm>
            <a:custGeom>
              <a:avLst/>
              <a:gdLst>
                <a:gd name="T0" fmla="*/ 46 w 363"/>
                <a:gd name="T1" fmla="*/ 57 h 182"/>
                <a:gd name="T2" fmla="*/ 29 w 363"/>
                <a:gd name="T3" fmla="*/ 22 h 182"/>
                <a:gd name="T4" fmla="*/ 57 w 363"/>
                <a:gd name="T5" fmla="*/ 54 h 182"/>
                <a:gd name="T6" fmla="*/ 54 w 363"/>
                <a:gd name="T7" fmla="*/ 7 h 182"/>
                <a:gd name="T8" fmla="*/ 68 w 363"/>
                <a:gd name="T9" fmla="*/ 45 h 182"/>
                <a:gd name="T10" fmla="*/ 68 w 363"/>
                <a:gd name="T11" fmla="*/ 10 h 182"/>
                <a:gd name="T12" fmla="*/ 89 w 363"/>
                <a:gd name="T13" fmla="*/ 45 h 182"/>
                <a:gd name="T14" fmla="*/ 107 w 363"/>
                <a:gd name="T15" fmla="*/ 67 h 182"/>
                <a:gd name="T16" fmla="*/ 97 w 363"/>
                <a:gd name="T17" fmla="*/ 0 h 182"/>
                <a:gd name="T18" fmla="*/ 107 w 363"/>
                <a:gd name="T19" fmla="*/ 31 h 182"/>
                <a:gd name="T20" fmla="*/ 128 w 363"/>
                <a:gd name="T21" fmla="*/ 61 h 182"/>
                <a:gd name="T22" fmla="*/ 127 w 363"/>
                <a:gd name="T23" fmla="*/ 31 h 182"/>
                <a:gd name="T24" fmla="*/ 142 w 363"/>
                <a:gd name="T25" fmla="*/ 54 h 182"/>
                <a:gd name="T26" fmla="*/ 136 w 363"/>
                <a:gd name="T27" fmla="*/ 28 h 182"/>
                <a:gd name="T28" fmla="*/ 160 w 363"/>
                <a:gd name="T29" fmla="*/ 58 h 182"/>
                <a:gd name="T30" fmla="*/ 164 w 363"/>
                <a:gd name="T31" fmla="*/ 32 h 182"/>
                <a:gd name="T32" fmla="*/ 170 w 363"/>
                <a:gd name="T33" fmla="*/ 50 h 182"/>
                <a:gd name="T34" fmla="*/ 172 w 363"/>
                <a:gd name="T35" fmla="*/ 7 h 182"/>
                <a:gd name="T36" fmla="*/ 182 w 363"/>
                <a:gd name="T37" fmla="*/ 45 h 182"/>
                <a:gd name="T38" fmla="*/ 182 w 363"/>
                <a:gd name="T39" fmla="*/ 92 h 182"/>
                <a:gd name="T40" fmla="*/ 172 w 363"/>
                <a:gd name="T41" fmla="*/ 73 h 182"/>
                <a:gd name="T42" fmla="*/ 172 w 363"/>
                <a:gd name="T43" fmla="*/ 82 h 182"/>
                <a:gd name="T44" fmla="*/ 145 w 363"/>
                <a:gd name="T45" fmla="*/ 71 h 182"/>
                <a:gd name="T46" fmla="*/ 145 w 363"/>
                <a:gd name="T47" fmla="*/ 85 h 182"/>
                <a:gd name="T48" fmla="*/ 132 w 363"/>
                <a:gd name="T49" fmla="*/ 77 h 182"/>
                <a:gd name="T50" fmla="*/ 114 w 363"/>
                <a:gd name="T51" fmla="*/ 64 h 182"/>
                <a:gd name="T52" fmla="*/ 118 w 363"/>
                <a:gd name="T53" fmla="*/ 81 h 182"/>
                <a:gd name="T54" fmla="*/ 95 w 363"/>
                <a:gd name="T55" fmla="*/ 65 h 182"/>
                <a:gd name="T56" fmla="*/ 82 w 363"/>
                <a:gd name="T57" fmla="*/ 60 h 182"/>
                <a:gd name="T58" fmla="*/ 91 w 363"/>
                <a:gd name="T59" fmla="*/ 82 h 182"/>
                <a:gd name="T60" fmla="*/ 59 w 363"/>
                <a:gd name="T61" fmla="*/ 72 h 182"/>
                <a:gd name="T62" fmla="*/ 34 w 363"/>
                <a:gd name="T63" fmla="*/ 58 h 182"/>
                <a:gd name="T64" fmla="*/ 0 w 363"/>
                <a:gd name="T65" fmla="*/ 6 h 182"/>
                <a:gd name="T66" fmla="*/ 46 w 363"/>
                <a:gd name="T67" fmla="*/ 57 h 182"/>
                <a:gd name="T68" fmla="*/ 46 w 363"/>
                <a:gd name="T69" fmla="*/ 57 h 182"/>
                <a:gd name="T70" fmla="*/ 46 w 363"/>
                <a:gd name="T71" fmla="*/ 57 h 1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3"/>
                <a:gd name="T109" fmla="*/ 0 h 182"/>
                <a:gd name="T110" fmla="*/ 363 w 363"/>
                <a:gd name="T111" fmla="*/ 182 h 1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3" h="182">
                  <a:moveTo>
                    <a:pt x="92" y="112"/>
                  </a:moveTo>
                  <a:lnTo>
                    <a:pt x="57" y="43"/>
                  </a:lnTo>
                  <a:lnTo>
                    <a:pt x="113" y="106"/>
                  </a:lnTo>
                  <a:lnTo>
                    <a:pt x="107" y="13"/>
                  </a:lnTo>
                  <a:lnTo>
                    <a:pt x="135" y="89"/>
                  </a:lnTo>
                  <a:lnTo>
                    <a:pt x="135" y="20"/>
                  </a:lnTo>
                  <a:lnTo>
                    <a:pt x="177" y="89"/>
                  </a:lnTo>
                  <a:lnTo>
                    <a:pt x="213" y="133"/>
                  </a:lnTo>
                  <a:lnTo>
                    <a:pt x="194" y="0"/>
                  </a:lnTo>
                  <a:lnTo>
                    <a:pt x="213" y="62"/>
                  </a:lnTo>
                  <a:lnTo>
                    <a:pt x="255" y="121"/>
                  </a:lnTo>
                  <a:lnTo>
                    <a:pt x="253" y="62"/>
                  </a:lnTo>
                  <a:lnTo>
                    <a:pt x="284" y="106"/>
                  </a:lnTo>
                  <a:lnTo>
                    <a:pt x="272" y="55"/>
                  </a:lnTo>
                  <a:lnTo>
                    <a:pt x="320" y="115"/>
                  </a:lnTo>
                  <a:lnTo>
                    <a:pt x="327" y="64"/>
                  </a:lnTo>
                  <a:lnTo>
                    <a:pt x="339" y="98"/>
                  </a:lnTo>
                  <a:lnTo>
                    <a:pt x="343" y="13"/>
                  </a:lnTo>
                  <a:lnTo>
                    <a:pt x="363" y="89"/>
                  </a:lnTo>
                  <a:lnTo>
                    <a:pt x="363" y="182"/>
                  </a:lnTo>
                  <a:lnTo>
                    <a:pt x="343" y="144"/>
                  </a:lnTo>
                  <a:lnTo>
                    <a:pt x="343" y="163"/>
                  </a:lnTo>
                  <a:lnTo>
                    <a:pt x="289" y="140"/>
                  </a:lnTo>
                  <a:lnTo>
                    <a:pt x="289" y="169"/>
                  </a:lnTo>
                  <a:lnTo>
                    <a:pt x="263" y="152"/>
                  </a:lnTo>
                  <a:lnTo>
                    <a:pt x="227" y="127"/>
                  </a:lnTo>
                  <a:lnTo>
                    <a:pt x="236" y="161"/>
                  </a:lnTo>
                  <a:lnTo>
                    <a:pt x="189" y="129"/>
                  </a:lnTo>
                  <a:lnTo>
                    <a:pt x="164" y="119"/>
                  </a:lnTo>
                  <a:lnTo>
                    <a:pt x="181" y="163"/>
                  </a:lnTo>
                  <a:lnTo>
                    <a:pt x="118" y="142"/>
                  </a:lnTo>
                  <a:lnTo>
                    <a:pt x="67" y="114"/>
                  </a:lnTo>
                  <a:lnTo>
                    <a:pt x="0" y="11"/>
                  </a:lnTo>
                  <a:lnTo>
                    <a:pt x="92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0" name="Freeform 208"/>
            <p:cNvSpPr>
              <a:spLocks/>
            </p:cNvSpPr>
            <p:nvPr/>
          </p:nvSpPr>
          <p:spPr bwMode="auto">
            <a:xfrm>
              <a:off x="2157" y="1417"/>
              <a:ext cx="231" cy="439"/>
            </a:xfrm>
            <a:custGeom>
              <a:avLst/>
              <a:gdLst>
                <a:gd name="T0" fmla="*/ 60 w 462"/>
                <a:gd name="T1" fmla="*/ 301 h 879"/>
                <a:gd name="T2" fmla="*/ 140 w 462"/>
                <a:gd name="T3" fmla="*/ 269 h 879"/>
                <a:gd name="T4" fmla="*/ 125 w 462"/>
                <a:gd name="T5" fmla="*/ 258 h 879"/>
                <a:gd name="T6" fmla="*/ 160 w 462"/>
                <a:gd name="T7" fmla="*/ 226 h 879"/>
                <a:gd name="T8" fmla="*/ 172 w 462"/>
                <a:gd name="T9" fmla="*/ 201 h 879"/>
                <a:gd name="T10" fmla="*/ 195 w 462"/>
                <a:gd name="T11" fmla="*/ 140 h 879"/>
                <a:gd name="T12" fmla="*/ 165 w 462"/>
                <a:gd name="T13" fmla="*/ 115 h 879"/>
                <a:gd name="T14" fmla="*/ 146 w 462"/>
                <a:gd name="T15" fmla="*/ 111 h 879"/>
                <a:gd name="T16" fmla="*/ 123 w 462"/>
                <a:gd name="T17" fmla="*/ 96 h 879"/>
                <a:gd name="T18" fmla="*/ 108 w 462"/>
                <a:gd name="T19" fmla="*/ 80 h 879"/>
                <a:gd name="T20" fmla="*/ 129 w 462"/>
                <a:gd name="T21" fmla="*/ 71 h 879"/>
                <a:gd name="T22" fmla="*/ 102 w 462"/>
                <a:gd name="T23" fmla="*/ 0 h 879"/>
                <a:gd name="T24" fmla="*/ 163 w 462"/>
                <a:gd name="T25" fmla="*/ 52 h 879"/>
                <a:gd name="T26" fmla="*/ 199 w 462"/>
                <a:gd name="T27" fmla="*/ 103 h 879"/>
                <a:gd name="T28" fmla="*/ 231 w 462"/>
                <a:gd name="T29" fmla="*/ 192 h 879"/>
                <a:gd name="T30" fmla="*/ 194 w 462"/>
                <a:gd name="T31" fmla="*/ 277 h 879"/>
                <a:gd name="T32" fmla="*/ 156 w 462"/>
                <a:gd name="T33" fmla="*/ 353 h 879"/>
                <a:gd name="T34" fmla="*/ 132 w 462"/>
                <a:gd name="T35" fmla="*/ 412 h 879"/>
                <a:gd name="T36" fmla="*/ 125 w 462"/>
                <a:gd name="T37" fmla="*/ 395 h 879"/>
                <a:gd name="T38" fmla="*/ 93 w 462"/>
                <a:gd name="T39" fmla="*/ 401 h 879"/>
                <a:gd name="T40" fmla="*/ 80 w 462"/>
                <a:gd name="T41" fmla="*/ 419 h 879"/>
                <a:gd name="T42" fmla="*/ 60 w 462"/>
                <a:gd name="T43" fmla="*/ 436 h 879"/>
                <a:gd name="T44" fmla="*/ 44 w 462"/>
                <a:gd name="T45" fmla="*/ 375 h 879"/>
                <a:gd name="T46" fmla="*/ 70 w 462"/>
                <a:gd name="T47" fmla="*/ 358 h 879"/>
                <a:gd name="T48" fmla="*/ 85 w 462"/>
                <a:gd name="T49" fmla="*/ 338 h 879"/>
                <a:gd name="T50" fmla="*/ 102 w 462"/>
                <a:gd name="T51" fmla="*/ 331 h 879"/>
                <a:gd name="T52" fmla="*/ 93 w 462"/>
                <a:gd name="T53" fmla="*/ 324 h 879"/>
                <a:gd name="T54" fmla="*/ 71 w 462"/>
                <a:gd name="T55" fmla="*/ 346 h 879"/>
                <a:gd name="T56" fmla="*/ 54 w 462"/>
                <a:gd name="T57" fmla="*/ 362 h 879"/>
                <a:gd name="T58" fmla="*/ 17 w 462"/>
                <a:gd name="T59" fmla="*/ 314 h 879"/>
                <a:gd name="T60" fmla="*/ 21 w 462"/>
                <a:gd name="T61" fmla="*/ 294 h 879"/>
                <a:gd name="T62" fmla="*/ 21 w 462"/>
                <a:gd name="T63" fmla="*/ 294 h 8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2"/>
                <a:gd name="T97" fmla="*/ 0 h 879"/>
                <a:gd name="T98" fmla="*/ 462 w 462"/>
                <a:gd name="T99" fmla="*/ 879 h 8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2" h="879">
                  <a:moveTo>
                    <a:pt x="42" y="588"/>
                  </a:moveTo>
                  <a:lnTo>
                    <a:pt x="120" y="603"/>
                  </a:lnTo>
                  <a:lnTo>
                    <a:pt x="200" y="588"/>
                  </a:lnTo>
                  <a:lnTo>
                    <a:pt x="280" y="538"/>
                  </a:lnTo>
                  <a:lnTo>
                    <a:pt x="167" y="557"/>
                  </a:lnTo>
                  <a:lnTo>
                    <a:pt x="251" y="516"/>
                  </a:lnTo>
                  <a:lnTo>
                    <a:pt x="211" y="504"/>
                  </a:lnTo>
                  <a:lnTo>
                    <a:pt x="320" y="453"/>
                  </a:lnTo>
                  <a:lnTo>
                    <a:pt x="274" y="432"/>
                  </a:lnTo>
                  <a:lnTo>
                    <a:pt x="344" y="403"/>
                  </a:lnTo>
                  <a:lnTo>
                    <a:pt x="388" y="329"/>
                  </a:lnTo>
                  <a:lnTo>
                    <a:pt x="390" y="280"/>
                  </a:lnTo>
                  <a:lnTo>
                    <a:pt x="329" y="305"/>
                  </a:lnTo>
                  <a:lnTo>
                    <a:pt x="329" y="230"/>
                  </a:lnTo>
                  <a:lnTo>
                    <a:pt x="257" y="310"/>
                  </a:lnTo>
                  <a:lnTo>
                    <a:pt x="291" y="223"/>
                  </a:lnTo>
                  <a:lnTo>
                    <a:pt x="226" y="263"/>
                  </a:lnTo>
                  <a:lnTo>
                    <a:pt x="247" y="192"/>
                  </a:lnTo>
                  <a:lnTo>
                    <a:pt x="202" y="223"/>
                  </a:lnTo>
                  <a:lnTo>
                    <a:pt x="215" y="160"/>
                  </a:lnTo>
                  <a:lnTo>
                    <a:pt x="205" y="67"/>
                  </a:lnTo>
                  <a:lnTo>
                    <a:pt x="257" y="143"/>
                  </a:lnTo>
                  <a:lnTo>
                    <a:pt x="240" y="67"/>
                  </a:lnTo>
                  <a:lnTo>
                    <a:pt x="204" y="0"/>
                  </a:lnTo>
                  <a:lnTo>
                    <a:pt x="272" y="29"/>
                  </a:lnTo>
                  <a:lnTo>
                    <a:pt x="325" y="105"/>
                  </a:lnTo>
                  <a:lnTo>
                    <a:pt x="384" y="139"/>
                  </a:lnTo>
                  <a:lnTo>
                    <a:pt x="397" y="206"/>
                  </a:lnTo>
                  <a:lnTo>
                    <a:pt x="445" y="278"/>
                  </a:lnTo>
                  <a:lnTo>
                    <a:pt x="462" y="384"/>
                  </a:lnTo>
                  <a:lnTo>
                    <a:pt x="458" y="476"/>
                  </a:lnTo>
                  <a:lnTo>
                    <a:pt x="388" y="554"/>
                  </a:lnTo>
                  <a:lnTo>
                    <a:pt x="367" y="650"/>
                  </a:lnTo>
                  <a:lnTo>
                    <a:pt x="312" y="706"/>
                  </a:lnTo>
                  <a:lnTo>
                    <a:pt x="283" y="772"/>
                  </a:lnTo>
                  <a:lnTo>
                    <a:pt x="263" y="825"/>
                  </a:lnTo>
                  <a:lnTo>
                    <a:pt x="217" y="879"/>
                  </a:lnTo>
                  <a:lnTo>
                    <a:pt x="251" y="791"/>
                  </a:lnTo>
                  <a:lnTo>
                    <a:pt x="228" y="827"/>
                  </a:lnTo>
                  <a:lnTo>
                    <a:pt x="186" y="803"/>
                  </a:lnTo>
                  <a:lnTo>
                    <a:pt x="221" y="846"/>
                  </a:lnTo>
                  <a:lnTo>
                    <a:pt x="160" y="839"/>
                  </a:lnTo>
                  <a:lnTo>
                    <a:pt x="204" y="867"/>
                  </a:lnTo>
                  <a:lnTo>
                    <a:pt x="120" y="873"/>
                  </a:lnTo>
                  <a:lnTo>
                    <a:pt x="118" y="799"/>
                  </a:lnTo>
                  <a:lnTo>
                    <a:pt x="88" y="751"/>
                  </a:lnTo>
                  <a:lnTo>
                    <a:pt x="152" y="787"/>
                  </a:lnTo>
                  <a:lnTo>
                    <a:pt x="139" y="717"/>
                  </a:lnTo>
                  <a:lnTo>
                    <a:pt x="164" y="727"/>
                  </a:lnTo>
                  <a:lnTo>
                    <a:pt x="169" y="677"/>
                  </a:lnTo>
                  <a:lnTo>
                    <a:pt x="196" y="711"/>
                  </a:lnTo>
                  <a:lnTo>
                    <a:pt x="204" y="662"/>
                  </a:lnTo>
                  <a:lnTo>
                    <a:pt x="261" y="607"/>
                  </a:lnTo>
                  <a:lnTo>
                    <a:pt x="185" y="649"/>
                  </a:lnTo>
                  <a:lnTo>
                    <a:pt x="124" y="650"/>
                  </a:lnTo>
                  <a:lnTo>
                    <a:pt x="141" y="692"/>
                  </a:lnTo>
                  <a:lnTo>
                    <a:pt x="97" y="675"/>
                  </a:lnTo>
                  <a:lnTo>
                    <a:pt x="107" y="725"/>
                  </a:lnTo>
                  <a:lnTo>
                    <a:pt x="74" y="666"/>
                  </a:lnTo>
                  <a:lnTo>
                    <a:pt x="34" y="628"/>
                  </a:lnTo>
                  <a:lnTo>
                    <a:pt x="0" y="586"/>
                  </a:lnTo>
                  <a:lnTo>
                    <a:pt x="42" y="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1" name="Freeform 209"/>
            <p:cNvSpPr>
              <a:spLocks/>
            </p:cNvSpPr>
            <p:nvPr/>
          </p:nvSpPr>
          <p:spPr bwMode="auto">
            <a:xfrm>
              <a:off x="2127" y="1650"/>
              <a:ext cx="92" cy="243"/>
            </a:xfrm>
            <a:custGeom>
              <a:avLst/>
              <a:gdLst>
                <a:gd name="T0" fmla="*/ 44 w 185"/>
                <a:gd name="T1" fmla="*/ 205 h 487"/>
                <a:gd name="T2" fmla="*/ 29 w 185"/>
                <a:gd name="T3" fmla="*/ 236 h 487"/>
                <a:gd name="T4" fmla="*/ 58 w 185"/>
                <a:gd name="T5" fmla="*/ 213 h 487"/>
                <a:gd name="T6" fmla="*/ 40 w 185"/>
                <a:gd name="T7" fmla="*/ 243 h 487"/>
                <a:gd name="T8" fmla="*/ 66 w 185"/>
                <a:gd name="T9" fmla="*/ 227 h 487"/>
                <a:gd name="T10" fmla="*/ 62 w 185"/>
                <a:gd name="T11" fmla="*/ 240 h 487"/>
                <a:gd name="T12" fmla="*/ 86 w 185"/>
                <a:gd name="T13" fmla="*/ 224 h 487"/>
                <a:gd name="T14" fmla="*/ 89 w 185"/>
                <a:gd name="T15" fmla="*/ 195 h 487"/>
                <a:gd name="T16" fmla="*/ 92 w 185"/>
                <a:gd name="T17" fmla="*/ 169 h 487"/>
                <a:gd name="T18" fmla="*/ 74 w 185"/>
                <a:gd name="T19" fmla="*/ 156 h 487"/>
                <a:gd name="T20" fmla="*/ 62 w 185"/>
                <a:gd name="T21" fmla="*/ 120 h 487"/>
                <a:gd name="T22" fmla="*/ 77 w 185"/>
                <a:gd name="T23" fmla="*/ 136 h 487"/>
                <a:gd name="T24" fmla="*/ 67 w 185"/>
                <a:gd name="T25" fmla="*/ 82 h 487"/>
                <a:gd name="T26" fmla="*/ 58 w 185"/>
                <a:gd name="T27" fmla="*/ 68 h 487"/>
                <a:gd name="T28" fmla="*/ 89 w 185"/>
                <a:gd name="T29" fmla="*/ 37 h 487"/>
                <a:gd name="T30" fmla="*/ 51 w 185"/>
                <a:gd name="T31" fmla="*/ 43 h 487"/>
                <a:gd name="T32" fmla="*/ 88 w 185"/>
                <a:gd name="T33" fmla="*/ 16 h 487"/>
                <a:gd name="T34" fmla="*/ 47 w 185"/>
                <a:gd name="T35" fmla="*/ 25 h 487"/>
                <a:gd name="T36" fmla="*/ 29 w 185"/>
                <a:gd name="T37" fmla="*/ 9 h 487"/>
                <a:gd name="T38" fmla="*/ 29 w 185"/>
                <a:gd name="T39" fmla="*/ 31 h 487"/>
                <a:gd name="T40" fmla="*/ 14 w 185"/>
                <a:gd name="T41" fmla="*/ 0 h 487"/>
                <a:gd name="T42" fmla="*/ 15 w 185"/>
                <a:gd name="T43" fmla="*/ 62 h 487"/>
                <a:gd name="T44" fmla="*/ 0 w 185"/>
                <a:gd name="T45" fmla="*/ 39 h 487"/>
                <a:gd name="T46" fmla="*/ 19 w 185"/>
                <a:gd name="T47" fmla="*/ 83 h 487"/>
                <a:gd name="T48" fmla="*/ 27 w 185"/>
                <a:gd name="T49" fmla="*/ 112 h 487"/>
                <a:gd name="T50" fmla="*/ 2 w 185"/>
                <a:gd name="T51" fmla="*/ 82 h 487"/>
                <a:gd name="T52" fmla="*/ 29 w 185"/>
                <a:gd name="T53" fmla="*/ 125 h 487"/>
                <a:gd name="T54" fmla="*/ 46 w 185"/>
                <a:gd name="T55" fmla="*/ 144 h 487"/>
                <a:gd name="T56" fmla="*/ 47 w 185"/>
                <a:gd name="T57" fmla="*/ 167 h 487"/>
                <a:gd name="T58" fmla="*/ 45 w 185"/>
                <a:gd name="T59" fmla="*/ 185 h 487"/>
                <a:gd name="T60" fmla="*/ 27 w 185"/>
                <a:gd name="T61" fmla="*/ 216 h 487"/>
                <a:gd name="T62" fmla="*/ 44 w 185"/>
                <a:gd name="T63" fmla="*/ 205 h 487"/>
                <a:gd name="T64" fmla="*/ 44 w 185"/>
                <a:gd name="T65" fmla="*/ 205 h 487"/>
                <a:gd name="T66" fmla="*/ 44 w 185"/>
                <a:gd name="T67" fmla="*/ 205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5"/>
                <a:gd name="T103" fmla="*/ 0 h 487"/>
                <a:gd name="T104" fmla="*/ 185 w 185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5" h="487">
                  <a:moveTo>
                    <a:pt x="88" y="411"/>
                  </a:moveTo>
                  <a:lnTo>
                    <a:pt x="59" y="472"/>
                  </a:lnTo>
                  <a:lnTo>
                    <a:pt x="116" y="426"/>
                  </a:lnTo>
                  <a:lnTo>
                    <a:pt x="80" y="487"/>
                  </a:lnTo>
                  <a:lnTo>
                    <a:pt x="133" y="454"/>
                  </a:lnTo>
                  <a:lnTo>
                    <a:pt x="124" y="481"/>
                  </a:lnTo>
                  <a:lnTo>
                    <a:pt x="173" y="449"/>
                  </a:lnTo>
                  <a:lnTo>
                    <a:pt x="179" y="390"/>
                  </a:lnTo>
                  <a:lnTo>
                    <a:pt x="185" y="338"/>
                  </a:lnTo>
                  <a:lnTo>
                    <a:pt x="149" y="312"/>
                  </a:lnTo>
                  <a:lnTo>
                    <a:pt x="124" y="240"/>
                  </a:lnTo>
                  <a:lnTo>
                    <a:pt x="154" y="272"/>
                  </a:lnTo>
                  <a:lnTo>
                    <a:pt x="135" y="164"/>
                  </a:lnTo>
                  <a:lnTo>
                    <a:pt x="116" y="137"/>
                  </a:lnTo>
                  <a:lnTo>
                    <a:pt x="179" y="74"/>
                  </a:lnTo>
                  <a:lnTo>
                    <a:pt x="103" y="86"/>
                  </a:lnTo>
                  <a:lnTo>
                    <a:pt x="177" y="32"/>
                  </a:lnTo>
                  <a:lnTo>
                    <a:pt x="94" y="50"/>
                  </a:lnTo>
                  <a:lnTo>
                    <a:pt x="59" y="19"/>
                  </a:lnTo>
                  <a:lnTo>
                    <a:pt x="59" y="63"/>
                  </a:lnTo>
                  <a:lnTo>
                    <a:pt x="29" y="0"/>
                  </a:lnTo>
                  <a:lnTo>
                    <a:pt x="31" y="124"/>
                  </a:lnTo>
                  <a:lnTo>
                    <a:pt x="0" y="78"/>
                  </a:lnTo>
                  <a:lnTo>
                    <a:pt x="38" y="167"/>
                  </a:lnTo>
                  <a:lnTo>
                    <a:pt x="55" y="224"/>
                  </a:lnTo>
                  <a:lnTo>
                    <a:pt x="4" y="164"/>
                  </a:lnTo>
                  <a:lnTo>
                    <a:pt x="59" y="251"/>
                  </a:lnTo>
                  <a:lnTo>
                    <a:pt x="92" y="289"/>
                  </a:lnTo>
                  <a:lnTo>
                    <a:pt x="94" y="335"/>
                  </a:lnTo>
                  <a:lnTo>
                    <a:pt x="90" y="371"/>
                  </a:lnTo>
                  <a:lnTo>
                    <a:pt x="54" y="433"/>
                  </a:lnTo>
                  <a:lnTo>
                    <a:pt x="88" y="4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2" name="Freeform 210"/>
            <p:cNvSpPr>
              <a:spLocks/>
            </p:cNvSpPr>
            <p:nvPr/>
          </p:nvSpPr>
          <p:spPr bwMode="auto">
            <a:xfrm>
              <a:off x="2164" y="1840"/>
              <a:ext cx="108" cy="161"/>
            </a:xfrm>
            <a:custGeom>
              <a:avLst/>
              <a:gdLst>
                <a:gd name="T0" fmla="*/ 7 w 217"/>
                <a:gd name="T1" fmla="*/ 92 h 323"/>
                <a:gd name="T2" fmla="*/ 37 w 217"/>
                <a:gd name="T3" fmla="*/ 89 h 323"/>
                <a:gd name="T4" fmla="*/ 50 w 217"/>
                <a:gd name="T5" fmla="*/ 66 h 323"/>
                <a:gd name="T6" fmla="*/ 75 w 217"/>
                <a:gd name="T7" fmla="*/ 50 h 323"/>
                <a:gd name="T8" fmla="*/ 90 w 217"/>
                <a:gd name="T9" fmla="*/ 10 h 323"/>
                <a:gd name="T10" fmla="*/ 108 w 217"/>
                <a:gd name="T11" fmla="*/ 0 h 323"/>
                <a:gd name="T12" fmla="*/ 90 w 217"/>
                <a:gd name="T13" fmla="*/ 42 h 323"/>
                <a:gd name="T14" fmla="*/ 57 w 217"/>
                <a:gd name="T15" fmla="*/ 73 h 323"/>
                <a:gd name="T16" fmla="*/ 45 w 217"/>
                <a:gd name="T17" fmla="*/ 95 h 323"/>
                <a:gd name="T18" fmla="*/ 48 w 217"/>
                <a:gd name="T19" fmla="*/ 110 h 323"/>
                <a:gd name="T20" fmla="*/ 48 w 217"/>
                <a:gd name="T21" fmla="*/ 114 h 323"/>
                <a:gd name="T22" fmla="*/ 49 w 217"/>
                <a:gd name="T23" fmla="*/ 141 h 323"/>
                <a:gd name="T24" fmla="*/ 44 w 217"/>
                <a:gd name="T25" fmla="*/ 158 h 323"/>
                <a:gd name="T26" fmla="*/ 35 w 217"/>
                <a:gd name="T27" fmla="*/ 161 h 323"/>
                <a:gd name="T28" fmla="*/ 25 w 217"/>
                <a:gd name="T29" fmla="*/ 159 h 323"/>
                <a:gd name="T30" fmla="*/ 39 w 217"/>
                <a:gd name="T31" fmla="*/ 153 h 323"/>
                <a:gd name="T32" fmla="*/ 45 w 217"/>
                <a:gd name="T33" fmla="*/ 135 h 323"/>
                <a:gd name="T34" fmla="*/ 41 w 217"/>
                <a:gd name="T35" fmla="*/ 106 h 323"/>
                <a:gd name="T36" fmla="*/ 38 w 217"/>
                <a:gd name="T37" fmla="*/ 97 h 323"/>
                <a:gd name="T38" fmla="*/ 20 w 217"/>
                <a:gd name="T39" fmla="*/ 99 h 323"/>
                <a:gd name="T40" fmla="*/ 22 w 217"/>
                <a:gd name="T41" fmla="*/ 130 h 323"/>
                <a:gd name="T42" fmla="*/ 13 w 217"/>
                <a:gd name="T43" fmla="*/ 156 h 323"/>
                <a:gd name="T44" fmla="*/ 12 w 217"/>
                <a:gd name="T45" fmla="*/ 115 h 323"/>
                <a:gd name="T46" fmla="*/ 0 w 217"/>
                <a:gd name="T47" fmla="*/ 99 h 323"/>
                <a:gd name="T48" fmla="*/ 0 w 217"/>
                <a:gd name="T49" fmla="*/ 77 h 323"/>
                <a:gd name="T50" fmla="*/ 7 w 217"/>
                <a:gd name="T51" fmla="*/ 92 h 323"/>
                <a:gd name="T52" fmla="*/ 7 w 217"/>
                <a:gd name="T53" fmla="*/ 92 h 323"/>
                <a:gd name="T54" fmla="*/ 7 w 217"/>
                <a:gd name="T55" fmla="*/ 92 h 3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7"/>
                <a:gd name="T85" fmla="*/ 0 h 323"/>
                <a:gd name="T86" fmla="*/ 217 w 217"/>
                <a:gd name="T87" fmla="*/ 323 h 3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7" h="323">
                  <a:moveTo>
                    <a:pt x="14" y="185"/>
                  </a:moveTo>
                  <a:lnTo>
                    <a:pt x="75" y="179"/>
                  </a:lnTo>
                  <a:lnTo>
                    <a:pt x="101" y="133"/>
                  </a:lnTo>
                  <a:lnTo>
                    <a:pt x="151" y="101"/>
                  </a:lnTo>
                  <a:lnTo>
                    <a:pt x="181" y="21"/>
                  </a:lnTo>
                  <a:lnTo>
                    <a:pt x="217" y="0"/>
                  </a:lnTo>
                  <a:lnTo>
                    <a:pt x="181" y="84"/>
                  </a:lnTo>
                  <a:lnTo>
                    <a:pt x="115" y="147"/>
                  </a:lnTo>
                  <a:lnTo>
                    <a:pt x="90" y="190"/>
                  </a:lnTo>
                  <a:lnTo>
                    <a:pt x="96" y="221"/>
                  </a:lnTo>
                  <a:lnTo>
                    <a:pt x="97" y="228"/>
                  </a:lnTo>
                  <a:lnTo>
                    <a:pt x="99" y="282"/>
                  </a:lnTo>
                  <a:lnTo>
                    <a:pt x="88" y="316"/>
                  </a:lnTo>
                  <a:lnTo>
                    <a:pt x="71" y="323"/>
                  </a:lnTo>
                  <a:lnTo>
                    <a:pt x="50" y="318"/>
                  </a:lnTo>
                  <a:lnTo>
                    <a:pt x="78" y="306"/>
                  </a:lnTo>
                  <a:lnTo>
                    <a:pt x="90" y="270"/>
                  </a:lnTo>
                  <a:lnTo>
                    <a:pt x="82" y="213"/>
                  </a:lnTo>
                  <a:lnTo>
                    <a:pt x="77" y="194"/>
                  </a:lnTo>
                  <a:lnTo>
                    <a:pt x="40" y="198"/>
                  </a:lnTo>
                  <a:lnTo>
                    <a:pt x="44" y="261"/>
                  </a:lnTo>
                  <a:lnTo>
                    <a:pt x="27" y="312"/>
                  </a:lnTo>
                  <a:lnTo>
                    <a:pt x="25" y="230"/>
                  </a:lnTo>
                  <a:lnTo>
                    <a:pt x="0" y="198"/>
                  </a:lnTo>
                  <a:lnTo>
                    <a:pt x="0" y="154"/>
                  </a:lnTo>
                  <a:lnTo>
                    <a:pt x="14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3" name="Freeform 211"/>
            <p:cNvSpPr>
              <a:spLocks/>
            </p:cNvSpPr>
            <p:nvPr/>
          </p:nvSpPr>
          <p:spPr bwMode="auto">
            <a:xfrm>
              <a:off x="2155" y="1968"/>
              <a:ext cx="52" cy="32"/>
            </a:xfrm>
            <a:custGeom>
              <a:avLst/>
              <a:gdLst>
                <a:gd name="T0" fmla="*/ 4 w 103"/>
                <a:gd name="T1" fmla="*/ 11 h 65"/>
                <a:gd name="T2" fmla="*/ 10 w 103"/>
                <a:gd name="T3" fmla="*/ 23 h 65"/>
                <a:gd name="T4" fmla="*/ 20 w 103"/>
                <a:gd name="T5" fmla="*/ 32 h 65"/>
                <a:gd name="T6" fmla="*/ 43 w 103"/>
                <a:gd name="T7" fmla="*/ 32 h 65"/>
                <a:gd name="T8" fmla="*/ 52 w 103"/>
                <a:gd name="T9" fmla="*/ 29 h 65"/>
                <a:gd name="T10" fmla="*/ 28 w 103"/>
                <a:gd name="T11" fmla="*/ 24 h 65"/>
                <a:gd name="T12" fmla="*/ 30 w 103"/>
                <a:gd name="T13" fmla="*/ 3 h 65"/>
                <a:gd name="T14" fmla="*/ 21 w 103"/>
                <a:gd name="T15" fmla="*/ 19 h 65"/>
                <a:gd name="T16" fmla="*/ 0 w 103"/>
                <a:gd name="T17" fmla="*/ 0 h 65"/>
                <a:gd name="T18" fmla="*/ 4 w 103"/>
                <a:gd name="T19" fmla="*/ 11 h 65"/>
                <a:gd name="T20" fmla="*/ 4 w 103"/>
                <a:gd name="T21" fmla="*/ 11 h 65"/>
                <a:gd name="T22" fmla="*/ 4 w 103"/>
                <a:gd name="T23" fmla="*/ 11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65"/>
                <a:gd name="T38" fmla="*/ 103 w 10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65">
                  <a:moveTo>
                    <a:pt x="8" y="23"/>
                  </a:moveTo>
                  <a:lnTo>
                    <a:pt x="19" y="46"/>
                  </a:lnTo>
                  <a:lnTo>
                    <a:pt x="40" y="65"/>
                  </a:lnTo>
                  <a:lnTo>
                    <a:pt x="86" y="65"/>
                  </a:lnTo>
                  <a:lnTo>
                    <a:pt x="103" y="59"/>
                  </a:lnTo>
                  <a:lnTo>
                    <a:pt x="56" y="49"/>
                  </a:lnTo>
                  <a:lnTo>
                    <a:pt x="59" y="7"/>
                  </a:lnTo>
                  <a:lnTo>
                    <a:pt x="42" y="38"/>
                  </a:lnTo>
                  <a:lnTo>
                    <a:pt x="0" y="0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4" name="Freeform 212"/>
            <p:cNvSpPr>
              <a:spLocks/>
            </p:cNvSpPr>
            <p:nvPr/>
          </p:nvSpPr>
          <p:spPr bwMode="auto">
            <a:xfrm>
              <a:off x="1727" y="3129"/>
              <a:ext cx="901" cy="333"/>
            </a:xfrm>
            <a:custGeom>
              <a:avLst/>
              <a:gdLst>
                <a:gd name="T0" fmla="*/ 663 w 1802"/>
                <a:gd name="T1" fmla="*/ 0 h 665"/>
                <a:gd name="T2" fmla="*/ 675 w 1802"/>
                <a:gd name="T3" fmla="*/ 60 h 665"/>
                <a:gd name="T4" fmla="*/ 723 w 1802"/>
                <a:gd name="T5" fmla="*/ 158 h 665"/>
                <a:gd name="T6" fmla="*/ 748 w 1802"/>
                <a:gd name="T7" fmla="*/ 230 h 665"/>
                <a:gd name="T8" fmla="*/ 901 w 1802"/>
                <a:gd name="T9" fmla="*/ 333 h 665"/>
                <a:gd name="T10" fmla="*/ 718 w 1802"/>
                <a:gd name="T11" fmla="*/ 256 h 665"/>
                <a:gd name="T12" fmla="*/ 0 w 1802"/>
                <a:gd name="T13" fmla="*/ 10 h 665"/>
                <a:gd name="T14" fmla="*/ 723 w 1802"/>
                <a:gd name="T15" fmla="*/ 241 h 665"/>
                <a:gd name="T16" fmla="*/ 666 w 1802"/>
                <a:gd name="T17" fmla="*/ 163 h 665"/>
                <a:gd name="T18" fmla="*/ 666 w 1802"/>
                <a:gd name="T19" fmla="*/ 88 h 665"/>
                <a:gd name="T20" fmla="*/ 650 w 1802"/>
                <a:gd name="T21" fmla="*/ 65 h 665"/>
                <a:gd name="T22" fmla="*/ 593 w 1802"/>
                <a:gd name="T23" fmla="*/ 75 h 665"/>
                <a:gd name="T24" fmla="*/ 513 w 1802"/>
                <a:gd name="T25" fmla="*/ 106 h 665"/>
                <a:gd name="T26" fmla="*/ 598 w 1802"/>
                <a:gd name="T27" fmla="*/ 57 h 665"/>
                <a:gd name="T28" fmla="*/ 641 w 1802"/>
                <a:gd name="T29" fmla="*/ 48 h 665"/>
                <a:gd name="T30" fmla="*/ 633 w 1802"/>
                <a:gd name="T31" fmla="*/ 0 h 665"/>
                <a:gd name="T32" fmla="*/ 663 w 1802"/>
                <a:gd name="T33" fmla="*/ 0 h 665"/>
                <a:gd name="T34" fmla="*/ 663 w 1802"/>
                <a:gd name="T35" fmla="*/ 0 h 665"/>
                <a:gd name="T36" fmla="*/ 663 w 1802"/>
                <a:gd name="T37" fmla="*/ 0 h 6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2"/>
                <a:gd name="T58" fmla="*/ 0 h 665"/>
                <a:gd name="T59" fmla="*/ 1802 w 1802"/>
                <a:gd name="T60" fmla="*/ 665 h 6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2" h="665">
                  <a:moveTo>
                    <a:pt x="1325" y="0"/>
                  </a:moveTo>
                  <a:lnTo>
                    <a:pt x="1350" y="119"/>
                  </a:lnTo>
                  <a:lnTo>
                    <a:pt x="1445" y="315"/>
                  </a:lnTo>
                  <a:lnTo>
                    <a:pt x="1496" y="460"/>
                  </a:lnTo>
                  <a:lnTo>
                    <a:pt x="1802" y="665"/>
                  </a:lnTo>
                  <a:lnTo>
                    <a:pt x="1435" y="511"/>
                  </a:lnTo>
                  <a:lnTo>
                    <a:pt x="0" y="19"/>
                  </a:lnTo>
                  <a:lnTo>
                    <a:pt x="1445" y="481"/>
                  </a:lnTo>
                  <a:lnTo>
                    <a:pt x="1331" y="325"/>
                  </a:lnTo>
                  <a:lnTo>
                    <a:pt x="1331" y="175"/>
                  </a:lnTo>
                  <a:lnTo>
                    <a:pt x="1300" y="129"/>
                  </a:lnTo>
                  <a:lnTo>
                    <a:pt x="1186" y="150"/>
                  </a:lnTo>
                  <a:lnTo>
                    <a:pt x="1025" y="211"/>
                  </a:lnTo>
                  <a:lnTo>
                    <a:pt x="1196" y="114"/>
                  </a:lnTo>
                  <a:lnTo>
                    <a:pt x="1281" y="95"/>
                  </a:lnTo>
                  <a:lnTo>
                    <a:pt x="1266" y="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5" name="Freeform 213"/>
            <p:cNvSpPr>
              <a:spLocks/>
            </p:cNvSpPr>
            <p:nvPr/>
          </p:nvSpPr>
          <p:spPr bwMode="auto">
            <a:xfrm>
              <a:off x="1385" y="2984"/>
              <a:ext cx="389" cy="173"/>
            </a:xfrm>
            <a:custGeom>
              <a:avLst/>
              <a:gdLst>
                <a:gd name="T0" fmla="*/ 354 w 777"/>
                <a:gd name="T1" fmla="*/ 43 h 346"/>
                <a:gd name="T2" fmla="*/ 352 w 777"/>
                <a:gd name="T3" fmla="*/ 0 h 346"/>
                <a:gd name="T4" fmla="*/ 326 w 777"/>
                <a:gd name="T5" fmla="*/ 40 h 346"/>
                <a:gd name="T6" fmla="*/ 292 w 777"/>
                <a:gd name="T7" fmla="*/ 71 h 346"/>
                <a:gd name="T8" fmla="*/ 229 w 777"/>
                <a:gd name="T9" fmla="*/ 102 h 346"/>
                <a:gd name="T10" fmla="*/ 196 w 777"/>
                <a:gd name="T11" fmla="*/ 92 h 346"/>
                <a:gd name="T12" fmla="*/ 12 w 777"/>
                <a:gd name="T13" fmla="*/ 37 h 346"/>
                <a:gd name="T14" fmla="*/ 0 w 777"/>
                <a:gd name="T15" fmla="*/ 43 h 346"/>
                <a:gd name="T16" fmla="*/ 389 w 777"/>
                <a:gd name="T17" fmla="*/ 173 h 346"/>
                <a:gd name="T18" fmla="*/ 274 w 777"/>
                <a:gd name="T19" fmla="*/ 105 h 346"/>
                <a:gd name="T20" fmla="*/ 321 w 777"/>
                <a:gd name="T21" fmla="*/ 75 h 346"/>
                <a:gd name="T22" fmla="*/ 372 w 777"/>
                <a:gd name="T23" fmla="*/ 78 h 346"/>
                <a:gd name="T24" fmla="*/ 354 w 777"/>
                <a:gd name="T25" fmla="*/ 43 h 346"/>
                <a:gd name="T26" fmla="*/ 354 w 777"/>
                <a:gd name="T27" fmla="*/ 43 h 346"/>
                <a:gd name="T28" fmla="*/ 354 w 777"/>
                <a:gd name="T29" fmla="*/ 43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7"/>
                <a:gd name="T46" fmla="*/ 0 h 346"/>
                <a:gd name="T47" fmla="*/ 777 w 777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7" h="346">
                  <a:moveTo>
                    <a:pt x="707" y="85"/>
                  </a:moveTo>
                  <a:lnTo>
                    <a:pt x="703" y="0"/>
                  </a:lnTo>
                  <a:lnTo>
                    <a:pt x="652" y="80"/>
                  </a:lnTo>
                  <a:lnTo>
                    <a:pt x="583" y="141"/>
                  </a:lnTo>
                  <a:lnTo>
                    <a:pt x="458" y="205"/>
                  </a:lnTo>
                  <a:lnTo>
                    <a:pt x="391" y="184"/>
                  </a:lnTo>
                  <a:lnTo>
                    <a:pt x="24" y="74"/>
                  </a:lnTo>
                  <a:lnTo>
                    <a:pt x="0" y="87"/>
                  </a:lnTo>
                  <a:lnTo>
                    <a:pt x="777" y="346"/>
                  </a:lnTo>
                  <a:lnTo>
                    <a:pt x="547" y="211"/>
                  </a:lnTo>
                  <a:lnTo>
                    <a:pt x="642" y="150"/>
                  </a:lnTo>
                  <a:lnTo>
                    <a:pt x="743" y="156"/>
                  </a:lnTo>
                  <a:lnTo>
                    <a:pt x="707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6" name="Freeform 214"/>
            <p:cNvSpPr>
              <a:spLocks/>
            </p:cNvSpPr>
            <p:nvPr/>
          </p:nvSpPr>
          <p:spPr bwMode="auto">
            <a:xfrm>
              <a:off x="1789" y="3062"/>
              <a:ext cx="298" cy="135"/>
            </a:xfrm>
            <a:custGeom>
              <a:avLst/>
              <a:gdLst>
                <a:gd name="T0" fmla="*/ 50 w 595"/>
                <a:gd name="T1" fmla="*/ 84 h 270"/>
                <a:gd name="T2" fmla="*/ 107 w 595"/>
                <a:gd name="T3" fmla="*/ 122 h 270"/>
                <a:gd name="T4" fmla="*/ 228 w 595"/>
                <a:gd name="T5" fmla="*/ 135 h 270"/>
                <a:gd name="T6" fmla="*/ 298 w 595"/>
                <a:gd name="T7" fmla="*/ 130 h 270"/>
                <a:gd name="T8" fmla="*/ 218 w 595"/>
                <a:gd name="T9" fmla="*/ 90 h 270"/>
                <a:gd name="T10" fmla="*/ 107 w 595"/>
                <a:gd name="T11" fmla="*/ 12 h 270"/>
                <a:gd name="T12" fmla="*/ 141 w 595"/>
                <a:gd name="T13" fmla="*/ 82 h 270"/>
                <a:gd name="T14" fmla="*/ 165 w 595"/>
                <a:gd name="T15" fmla="*/ 112 h 270"/>
                <a:gd name="T16" fmla="*/ 101 w 595"/>
                <a:gd name="T17" fmla="*/ 77 h 270"/>
                <a:gd name="T18" fmla="*/ 0 w 595"/>
                <a:gd name="T19" fmla="*/ 0 h 270"/>
                <a:gd name="T20" fmla="*/ 50 w 595"/>
                <a:gd name="T21" fmla="*/ 84 h 270"/>
                <a:gd name="T22" fmla="*/ 50 w 595"/>
                <a:gd name="T23" fmla="*/ 84 h 270"/>
                <a:gd name="T24" fmla="*/ 50 w 595"/>
                <a:gd name="T25" fmla="*/ 84 h 2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5"/>
                <a:gd name="T40" fmla="*/ 0 h 270"/>
                <a:gd name="T41" fmla="*/ 595 w 595"/>
                <a:gd name="T42" fmla="*/ 270 h 2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5" h="270">
                  <a:moveTo>
                    <a:pt x="100" y="169"/>
                  </a:moveTo>
                  <a:lnTo>
                    <a:pt x="214" y="245"/>
                  </a:lnTo>
                  <a:lnTo>
                    <a:pt x="456" y="270"/>
                  </a:lnTo>
                  <a:lnTo>
                    <a:pt x="595" y="260"/>
                  </a:lnTo>
                  <a:lnTo>
                    <a:pt x="435" y="180"/>
                  </a:lnTo>
                  <a:lnTo>
                    <a:pt x="214" y="24"/>
                  </a:lnTo>
                  <a:lnTo>
                    <a:pt x="281" y="165"/>
                  </a:lnTo>
                  <a:lnTo>
                    <a:pt x="330" y="224"/>
                  </a:lnTo>
                  <a:lnTo>
                    <a:pt x="201" y="154"/>
                  </a:lnTo>
                  <a:lnTo>
                    <a:pt x="0" y="0"/>
                  </a:lnTo>
                  <a:lnTo>
                    <a:pt x="100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7" name="Freeform 215"/>
            <p:cNvSpPr>
              <a:spLocks/>
            </p:cNvSpPr>
            <p:nvPr/>
          </p:nvSpPr>
          <p:spPr bwMode="auto">
            <a:xfrm>
              <a:off x="1115" y="2169"/>
              <a:ext cx="440" cy="373"/>
            </a:xfrm>
            <a:custGeom>
              <a:avLst/>
              <a:gdLst>
                <a:gd name="T0" fmla="*/ 431 w 880"/>
                <a:gd name="T1" fmla="*/ 365 h 745"/>
                <a:gd name="T2" fmla="*/ 364 w 880"/>
                <a:gd name="T3" fmla="*/ 220 h 745"/>
                <a:gd name="T4" fmla="*/ 280 w 880"/>
                <a:gd name="T5" fmla="*/ 0 h 745"/>
                <a:gd name="T6" fmla="*/ 42 w 880"/>
                <a:gd name="T7" fmla="*/ 77 h 745"/>
                <a:gd name="T8" fmla="*/ 0 w 880"/>
                <a:gd name="T9" fmla="*/ 90 h 745"/>
                <a:gd name="T10" fmla="*/ 49 w 880"/>
                <a:gd name="T11" fmla="*/ 96 h 745"/>
                <a:gd name="T12" fmla="*/ 105 w 880"/>
                <a:gd name="T13" fmla="*/ 151 h 745"/>
                <a:gd name="T14" fmla="*/ 326 w 880"/>
                <a:gd name="T15" fmla="*/ 362 h 745"/>
                <a:gd name="T16" fmla="*/ 47 w 880"/>
                <a:gd name="T17" fmla="*/ 85 h 745"/>
                <a:gd name="T18" fmla="*/ 275 w 880"/>
                <a:gd name="T19" fmla="*/ 13 h 745"/>
                <a:gd name="T20" fmla="*/ 428 w 880"/>
                <a:gd name="T21" fmla="*/ 373 h 745"/>
                <a:gd name="T22" fmla="*/ 440 w 880"/>
                <a:gd name="T23" fmla="*/ 369 h 745"/>
                <a:gd name="T24" fmla="*/ 431 w 880"/>
                <a:gd name="T25" fmla="*/ 365 h 745"/>
                <a:gd name="T26" fmla="*/ 431 w 880"/>
                <a:gd name="T27" fmla="*/ 365 h 745"/>
                <a:gd name="T28" fmla="*/ 431 w 880"/>
                <a:gd name="T29" fmla="*/ 365 h 7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0"/>
                <a:gd name="T46" fmla="*/ 0 h 745"/>
                <a:gd name="T47" fmla="*/ 880 w 880"/>
                <a:gd name="T48" fmla="*/ 745 h 7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0" h="745">
                  <a:moveTo>
                    <a:pt x="861" y="730"/>
                  </a:moveTo>
                  <a:lnTo>
                    <a:pt x="728" y="439"/>
                  </a:lnTo>
                  <a:lnTo>
                    <a:pt x="559" y="0"/>
                  </a:lnTo>
                  <a:lnTo>
                    <a:pt x="83" y="154"/>
                  </a:lnTo>
                  <a:lnTo>
                    <a:pt x="0" y="180"/>
                  </a:lnTo>
                  <a:lnTo>
                    <a:pt x="97" y="192"/>
                  </a:lnTo>
                  <a:lnTo>
                    <a:pt x="209" y="302"/>
                  </a:lnTo>
                  <a:lnTo>
                    <a:pt x="652" y="724"/>
                  </a:lnTo>
                  <a:lnTo>
                    <a:pt x="93" y="169"/>
                  </a:lnTo>
                  <a:lnTo>
                    <a:pt x="549" y="25"/>
                  </a:lnTo>
                  <a:lnTo>
                    <a:pt x="855" y="745"/>
                  </a:lnTo>
                  <a:lnTo>
                    <a:pt x="880" y="737"/>
                  </a:lnTo>
                  <a:lnTo>
                    <a:pt x="861" y="7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8" name="Freeform 216"/>
            <p:cNvSpPr>
              <a:spLocks/>
            </p:cNvSpPr>
            <p:nvPr/>
          </p:nvSpPr>
          <p:spPr bwMode="auto">
            <a:xfrm>
              <a:off x="912" y="2256"/>
              <a:ext cx="501" cy="381"/>
            </a:xfrm>
            <a:custGeom>
              <a:avLst/>
              <a:gdLst>
                <a:gd name="T0" fmla="*/ 4 w 1002"/>
                <a:gd name="T1" fmla="*/ 155 h 762"/>
                <a:gd name="T2" fmla="*/ 165 w 1002"/>
                <a:gd name="T3" fmla="*/ 12 h 762"/>
                <a:gd name="T4" fmla="*/ 501 w 1002"/>
                <a:gd name="T5" fmla="*/ 381 h 762"/>
                <a:gd name="T6" fmla="*/ 171 w 1002"/>
                <a:gd name="T7" fmla="*/ 10 h 762"/>
                <a:gd name="T8" fmla="*/ 237 w 1002"/>
                <a:gd name="T9" fmla="*/ 6 h 762"/>
                <a:gd name="T10" fmla="*/ 172 w 1002"/>
                <a:gd name="T11" fmla="*/ 0 h 762"/>
                <a:gd name="T12" fmla="*/ 0 w 1002"/>
                <a:gd name="T13" fmla="*/ 148 h 762"/>
                <a:gd name="T14" fmla="*/ 0 w 1002"/>
                <a:gd name="T15" fmla="*/ 167 h 762"/>
                <a:gd name="T16" fmla="*/ 156 w 1002"/>
                <a:gd name="T17" fmla="*/ 377 h 762"/>
                <a:gd name="T18" fmla="*/ 168 w 1002"/>
                <a:gd name="T19" fmla="*/ 372 h 762"/>
                <a:gd name="T20" fmla="*/ 6 w 1002"/>
                <a:gd name="T21" fmla="*/ 167 h 762"/>
                <a:gd name="T22" fmla="*/ 4 w 1002"/>
                <a:gd name="T23" fmla="*/ 155 h 762"/>
                <a:gd name="T24" fmla="*/ 4 w 1002"/>
                <a:gd name="T25" fmla="*/ 155 h 762"/>
                <a:gd name="T26" fmla="*/ 4 w 1002"/>
                <a:gd name="T27" fmla="*/ 155 h 7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2"/>
                <a:gd name="T43" fmla="*/ 0 h 762"/>
                <a:gd name="T44" fmla="*/ 1002 w 1002"/>
                <a:gd name="T45" fmla="*/ 762 h 7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2" h="762">
                  <a:moveTo>
                    <a:pt x="8" y="310"/>
                  </a:moveTo>
                  <a:lnTo>
                    <a:pt x="329" y="25"/>
                  </a:lnTo>
                  <a:lnTo>
                    <a:pt x="1002" y="762"/>
                  </a:lnTo>
                  <a:lnTo>
                    <a:pt x="342" y="19"/>
                  </a:lnTo>
                  <a:lnTo>
                    <a:pt x="473" y="13"/>
                  </a:lnTo>
                  <a:lnTo>
                    <a:pt x="344" y="0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312" y="753"/>
                  </a:lnTo>
                  <a:lnTo>
                    <a:pt x="335" y="743"/>
                  </a:lnTo>
                  <a:lnTo>
                    <a:pt x="11" y="334"/>
                  </a:lnTo>
                  <a:lnTo>
                    <a:pt x="8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69" name="Freeform 217"/>
            <p:cNvSpPr>
              <a:spLocks/>
            </p:cNvSpPr>
            <p:nvPr/>
          </p:nvSpPr>
          <p:spPr bwMode="auto">
            <a:xfrm>
              <a:off x="1542" y="2849"/>
              <a:ext cx="122" cy="224"/>
            </a:xfrm>
            <a:custGeom>
              <a:avLst/>
              <a:gdLst>
                <a:gd name="T0" fmla="*/ 105 w 244"/>
                <a:gd name="T1" fmla="*/ 49 h 449"/>
                <a:gd name="T2" fmla="*/ 70 w 244"/>
                <a:gd name="T3" fmla="*/ 166 h 449"/>
                <a:gd name="T4" fmla="*/ 31 w 244"/>
                <a:gd name="T5" fmla="*/ 213 h 449"/>
                <a:gd name="T6" fmla="*/ 0 w 244"/>
                <a:gd name="T7" fmla="*/ 224 h 449"/>
                <a:gd name="T8" fmla="*/ 38 w 244"/>
                <a:gd name="T9" fmla="*/ 179 h 449"/>
                <a:gd name="T10" fmla="*/ 58 w 244"/>
                <a:gd name="T11" fmla="*/ 116 h 449"/>
                <a:gd name="T12" fmla="*/ 67 w 244"/>
                <a:gd name="T13" fmla="*/ 30 h 449"/>
                <a:gd name="T14" fmla="*/ 122 w 244"/>
                <a:gd name="T15" fmla="*/ 0 h 449"/>
                <a:gd name="T16" fmla="*/ 105 w 244"/>
                <a:gd name="T17" fmla="*/ 49 h 449"/>
                <a:gd name="T18" fmla="*/ 105 w 244"/>
                <a:gd name="T19" fmla="*/ 49 h 449"/>
                <a:gd name="T20" fmla="*/ 105 w 244"/>
                <a:gd name="T21" fmla="*/ 49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"/>
                <a:gd name="T34" fmla="*/ 0 h 449"/>
                <a:gd name="T35" fmla="*/ 244 w 244"/>
                <a:gd name="T36" fmla="*/ 449 h 4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" h="449">
                  <a:moveTo>
                    <a:pt x="209" y="99"/>
                  </a:moveTo>
                  <a:lnTo>
                    <a:pt x="139" y="333"/>
                  </a:lnTo>
                  <a:lnTo>
                    <a:pt x="61" y="426"/>
                  </a:lnTo>
                  <a:lnTo>
                    <a:pt x="0" y="449"/>
                  </a:lnTo>
                  <a:lnTo>
                    <a:pt x="76" y="359"/>
                  </a:lnTo>
                  <a:lnTo>
                    <a:pt x="116" y="232"/>
                  </a:lnTo>
                  <a:lnTo>
                    <a:pt x="133" y="61"/>
                  </a:lnTo>
                  <a:lnTo>
                    <a:pt x="244" y="0"/>
                  </a:lnTo>
                  <a:lnTo>
                    <a:pt x="209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0" name="Freeform 218"/>
            <p:cNvSpPr>
              <a:spLocks/>
            </p:cNvSpPr>
            <p:nvPr/>
          </p:nvSpPr>
          <p:spPr bwMode="auto">
            <a:xfrm>
              <a:off x="1424" y="2991"/>
              <a:ext cx="79" cy="65"/>
            </a:xfrm>
            <a:custGeom>
              <a:avLst/>
              <a:gdLst>
                <a:gd name="T0" fmla="*/ 0 w 157"/>
                <a:gd name="T1" fmla="*/ 16 h 131"/>
                <a:gd name="T2" fmla="*/ 39 w 157"/>
                <a:gd name="T3" fmla="*/ 52 h 131"/>
                <a:gd name="T4" fmla="*/ 79 w 157"/>
                <a:gd name="T5" fmla="*/ 65 h 131"/>
                <a:gd name="T6" fmla="*/ 32 w 157"/>
                <a:gd name="T7" fmla="*/ 25 h 131"/>
                <a:gd name="T8" fmla="*/ 21 w 157"/>
                <a:gd name="T9" fmla="*/ 0 h 131"/>
                <a:gd name="T10" fmla="*/ 0 w 157"/>
                <a:gd name="T11" fmla="*/ 16 h 131"/>
                <a:gd name="T12" fmla="*/ 0 w 157"/>
                <a:gd name="T13" fmla="*/ 16 h 131"/>
                <a:gd name="T14" fmla="*/ 0 w 157"/>
                <a:gd name="T15" fmla="*/ 16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131"/>
                <a:gd name="T26" fmla="*/ 157 w 157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131">
                  <a:moveTo>
                    <a:pt x="0" y="32"/>
                  </a:moveTo>
                  <a:lnTo>
                    <a:pt x="78" y="105"/>
                  </a:lnTo>
                  <a:lnTo>
                    <a:pt x="157" y="131"/>
                  </a:lnTo>
                  <a:lnTo>
                    <a:pt x="64" y="50"/>
                  </a:lnTo>
                  <a:lnTo>
                    <a:pt x="4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1" name="Freeform 219"/>
            <p:cNvSpPr>
              <a:spLocks/>
            </p:cNvSpPr>
            <p:nvPr/>
          </p:nvSpPr>
          <p:spPr bwMode="auto">
            <a:xfrm>
              <a:off x="2377" y="2244"/>
              <a:ext cx="396" cy="1124"/>
            </a:xfrm>
            <a:custGeom>
              <a:avLst/>
              <a:gdLst>
                <a:gd name="T0" fmla="*/ 122 w 793"/>
                <a:gd name="T1" fmla="*/ 0 h 2249"/>
                <a:gd name="T2" fmla="*/ 288 w 793"/>
                <a:gd name="T3" fmla="*/ 54 h 2249"/>
                <a:gd name="T4" fmla="*/ 352 w 793"/>
                <a:gd name="T5" fmla="*/ 109 h 2249"/>
                <a:gd name="T6" fmla="*/ 389 w 793"/>
                <a:gd name="T7" fmla="*/ 170 h 2249"/>
                <a:gd name="T8" fmla="*/ 396 w 793"/>
                <a:gd name="T9" fmla="*/ 270 h 2249"/>
                <a:gd name="T10" fmla="*/ 361 w 793"/>
                <a:gd name="T11" fmla="*/ 656 h 2249"/>
                <a:gd name="T12" fmla="*/ 339 w 793"/>
                <a:gd name="T13" fmla="*/ 841 h 2249"/>
                <a:gd name="T14" fmla="*/ 325 w 793"/>
                <a:gd name="T15" fmla="*/ 884 h 2249"/>
                <a:gd name="T16" fmla="*/ 295 w 793"/>
                <a:gd name="T17" fmla="*/ 914 h 2249"/>
                <a:gd name="T18" fmla="*/ 246 w 793"/>
                <a:gd name="T19" fmla="*/ 939 h 2249"/>
                <a:gd name="T20" fmla="*/ 158 w 793"/>
                <a:gd name="T21" fmla="*/ 947 h 2249"/>
                <a:gd name="T22" fmla="*/ 106 w 793"/>
                <a:gd name="T23" fmla="*/ 947 h 2249"/>
                <a:gd name="T24" fmla="*/ 91 w 793"/>
                <a:gd name="T25" fmla="*/ 1124 h 2249"/>
                <a:gd name="T26" fmla="*/ 33 w 793"/>
                <a:gd name="T27" fmla="*/ 1021 h 2249"/>
                <a:gd name="T28" fmla="*/ 0 w 793"/>
                <a:gd name="T29" fmla="*/ 889 h 2249"/>
                <a:gd name="T30" fmla="*/ 48 w 793"/>
                <a:gd name="T31" fmla="*/ 826 h 2249"/>
                <a:gd name="T32" fmla="*/ 104 w 793"/>
                <a:gd name="T33" fmla="*/ 543 h 2249"/>
                <a:gd name="T34" fmla="*/ 191 w 793"/>
                <a:gd name="T35" fmla="*/ 315 h 2249"/>
                <a:gd name="T36" fmla="*/ 216 w 793"/>
                <a:gd name="T37" fmla="*/ 188 h 2249"/>
                <a:gd name="T38" fmla="*/ 209 w 793"/>
                <a:gd name="T39" fmla="*/ 88 h 2249"/>
                <a:gd name="T40" fmla="*/ 231 w 793"/>
                <a:gd name="T41" fmla="*/ 160 h 2249"/>
                <a:gd name="T42" fmla="*/ 234 w 793"/>
                <a:gd name="T43" fmla="*/ 274 h 2249"/>
                <a:gd name="T44" fmla="*/ 191 w 793"/>
                <a:gd name="T45" fmla="*/ 480 h 2249"/>
                <a:gd name="T46" fmla="*/ 179 w 793"/>
                <a:gd name="T47" fmla="*/ 607 h 2249"/>
                <a:gd name="T48" fmla="*/ 176 w 793"/>
                <a:gd name="T49" fmla="*/ 708 h 2249"/>
                <a:gd name="T50" fmla="*/ 185 w 793"/>
                <a:gd name="T51" fmla="*/ 784 h 2249"/>
                <a:gd name="T52" fmla="*/ 234 w 793"/>
                <a:gd name="T53" fmla="*/ 841 h 2249"/>
                <a:gd name="T54" fmla="*/ 270 w 793"/>
                <a:gd name="T55" fmla="*/ 826 h 2249"/>
                <a:gd name="T56" fmla="*/ 307 w 793"/>
                <a:gd name="T57" fmla="*/ 716 h 2249"/>
                <a:gd name="T58" fmla="*/ 354 w 793"/>
                <a:gd name="T59" fmla="*/ 368 h 2249"/>
                <a:gd name="T60" fmla="*/ 361 w 793"/>
                <a:gd name="T61" fmla="*/ 236 h 2249"/>
                <a:gd name="T62" fmla="*/ 339 w 793"/>
                <a:gd name="T63" fmla="*/ 148 h 2249"/>
                <a:gd name="T64" fmla="*/ 279 w 793"/>
                <a:gd name="T65" fmla="*/ 91 h 2249"/>
                <a:gd name="T66" fmla="*/ 167 w 793"/>
                <a:gd name="T67" fmla="*/ 45 h 2249"/>
                <a:gd name="T68" fmla="*/ 122 w 793"/>
                <a:gd name="T69" fmla="*/ 0 h 2249"/>
                <a:gd name="T70" fmla="*/ 122 w 793"/>
                <a:gd name="T71" fmla="*/ 0 h 2249"/>
                <a:gd name="T72" fmla="*/ 122 w 793"/>
                <a:gd name="T73" fmla="*/ 0 h 2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3"/>
                <a:gd name="T112" fmla="*/ 0 h 2249"/>
                <a:gd name="T113" fmla="*/ 793 w 793"/>
                <a:gd name="T114" fmla="*/ 2249 h 22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3" h="2249">
                  <a:moveTo>
                    <a:pt x="244" y="0"/>
                  </a:moveTo>
                  <a:lnTo>
                    <a:pt x="576" y="108"/>
                  </a:lnTo>
                  <a:lnTo>
                    <a:pt x="704" y="219"/>
                  </a:lnTo>
                  <a:lnTo>
                    <a:pt x="778" y="340"/>
                  </a:lnTo>
                  <a:lnTo>
                    <a:pt x="793" y="540"/>
                  </a:lnTo>
                  <a:lnTo>
                    <a:pt x="723" y="1312"/>
                  </a:lnTo>
                  <a:lnTo>
                    <a:pt x="679" y="1682"/>
                  </a:lnTo>
                  <a:lnTo>
                    <a:pt x="650" y="1768"/>
                  </a:lnTo>
                  <a:lnTo>
                    <a:pt x="590" y="1829"/>
                  </a:lnTo>
                  <a:lnTo>
                    <a:pt x="493" y="1878"/>
                  </a:lnTo>
                  <a:lnTo>
                    <a:pt x="316" y="1895"/>
                  </a:lnTo>
                  <a:lnTo>
                    <a:pt x="213" y="1895"/>
                  </a:lnTo>
                  <a:lnTo>
                    <a:pt x="183" y="2249"/>
                  </a:lnTo>
                  <a:lnTo>
                    <a:pt x="67" y="2042"/>
                  </a:lnTo>
                  <a:lnTo>
                    <a:pt x="0" y="1779"/>
                  </a:lnTo>
                  <a:lnTo>
                    <a:pt x="97" y="1652"/>
                  </a:lnTo>
                  <a:lnTo>
                    <a:pt x="208" y="1087"/>
                  </a:lnTo>
                  <a:lnTo>
                    <a:pt x="382" y="631"/>
                  </a:lnTo>
                  <a:lnTo>
                    <a:pt x="432" y="376"/>
                  </a:lnTo>
                  <a:lnTo>
                    <a:pt x="419" y="177"/>
                  </a:lnTo>
                  <a:lnTo>
                    <a:pt x="462" y="321"/>
                  </a:lnTo>
                  <a:lnTo>
                    <a:pt x="468" y="548"/>
                  </a:lnTo>
                  <a:lnTo>
                    <a:pt x="382" y="960"/>
                  </a:lnTo>
                  <a:lnTo>
                    <a:pt x="358" y="1215"/>
                  </a:lnTo>
                  <a:lnTo>
                    <a:pt x="352" y="1416"/>
                  </a:lnTo>
                  <a:lnTo>
                    <a:pt x="371" y="1568"/>
                  </a:lnTo>
                  <a:lnTo>
                    <a:pt x="468" y="1682"/>
                  </a:lnTo>
                  <a:lnTo>
                    <a:pt x="540" y="1652"/>
                  </a:lnTo>
                  <a:lnTo>
                    <a:pt x="614" y="1433"/>
                  </a:lnTo>
                  <a:lnTo>
                    <a:pt x="709" y="736"/>
                  </a:lnTo>
                  <a:lnTo>
                    <a:pt x="723" y="473"/>
                  </a:lnTo>
                  <a:lnTo>
                    <a:pt x="679" y="297"/>
                  </a:lnTo>
                  <a:lnTo>
                    <a:pt x="559" y="183"/>
                  </a:lnTo>
                  <a:lnTo>
                    <a:pt x="335" y="9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2" name="Freeform 220"/>
            <p:cNvSpPr>
              <a:spLocks/>
            </p:cNvSpPr>
            <p:nvPr/>
          </p:nvSpPr>
          <p:spPr bwMode="auto">
            <a:xfrm>
              <a:off x="1516" y="2457"/>
              <a:ext cx="413" cy="207"/>
            </a:xfrm>
            <a:custGeom>
              <a:avLst/>
              <a:gdLst>
                <a:gd name="T0" fmla="*/ 101 w 825"/>
                <a:gd name="T1" fmla="*/ 28 h 412"/>
                <a:gd name="T2" fmla="*/ 66 w 825"/>
                <a:gd name="T3" fmla="*/ 56 h 412"/>
                <a:gd name="T4" fmla="*/ 25 w 825"/>
                <a:gd name="T5" fmla="*/ 83 h 412"/>
                <a:gd name="T6" fmla="*/ 7 w 825"/>
                <a:gd name="T7" fmla="*/ 104 h 412"/>
                <a:gd name="T8" fmla="*/ 0 w 825"/>
                <a:gd name="T9" fmla="*/ 124 h 412"/>
                <a:gd name="T10" fmla="*/ 30 w 825"/>
                <a:gd name="T11" fmla="*/ 88 h 412"/>
                <a:gd name="T12" fmla="*/ 57 w 825"/>
                <a:gd name="T13" fmla="*/ 70 h 412"/>
                <a:gd name="T14" fmla="*/ 104 w 825"/>
                <a:gd name="T15" fmla="*/ 36 h 412"/>
                <a:gd name="T16" fmla="*/ 157 w 825"/>
                <a:gd name="T17" fmla="*/ 21 h 412"/>
                <a:gd name="T18" fmla="*/ 195 w 825"/>
                <a:gd name="T19" fmla="*/ 14 h 412"/>
                <a:gd name="T20" fmla="*/ 222 w 825"/>
                <a:gd name="T21" fmla="*/ 12 h 412"/>
                <a:gd name="T22" fmla="*/ 243 w 825"/>
                <a:gd name="T23" fmla="*/ 14 h 412"/>
                <a:gd name="T24" fmla="*/ 264 w 825"/>
                <a:gd name="T25" fmla="*/ 40 h 412"/>
                <a:gd name="T26" fmla="*/ 297 w 825"/>
                <a:gd name="T27" fmla="*/ 56 h 412"/>
                <a:gd name="T28" fmla="*/ 309 w 825"/>
                <a:gd name="T29" fmla="*/ 83 h 412"/>
                <a:gd name="T30" fmla="*/ 317 w 825"/>
                <a:gd name="T31" fmla="*/ 103 h 412"/>
                <a:gd name="T32" fmla="*/ 344 w 825"/>
                <a:gd name="T33" fmla="*/ 143 h 412"/>
                <a:gd name="T34" fmla="*/ 371 w 825"/>
                <a:gd name="T35" fmla="*/ 184 h 412"/>
                <a:gd name="T36" fmla="*/ 413 w 825"/>
                <a:gd name="T37" fmla="*/ 207 h 412"/>
                <a:gd name="T38" fmla="*/ 373 w 825"/>
                <a:gd name="T39" fmla="*/ 171 h 412"/>
                <a:gd name="T40" fmla="*/ 323 w 825"/>
                <a:gd name="T41" fmla="*/ 89 h 412"/>
                <a:gd name="T42" fmla="*/ 310 w 825"/>
                <a:gd name="T43" fmla="*/ 58 h 412"/>
                <a:gd name="T44" fmla="*/ 287 w 825"/>
                <a:gd name="T45" fmla="*/ 41 h 412"/>
                <a:gd name="T46" fmla="*/ 264 w 825"/>
                <a:gd name="T47" fmla="*/ 25 h 412"/>
                <a:gd name="T48" fmla="*/ 240 w 825"/>
                <a:gd name="T49" fmla="*/ 3 h 412"/>
                <a:gd name="T50" fmla="*/ 222 w 825"/>
                <a:gd name="T51" fmla="*/ 0 h 412"/>
                <a:gd name="T52" fmla="*/ 171 w 825"/>
                <a:gd name="T53" fmla="*/ 12 h 412"/>
                <a:gd name="T54" fmla="*/ 101 w 825"/>
                <a:gd name="T55" fmla="*/ 28 h 412"/>
                <a:gd name="T56" fmla="*/ 101 w 825"/>
                <a:gd name="T57" fmla="*/ 28 h 412"/>
                <a:gd name="T58" fmla="*/ 101 w 825"/>
                <a:gd name="T59" fmla="*/ 28 h 4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5"/>
                <a:gd name="T91" fmla="*/ 0 h 412"/>
                <a:gd name="T92" fmla="*/ 825 w 825"/>
                <a:gd name="T93" fmla="*/ 412 h 4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5" h="412">
                  <a:moveTo>
                    <a:pt x="201" y="55"/>
                  </a:moveTo>
                  <a:lnTo>
                    <a:pt x="131" y="112"/>
                  </a:lnTo>
                  <a:lnTo>
                    <a:pt x="49" y="165"/>
                  </a:lnTo>
                  <a:lnTo>
                    <a:pt x="13" y="207"/>
                  </a:lnTo>
                  <a:lnTo>
                    <a:pt x="0" y="247"/>
                  </a:lnTo>
                  <a:lnTo>
                    <a:pt x="59" y="175"/>
                  </a:lnTo>
                  <a:lnTo>
                    <a:pt x="114" y="139"/>
                  </a:lnTo>
                  <a:lnTo>
                    <a:pt x="207" y="72"/>
                  </a:lnTo>
                  <a:lnTo>
                    <a:pt x="314" y="42"/>
                  </a:lnTo>
                  <a:lnTo>
                    <a:pt x="390" y="28"/>
                  </a:lnTo>
                  <a:lnTo>
                    <a:pt x="443" y="23"/>
                  </a:lnTo>
                  <a:lnTo>
                    <a:pt x="485" y="28"/>
                  </a:lnTo>
                  <a:lnTo>
                    <a:pt x="528" y="80"/>
                  </a:lnTo>
                  <a:lnTo>
                    <a:pt x="593" y="112"/>
                  </a:lnTo>
                  <a:lnTo>
                    <a:pt x="618" y="165"/>
                  </a:lnTo>
                  <a:lnTo>
                    <a:pt x="633" y="205"/>
                  </a:lnTo>
                  <a:lnTo>
                    <a:pt x="688" y="285"/>
                  </a:lnTo>
                  <a:lnTo>
                    <a:pt x="741" y="367"/>
                  </a:lnTo>
                  <a:lnTo>
                    <a:pt x="825" y="412"/>
                  </a:lnTo>
                  <a:lnTo>
                    <a:pt x="745" y="340"/>
                  </a:lnTo>
                  <a:lnTo>
                    <a:pt x="646" y="178"/>
                  </a:lnTo>
                  <a:lnTo>
                    <a:pt x="620" y="116"/>
                  </a:lnTo>
                  <a:lnTo>
                    <a:pt x="574" y="82"/>
                  </a:lnTo>
                  <a:lnTo>
                    <a:pt x="528" y="49"/>
                  </a:lnTo>
                  <a:lnTo>
                    <a:pt x="479" y="6"/>
                  </a:lnTo>
                  <a:lnTo>
                    <a:pt x="443" y="0"/>
                  </a:lnTo>
                  <a:lnTo>
                    <a:pt x="342" y="23"/>
                  </a:lnTo>
                  <a:lnTo>
                    <a:pt x="201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3" name="Freeform 221"/>
            <p:cNvSpPr>
              <a:spLocks/>
            </p:cNvSpPr>
            <p:nvPr/>
          </p:nvSpPr>
          <p:spPr bwMode="auto">
            <a:xfrm>
              <a:off x="1840" y="1679"/>
              <a:ext cx="255" cy="365"/>
            </a:xfrm>
            <a:custGeom>
              <a:avLst/>
              <a:gdLst>
                <a:gd name="T0" fmla="*/ 33 w 512"/>
                <a:gd name="T1" fmla="*/ 39 h 730"/>
                <a:gd name="T2" fmla="*/ 47 w 512"/>
                <a:gd name="T3" fmla="*/ 83 h 730"/>
                <a:gd name="T4" fmla="*/ 28 w 512"/>
                <a:gd name="T5" fmla="*/ 148 h 730"/>
                <a:gd name="T6" fmla="*/ 4 w 512"/>
                <a:gd name="T7" fmla="*/ 197 h 730"/>
                <a:gd name="T8" fmla="*/ 8 w 512"/>
                <a:gd name="T9" fmla="*/ 216 h 730"/>
                <a:gd name="T10" fmla="*/ 36 w 512"/>
                <a:gd name="T11" fmla="*/ 208 h 730"/>
                <a:gd name="T12" fmla="*/ 43 w 512"/>
                <a:gd name="T13" fmla="*/ 174 h 730"/>
                <a:gd name="T14" fmla="*/ 77 w 512"/>
                <a:gd name="T15" fmla="*/ 127 h 730"/>
                <a:gd name="T16" fmla="*/ 79 w 512"/>
                <a:gd name="T17" fmla="*/ 183 h 730"/>
                <a:gd name="T18" fmla="*/ 93 w 512"/>
                <a:gd name="T19" fmla="*/ 202 h 730"/>
                <a:gd name="T20" fmla="*/ 90 w 512"/>
                <a:gd name="T21" fmla="*/ 232 h 730"/>
                <a:gd name="T22" fmla="*/ 66 w 512"/>
                <a:gd name="T23" fmla="*/ 238 h 730"/>
                <a:gd name="T24" fmla="*/ 36 w 512"/>
                <a:gd name="T25" fmla="*/ 253 h 730"/>
                <a:gd name="T26" fmla="*/ 18 w 512"/>
                <a:gd name="T27" fmla="*/ 249 h 730"/>
                <a:gd name="T28" fmla="*/ 28 w 512"/>
                <a:gd name="T29" fmla="*/ 265 h 730"/>
                <a:gd name="T30" fmla="*/ 62 w 512"/>
                <a:gd name="T31" fmla="*/ 271 h 730"/>
                <a:gd name="T32" fmla="*/ 101 w 512"/>
                <a:gd name="T33" fmla="*/ 283 h 730"/>
                <a:gd name="T34" fmla="*/ 121 w 512"/>
                <a:gd name="T35" fmla="*/ 296 h 730"/>
                <a:gd name="T36" fmla="*/ 79 w 512"/>
                <a:gd name="T37" fmla="*/ 314 h 730"/>
                <a:gd name="T38" fmla="*/ 29 w 512"/>
                <a:gd name="T39" fmla="*/ 319 h 730"/>
                <a:gd name="T40" fmla="*/ 0 w 512"/>
                <a:gd name="T41" fmla="*/ 308 h 730"/>
                <a:gd name="T42" fmla="*/ 11 w 512"/>
                <a:gd name="T43" fmla="*/ 341 h 730"/>
                <a:gd name="T44" fmla="*/ 46 w 512"/>
                <a:gd name="T45" fmla="*/ 365 h 730"/>
                <a:gd name="T46" fmla="*/ 112 w 512"/>
                <a:gd name="T47" fmla="*/ 357 h 730"/>
                <a:gd name="T48" fmla="*/ 169 w 512"/>
                <a:gd name="T49" fmla="*/ 305 h 730"/>
                <a:gd name="T50" fmla="*/ 194 w 512"/>
                <a:gd name="T51" fmla="*/ 243 h 730"/>
                <a:gd name="T52" fmla="*/ 236 w 512"/>
                <a:gd name="T53" fmla="*/ 203 h 730"/>
                <a:gd name="T54" fmla="*/ 255 w 512"/>
                <a:gd name="T55" fmla="*/ 170 h 730"/>
                <a:gd name="T56" fmla="*/ 239 w 512"/>
                <a:gd name="T57" fmla="*/ 142 h 730"/>
                <a:gd name="T58" fmla="*/ 178 w 512"/>
                <a:gd name="T59" fmla="*/ 175 h 730"/>
                <a:gd name="T60" fmla="*/ 129 w 512"/>
                <a:gd name="T61" fmla="*/ 164 h 730"/>
                <a:gd name="T62" fmla="*/ 108 w 512"/>
                <a:gd name="T63" fmla="*/ 130 h 730"/>
                <a:gd name="T64" fmla="*/ 76 w 512"/>
                <a:gd name="T65" fmla="*/ 100 h 730"/>
                <a:gd name="T66" fmla="*/ 97 w 512"/>
                <a:gd name="T67" fmla="*/ 74 h 730"/>
                <a:gd name="T68" fmla="*/ 98 w 512"/>
                <a:gd name="T69" fmla="*/ 52 h 730"/>
                <a:gd name="T70" fmla="*/ 78 w 512"/>
                <a:gd name="T71" fmla="*/ 18 h 730"/>
                <a:gd name="T72" fmla="*/ 45 w 512"/>
                <a:gd name="T73" fmla="*/ 0 h 730"/>
                <a:gd name="T74" fmla="*/ 34 w 512"/>
                <a:gd name="T75" fmla="*/ 11 h 7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2"/>
                <a:gd name="T115" fmla="*/ 0 h 730"/>
                <a:gd name="T116" fmla="*/ 512 w 512"/>
                <a:gd name="T117" fmla="*/ 730 h 7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2" h="730">
                  <a:moveTo>
                    <a:pt x="69" y="23"/>
                  </a:moveTo>
                  <a:lnTo>
                    <a:pt x="67" y="78"/>
                  </a:lnTo>
                  <a:lnTo>
                    <a:pt x="80" y="112"/>
                  </a:lnTo>
                  <a:lnTo>
                    <a:pt x="95" y="165"/>
                  </a:lnTo>
                  <a:lnTo>
                    <a:pt x="86" y="226"/>
                  </a:lnTo>
                  <a:lnTo>
                    <a:pt x="57" y="295"/>
                  </a:lnTo>
                  <a:lnTo>
                    <a:pt x="25" y="355"/>
                  </a:lnTo>
                  <a:lnTo>
                    <a:pt x="8" y="395"/>
                  </a:lnTo>
                  <a:lnTo>
                    <a:pt x="8" y="414"/>
                  </a:lnTo>
                  <a:lnTo>
                    <a:pt x="17" y="432"/>
                  </a:lnTo>
                  <a:lnTo>
                    <a:pt x="46" y="433"/>
                  </a:lnTo>
                  <a:lnTo>
                    <a:pt x="73" y="416"/>
                  </a:lnTo>
                  <a:lnTo>
                    <a:pt x="78" y="388"/>
                  </a:lnTo>
                  <a:lnTo>
                    <a:pt x="86" y="348"/>
                  </a:lnTo>
                  <a:lnTo>
                    <a:pt x="109" y="327"/>
                  </a:lnTo>
                  <a:lnTo>
                    <a:pt x="154" y="255"/>
                  </a:lnTo>
                  <a:lnTo>
                    <a:pt x="160" y="333"/>
                  </a:lnTo>
                  <a:lnTo>
                    <a:pt x="158" y="367"/>
                  </a:lnTo>
                  <a:lnTo>
                    <a:pt x="169" y="390"/>
                  </a:lnTo>
                  <a:lnTo>
                    <a:pt x="187" y="405"/>
                  </a:lnTo>
                  <a:lnTo>
                    <a:pt x="192" y="433"/>
                  </a:lnTo>
                  <a:lnTo>
                    <a:pt x="181" y="464"/>
                  </a:lnTo>
                  <a:lnTo>
                    <a:pt x="168" y="471"/>
                  </a:lnTo>
                  <a:lnTo>
                    <a:pt x="133" y="477"/>
                  </a:lnTo>
                  <a:lnTo>
                    <a:pt x="95" y="483"/>
                  </a:lnTo>
                  <a:lnTo>
                    <a:pt x="73" y="506"/>
                  </a:lnTo>
                  <a:lnTo>
                    <a:pt x="57" y="489"/>
                  </a:lnTo>
                  <a:lnTo>
                    <a:pt x="36" y="498"/>
                  </a:lnTo>
                  <a:lnTo>
                    <a:pt x="36" y="515"/>
                  </a:lnTo>
                  <a:lnTo>
                    <a:pt x="57" y="530"/>
                  </a:lnTo>
                  <a:lnTo>
                    <a:pt x="97" y="521"/>
                  </a:lnTo>
                  <a:lnTo>
                    <a:pt x="124" y="542"/>
                  </a:lnTo>
                  <a:lnTo>
                    <a:pt x="173" y="547"/>
                  </a:lnTo>
                  <a:lnTo>
                    <a:pt x="202" y="565"/>
                  </a:lnTo>
                  <a:lnTo>
                    <a:pt x="242" y="572"/>
                  </a:lnTo>
                  <a:lnTo>
                    <a:pt x="242" y="591"/>
                  </a:lnTo>
                  <a:lnTo>
                    <a:pt x="169" y="604"/>
                  </a:lnTo>
                  <a:lnTo>
                    <a:pt x="158" y="627"/>
                  </a:lnTo>
                  <a:lnTo>
                    <a:pt x="84" y="637"/>
                  </a:lnTo>
                  <a:lnTo>
                    <a:pt x="59" y="637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9" y="646"/>
                  </a:lnTo>
                  <a:lnTo>
                    <a:pt x="23" y="681"/>
                  </a:lnTo>
                  <a:lnTo>
                    <a:pt x="48" y="719"/>
                  </a:lnTo>
                  <a:lnTo>
                    <a:pt x="92" y="730"/>
                  </a:lnTo>
                  <a:lnTo>
                    <a:pt x="156" y="726"/>
                  </a:lnTo>
                  <a:lnTo>
                    <a:pt x="225" y="713"/>
                  </a:lnTo>
                  <a:lnTo>
                    <a:pt x="272" y="682"/>
                  </a:lnTo>
                  <a:lnTo>
                    <a:pt x="339" y="610"/>
                  </a:lnTo>
                  <a:lnTo>
                    <a:pt x="358" y="544"/>
                  </a:lnTo>
                  <a:lnTo>
                    <a:pt x="390" y="487"/>
                  </a:lnTo>
                  <a:lnTo>
                    <a:pt x="428" y="449"/>
                  </a:lnTo>
                  <a:lnTo>
                    <a:pt x="474" y="407"/>
                  </a:lnTo>
                  <a:lnTo>
                    <a:pt x="504" y="373"/>
                  </a:lnTo>
                  <a:lnTo>
                    <a:pt x="512" y="340"/>
                  </a:lnTo>
                  <a:lnTo>
                    <a:pt x="512" y="304"/>
                  </a:lnTo>
                  <a:lnTo>
                    <a:pt x="479" y="283"/>
                  </a:lnTo>
                  <a:lnTo>
                    <a:pt x="434" y="312"/>
                  </a:lnTo>
                  <a:lnTo>
                    <a:pt x="358" y="350"/>
                  </a:lnTo>
                  <a:lnTo>
                    <a:pt x="306" y="340"/>
                  </a:lnTo>
                  <a:lnTo>
                    <a:pt x="259" y="327"/>
                  </a:lnTo>
                  <a:lnTo>
                    <a:pt x="230" y="306"/>
                  </a:lnTo>
                  <a:lnTo>
                    <a:pt x="217" y="260"/>
                  </a:lnTo>
                  <a:lnTo>
                    <a:pt x="173" y="240"/>
                  </a:lnTo>
                  <a:lnTo>
                    <a:pt x="152" y="200"/>
                  </a:lnTo>
                  <a:lnTo>
                    <a:pt x="152" y="167"/>
                  </a:lnTo>
                  <a:lnTo>
                    <a:pt x="194" y="148"/>
                  </a:lnTo>
                  <a:lnTo>
                    <a:pt x="240" y="152"/>
                  </a:lnTo>
                  <a:lnTo>
                    <a:pt x="196" y="105"/>
                  </a:lnTo>
                  <a:lnTo>
                    <a:pt x="162" y="67"/>
                  </a:lnTo>
                  <a:lnTo>
                    <a:pt x="156" y="36"/>
                  </a:lnTo>
                  <a:lnTo>
                    <a:pt x="112" y="0"/>
                  </a:lnTo>
                  <a:lnTo>
                    <a:pt x="90" y="0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4" name="Freeform 222"/>
            <p:cNvSpPr>
              <a:spLocks/>
            </p:cNvSpPr>
            <p:nvPr/>
          </p:nvSpPr>
          <p:spPr bwMode="auto">
            <a:xfrm>
              <a:off x="1797" y="1807"/>
              <a:ext cx="51" cy="105"/>
            </a:xfrm>
            <a:custGeom>
              <a:avLst/>
              <a:gdLst>
                <a:gd name="T0" fmla="*/ 46 w 102"/>
                <a:gd name="T1" fmla="*/ 16 h 209"/>
                <a:gd name="T2" fmla="*/ 36 w 102"/>
                <a:gd name="T3" fmla="*/ 55 h 209"/>
                <a:gd name="T4" fmla="*/ 29 w 102"/>
                <a:gd name="T5" fmla="*/ 71 h 209"/>
                <a:gd name="T6" fmla="*/ 27 w 102"/>
                <a:gd name="T7" fmla="*/ 91 h 209"/>
                <a:gd name="T8" fmla="*/ 27 w 102"/>
                <a:gd name="T9" fmla="*/ 105 h 209"/>
                <a:gd name="T10" fmla="*/ 16 w 102"/>
                <a:gd name="T11" fmla="*/ 91 h 209"/>
                <a:gd name="T12" fmla="*/ 7 w 102"/>
                <a:gd name="T13" fmla="*/ 71 h 209"/>
                <a:gd name="T14" fmla="*/ 0 w 102"/>
                <a:gd name="T15" fmla="*/ 46 h 209"/>
                <a:gd name="T16" fmla="*/ 7 w 102"/>
                <a:gd name="T17" fmla="*/ 27 h 209"/>
                <a:gd name="T18" fmla="*/ 24 w 102"/>
                <a:gd name="T19" fmla="*/ 13 h 209"/>
                <a:gd name="T20" fmla="*/ 36 w 102"/>
                <a:gd name="T21" fmla="*/ 2 h 209"/>
                <a:gd name="T22" fmla="*/ 51 w 102"/>
                <a:gd name="T23" fmla="*/ 0 h 209"/>
                <a:gd name="T24" fmla="*/ 46 w 102"/>
                <a:gd name="T25" fmla="*/ 16 h 209"/>
                <a:gd name="T26" fmla="*/ 46 w 102"/>
                <a:gd name="T27" fmla="*/ 16 h 209"/>
                <a:gd name="T28" fmla="*/ 46 w 102"/>
                <a:gd name="T29" fmla="*/ 16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2"/>
                <a:gd name="T46" fmla="*/ 0 h 209"/>
                <a:gd name="T47" fmla="*/ 102 w 102"/>
                <a:gd name="T48" fmla="*/ 209 h 2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2" h="209">
                  <a:moveTo>
                    <a:pt x="91" y="32"/>
                  </a:moveTo>
                  <a:lnTo>
                    <a:pt x="72" y="110"/>
                  </a:lnTo>
                  <a:lnTo>
                    <a:pt x="59" y="142"/>
                  </a:lnTo>
                  <a:lnTo>
                    <a:pt x="55" y="182"/>
                  </a:lnTo>
                  <a:lnTo>
                    <a:pt x="55" y="209"/>
                  </a:lnTo>
                  <a:lnTo>
                    <a:pt x="32" y="182"/>
                  </a:lnTo>
                  <a:lnTo>
                    <a:pt x="15" y="142"/>
                  </a:lnTo>
                  <a:lnTo>
                    <a:pt x="0" y="91"/>
                  </a:lnTo>
                  <a:lnTo>
                    <a:pt x="15" y="53"/>
                  </a:lnTo>
                  <a:lnTo>
                    <a:pt x="47" y="26"/>
                  </a:lnTo>
                  <a:lnTo>
                    <a:pt x="72" y="3"/>
                  </a:lnTo>
                  <a:lnTo>
                    <a:pt x="102" y="0"/>
                  </a:lnTo>
                  <a:lnTo>
                    <a:pt x="91" y="32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5" name="Freeform 223"/>
            <p:cNvSpPr>
              <a:spLocks/>
            </p:cNvSpPr>
            <p:nvPr/>
          </p:nvSpPr>
          <p:spPr bwMode="auto">
            <a:xfrm>
              <a:off x="1804" y="1932"/>
              <a:ext cx="20" cy="24"/>
            </a:xfrm>
            <a:custGeom>
              <a:avLst/>
              <a:gdLst>
                <a:gd name="T0" fmla="*/ 0 w 40"/>
                <a:gd name="T1" fmla="*/ 0 h 47"/>
                <a:gd name="T2" fmla="*/ 5 w 40"/>
                <a:gd name="T3" fmla="*/ 13 h 47"/>
                <a:gd name="T4" fmla="*/ 13 w 40"/>
                <a:gd name="T5" fmla="*/ 24 h 47"/>
                <a:gd name="T6" fmla="*/ 20 w 40"/>
                <a:gd name="T7" fmla="*/ 8 h 47"/>
                <a:gd name="T8" fmla="*/ 9 w 40"/>
                <a:gd name="T9" fmla="*/ 2 h 47"/>
                <a:gd name="T10" fmla="*/ 0 w 40"/>
                <a:gd name="T11" fmla="*/ 0 h 47"/>
                <a:gd name="T12" fmla="*/ 0 w 40"/>
                <a:gd name="T13" fmla="*/ 0 h 47"/>
                <a:gd name="T14" fmla="*/ 0 w 40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7"/>
                <a:gd name="T26" fmla="*/ 40 w 40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7">
                  <a:moveTo>
                    <a:pt x="0" y="0"/>
                  </a:moveTo>
                  <a:lnTo>
                    <a:pt x="11" y="26"/>
                  </a:lnTo>
                  <a:lnTo>
                    <a:pt x="27" y="47"/>
                  </a:lnTo>
                  <a:lnTo>
                    <a:pt x="40" y="15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6" name="Freeform 224"/>
            <p:cNvSpPr>
              <a:spLocks/>
            </p:cNvSpPr>
            <p:nvPr/>
          </p:nvSpPr>
          <p:spPr bwMode="auto">
            <a:xfrm>
              <a:off x="1902" y="2074"/>
              <a:ext cx="250" cy="235"/>
            </a:xfrm>
            <a:custGeom>
              <a:avLst/>
              <a:gdLst>
                <a:gd name="T0" fmla="*/ 16 w 500"/>
                <a:gd name="T1" fmla="*/ 22 h 469"/>
                <a:gd name="T2" fmla="*/ 15 w 500"/>
                <a:gd name="T3" fmla="*/ 68 h 469"/>
                <a:gd name="T4" fmla="*/ 16 w 500"/>
                <a:gd name="T5" fmla="*/ 101 h 469"/>
                <a:gd name="T6" fmla="*/ 25 w 500"/>
                <a:gd name="T7" fmla="*/ 131 h 469"/>
                <a:gd name="T8" fmla="*/ 35 w 500"/>
                <a:gd name="T9" fmla="*/ 155 h 469"/>
                <a:gd name="T10" fmla="*/ 15 w 500"/>
                <a:gd name="T11" fmla="*/ 156 h 469"/>
                <a:gd name="T12" fmla="*/ 0 w 500"/>
                <a:gd name="T13" fmla="*/ 169 h 469"/>
                <a:gd name="T14" fmla="*/ 0 w 500"/>
                <a:gd name="T15" fmla="*/ 183 h 469"/>
                <a:gd name="T16" fmla="*/ 10 w 500"/>
                <a:gd name="T17" fmla="*/ 192 h 469"/>
                <a:gd name="T18" fmla="*/ 41 w 500"/>
                <a:gd name="T19" fmla="*/ 183 h 469"/>
                <a:gd name="T20" fmla="*/ 79 w 500"/>
                <a:gd name="T21" fmla="*/ 164 h 469"/>
                <a:gd name="T22" fmla="*/ 100 w 500"/>
                <a:gd name="T23" fmla="*/ 169 h 469"/>
                <a:gd name="T24" fmla="*/ 100 w 500"/>
                <a:gd name="T25" fmla="*/ 184 h 469"/>
                <a:gd name="T26" fmla="*/ 47 w 500"/>
                <a:gd name="T27" fmla="*/ 198 h 469"/>
                <a:gd name="T28" fmla="*/ 13 w 500"/>
                <a:gd name="T29" fmla="*/ 227 h 469"/>
                <a:gd name="T30" fmla="*/ 67 w 500"/>
                <a:gd name="T31" fmla="*/ 220 h 469"/>
                <a:gd name="T32" fmla="*/ 99 w 500"/>
                <a:gd name="T33" fmla="*/ 217 h 469"/>
                <a:gd name="T34" fmla="*/ 122 w 500"/>
                <a:gd name="T35" fmla="*/ 225 h 469"/>
                <a:gd name="T36" fmla="*/ 155 w 500"/>
                <a:gd name="T37" fmla="*/ 233 h 469"/>
                <a:gd name="T38" fmla="*/ 185 w 500"/>
                <a:gd name="T39" fmla="*/ 235 h 469"/>
                <a:gd name="T40" fmla="*/ 208 w 500"/>
                <a:gd name="T41" fmla="*/ 225 h 469"/>
                <a:gd name="T42" fmla="*/ 223 w 500"/>
                <a:gd name="T43" fmla="*/ 205 h 469"/>
                <a:gd name="T44" fmla="*/ 223 w 500"/>
                <a:gd name="T45" fmla="*/ 194 h 469"/>
                <a:gd name="T46" fmla="*/ 188 w 500"/>
                <a:gd name="T47" fmla="*/ 191 h 469"/>
                <a:gd name="T48" fmla="*/ 155 w 500"/>
                <a:gd name="T49" fmla="*/ 172 h 469"/>
                <a:gd name="T50" fmla="*/ 148 w 500"/>
                <a:gd name="T51" fmla="*/ 161 h 469"/>
                <a:gd name="T52" fmla="*/ 146 w 500"/>
                <a:gd name="T53" fmla="*/ 142 h 469"/>
                <a:gd name="T54" fmla="*/ 164 w 500"/>
                <a:gd name="T55" fmla="*/ 136 h 469"/>
                <a:gd name="T56" fmla="*/ 200 w 500"/>
                <a:gd name="T57" fmla="*/ 134 h 469"/>
                <a:gd name="T58" fmla="*/ 230 w 500"/>
                <a:gd name="T59" fmla="*/ 134 h 469"/>
                <a:gd name="T60" fmla="*/ 250 w 500"/>
                <a:gd name="T61" fmla="*/ 122 h 469"/>
                <a:gd name="T62" fmla="*/ 212 w 500"/>
                <a:gd name="T63" fmla="*/ 117 h 469"/>
                <a:gd name="T64" fmla="*/ 174 w 500"/>
                <a:gd name="T65" fmla="*/ 124 h 469"/>
                <a:gd name="T66" fmla="*/ 197 w 500"/>
                <a:gd name="T67" fmla="*/ 93 h 469"/>
                <a:gd name="T68" fmla="*/ 217 w 500"/>
                <a:gd name="T69" fmla="*/ 23 h 469"/>
                <a:gd name="T70" fmla="*/ 211 w 500"/>
                <a:gd name="T71" fmla="*/ 0 h 469"/>
                <a:gd name="T72" fmla="*/ 189 w 500"/>
                <a:gd name="T73" fmla="*/ 20 h 469"/>
                <a:gd name="T74" fmla="*/ 146 w 500"/>
                <a:gd name="T75" fmla="*/ 86 h 469"/>
                <a:gd name="T76" fmla="*/ 157 w 500"/>
                <a:gd name="T77" fmla="*/ 23 h 469"/>
                <a:gd name="T78" fmla="*/ 77 w 500"/>
                <a:gd name="T79" fmla="*/ 31 h 469"/>
                <a:gd name="T80" fmla="*/ 16 w 500"/>
                <a:gd name="T81" fmla="*/ 22 h 469"/>
                <a:gd name="T82" fmla="*/ 16 w 500"/>
                <a:gd name="T83" fmla="*/ 22 h 469"/>
                <a:gd name="T84" fmla="*/ 16 w 500"/>
                <a:gd name="T85" fmla="*/ 22 h 4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0"/>
                <a:gd name="T130" fmla="*/ 0 h 469"/>
                <a:gd name="T131" fmla="*/ 500 w 500"/>
                <a:gd name="T132" fmla="*/ 469 h 4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0" h="469">
                  <a:moveTo>
                    <a:pt x="32" y="43"/>
                  </a:moveTo>
                  <a:lnTo>
                    <a:pt x="30" y="135"/>
                  </a:lnTo>
                  <a:lnTo>
                    <a:pt x="32" y="201"/>
                  </a:lnTo>
                  <a:lnTo>
                    <a:pt x="49" y="262"/>
                  </a:lnTo>
                  <a:lnTo>
                    <a:pt x="70" y="310"/>
                  </a:lnTo>
                  <a:lnTo>
                    <a:pt x="30" y="312"/>
                  </a:lnTo>
                  <a:lnTo>
                    <a:pt x="0" y="338"/>
                  </a:lnTo>
                  <a:lnTo>
                    <a:pt x="0" y="365"/>
                  </a:lnTo>
                  <a:lnTo>
                    <a:pt x="19" y="384"/>
                  </a:lnTo>
                  <a:lnTo>
                    <a:pt x="81" y="365"/>
                  </a:lnTo>
                  <a:lnTo>
                    <a:pt x="158" y="327"/>
                  </a:lnTo>
                  <a:lnTo>
                    <a:pt x="199" y="338"/>
                  </a:lnTo>
                  <a:lnTo>
                    <a:pt x="199" y="367"/>
                  </a:lnTo>
                  <a:lnTo>
                    <a:pt x="93" y="395"/>
                  </a:lnTo>
                  <a:lnTo>
                    <a:pt x="26" y="454"/>
                  </a:lnTo>
                  <a:lnTo>
                    <a:pt x="133" y="439"/>
                  </a:lnTo>
                  <a:lnTo>
                    <a:pt x="197" y="433"/>
                  </a:lnTo>
                  <a:lnTo>
                    <a:pt x="243" y="450"/>
                  </a:lnTo>
                  <a:lnTo>
                    <a:pt x="310" y="465"/>
                  </a:lnTo>
                  <a:lnTo>
                    <a:pt x="369" y="469"/>
                  </a:lnTo>
                  <a:lnTo>
                    <a:pt x="416" y="450"/>
                  </a:lnTo>
                  <a:lnTo>
                    <a:pt x="446" y="410"/>
                  </a:lnTo>
                  <a:lnTo>
                    <a:pt x="446" y="388"/>
                  </a:lnTo>
                  <a:lnTo>
                    <a:pt x="376" y="382"/>
                  </a:lnTo>
                  <a:lnTo>
                    <a:pt x="310" y="344"/>
                  </a:lnTo>
                  <a:lnTo>
                    <a:pt x="296" y="321"/>
                  </a:lnTo>
                  <a:lnTo>
                    <a:pt x="291" y="283"/>
                  </a:lnTo>
                  <a:lnTo>
                    <a:pt x="327" y="272"/>
                  </a:lnTo>
                  <a:lnTo>
                    <a:pt x="399" y="268"/>
                  </a:lnTo>
                  <a:lnTo>
                    <a:pt x="460" y="268"/>
                  </a:lnTo>
                  <a:lnTo>
                    <a:pt x="500" y="243"/>
                  </a:lnTo>
                  <a:lnTo>
                    <a:pt x="424" y="234"/>
                  </a:lnTo>
                  <a:lnTo>
                    <a:pt x="348" y="247"/>
                  </a:lnTo>
                  <a:lnTo>
                    <a:pt x="393" y="186"/>
                  </a:lnTo>
                  <a:lnTo>
                    <a:pt x="433" y="45"/>
                  </a:lnTo>
                  <a:lnTo>
                    <a:pt x="422" y="0"/>
                  </a:lnTo>
                  <a:lnTo>
                    <a:pt x="378" y="40"/>
                  </a:lnTo>
                  <a:lnTo>
                    <a:pt x="292" y="171"/>
                  </a:lnTo>
                  <a:lnTo>
                    <a:pt x="313" y="45"/>
                  </a:lnTo>
                  <a:lnTo>
                    <a:pt x="154" y="61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7" name="Freeform 225"/>
            <p:cNvSpPr>
              <a:spLocks/>
            </p:cNvSpPr>
            <p:nvPr/>
          </p:nvSpPr>
          <p:spPr bwMode="auto">
            <a:xfrm>
              <a:off x="2149" y="2130"/>
              <a:ext cx="62" cy="42"/>
            </a:xfrm>
            <a:custGeom>
              <a:avLst/>
              <a:gdLst>
                <a:gd name="T0" fmla="*/ 0 w 124"/>
                <a:gd name="T1" fmla="*/ 41 h 86"/>
                <a:gd name="T2" fmla="*/ 7 w 124"/>
                <a:gd name="T3" fmla="*/ 6 h 86"/>
                <a:gd name="T4" fmla="*/ 28 w 124"/>
                <a:gd name="T5" fmla="*/ 0 h 86"/>
                <a:gd name="T6" fmla="*/ 62 w 124"/>
                <a:gd name="T7" fmla="*/ 12 h 86"/>
                <a:gd name="T8" fmla="*/ 52 w 124"/>
                <a:gd name="T9" fmla="*/ 27 h 86"/>
                <a:gd name="T10" fmla="*/ 22 w 124"/>
                <a:gd name="T11" fmla="*/ 42 h 86"/>
                <a:gd name="T12" fmla="*/ 0 w 124"/>
                <a:gd name="T13" fmla="*/ 41 h 86"/>
                <a:gd name="T14" fmla="*/ 0 w 124"/>
                <a:gd name="T15" fmla="*/ 41 h 86"/>
                <a:gd name="T16" fmla="*/ 0 w 124"/>
                <a:gd name="T17" fmla="*/ 41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86"/>
                <a:gd name="T29" fmla="*/ 124 w 124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86">
                  <a:moveTo>
                    <a:pt x="0" y="84"/>
                  </a:moveTo>
                  <a:lnTo>
                    <a:pt x="13" y="13"/>
                  </a:lnTo>
                  <a:lnTo>
                    <a:pt x="55" y="0"/>
                  </a:lnTo>
                  <a:lnTo>
                    <a:pt x="124" y="25"/>
                  </a:lnTo>
                  <a:lnTo>
                    <a:pt x="103" y="55"/>
                  </a:lnTo>
                  <a:lnTo>
                    <a:pt x="44" y="8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8" name="Freeform 226"/>
            <p:cNvSpPr>
              <a:spLocks/>
            </p:cNvSpPr>
            <p:nvPr/>
          </p:nvSpPr>
          <p:spPr bwMode="auto">
            <a:xfrm>
              <a:off x="1866" y="1965"/>
              <a:ext cx="30" cy="11"/>
            </a:xfrm>
            <a:custGeom>
              <a:avLst/>
              <a:gdLst>
                <a:gd name="T0" fmla="*/ 3 w 58"/>
                <a:gd name="T1" fmla="*/ 11 h 21"/>
                <a:gd name="T2" fmla="*/ 20 w 58"/>
                <a:gd name="T3" fmla="*/ 10 h 21"/>
                <a:gd name="T4" fmla="*/ 30 w 58"/>
                <a:gd name="T5" fmla="*/ 0 h 21"/>
                <a:gd name="T6" fmla="*/ 12 w 58"/>
                <a:gd name="T7" fmla="*/ 0 h 21"/>
                <a:gd name="T8" fmla="*/ 0 w 58"/>
                <a:gd name="T9" fmla="*/ 2 h 21"/>
                <a:gd name="T10" fmla="*/ 3 w 58"/>
                <a:gd name="T11" fmla="*/ 11 h 21"/>
                <a:gd name="T12" fmla="*/ 3 w 58"/>
                <a:gd name="T13" fmla="*/ 11 h 21"/>
                <a:gd name="T14" fmla="*/ 3 w 58"/>
                <a:gd name="T15" fmla="*/ 1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21"/>
                <a:gd name="T26" fmla="*/ 58 w 58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21">
                  <a:moveTo>
                    <a:pt x="5" y="21"/>
                  </a:moveTo>
                  <a:lnTo>
                    <a:pt x="38" y="19"/>
                  </a:lnTo>
                  <a:lnTo>
                    <a:pt x="58" y="0"/>
                  </a:lnTo>
                  <a:lnTo>
                    <a:pt x="24" y="0"/>
                  </a:lnTo>
                  <a:lnTo>
                    <a:pt x="0" y="4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79" name="Freeform 227"/>
            <p:cNvSpPr>
              <a:spLocks/>
            </p:cNvSpPr>
            <p:nvPr/>
          </p:nvSpPr>
          <p:spPr bwMode="auto">
            <a:xfrm>
              <a:off x="2001" y="1790"/>
              <a:ext cx="43" cy="14"/>
            </a:xfrm>
            <a:custGeom>
              <a:avLst/>
              <a:gdLst>
                <a:gd name="T0" fmla="*/ 0 w 86"/>
                <a:gd name="T1" fmla="*/ 3 h 29"/>
                <a:gd name="T2" fmla="*/ 20 w 86"/>
                <a:gd name="T3" fmla="*/ 9 h 29"/>
                <a:gd name="T4" fmla="*/ 43 w 86"/>
                <a:gd name="T5" fmla="*/ 14 h 29"/>
                <a:gd name="T6" fmla="*/ 23 w 86"/>
                <a:gd name="T7" fmla="*/ 0 h 29"/>
                <a:gd name="T8" fmla="*/ 0 w 86"/>
                <a:gd name="T9" fmla="*/ 3 h 29"/>
                <a:gd name="T10" fmla="*/ 0 w 86"/>
                <a:gd name="T11" fmla="*/ 3 h 29"/>
                <a:gd name="T12" fmla="*/ 0 w 86"/>
                <a:gd name="T13" fmla="*/ 3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29"/>
                <a:gd name="T23" fmla="*/ 86 w 86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29">
                  <a:moveTo>
                    <a:pt x="0" y="6"/>
                  </a:moveTo>
                  <a:lnTo>
                    <a:pt x="40" y="19"/>
                  </a:lnTo>
                  <a:lnTo>
                    <a:pt x="86" y="29"/>
                  </a:lnTo>
                  <a:lnTo>
                    <a:pt x="4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0" name="Freeform 228"/>
            <p:cNvSpPr>
              <a:spLocks/>
            </p:cNvSpPr>
            <p:nvPr/>
          </p:nvSpPr>
          <p:spPr bwMode="auto">
            <a:xfrm>
              <a:off x="1848" y="1832"/>
              <a:ext cx="23" cy="57"/>
            </a:xfrm>
            <a:custGeom>
              <a:avLst/>
              <a:gdLst>
                <a:gd name="T0" fmla="*/ 12 w 46"/>
                <a:gd name="T1" fmla="*/ 57 h 114"/>
                <a:gd name="T2" fmla="*/ 1 w 46"/>
                <a:gd name="T3" fmla="*/ 57 h 114"/>
                <a:gd name="T4" fmla="*/ 0 w 46"/>
                <a:gd name="T5" fmla="*/ 45 h 114"/>
                <a:gd name="T6" fmla="*/ 23 w 46"/>
                <a:gd name="T7" fmla="*/ 0 h 114"/>
                <a:gd name="T8" fmla="*/ 18 w 46"/>
                <a:gd name="T9" fmla="*/ 38 h 114"/>
                <a:gd name="T10" fmla="*/ 12 w 46"/>
                <a:gd name="T11" fmla="*/ 57 h 114"/>
                <a:gd name="T12" fmla="*/ 12 w 46"/>
                <a:gd name="T13" fmla="*/ 57 h 114"/>
                <a:gd name="T14" fmla="*/ 12 w 46"/>
                <a:gd name="T15" fmla="*/ 57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14"/>
                <a:gd name="T26" fmla="*/ 46 w 46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14">
                  <a:moveTo>
                    <a:pt x="25" y="114"/>
                  </a:moveTo>
                  <a:lnTo>
                    <a:pt x="2" y="114"/>
                  </a:lnTo>
                  <a:lnTo>
                    <a:pt x="0" y="89"/>
                  </a:lnTo>
                  <a:lnTo>
                    <a:pt x="46" y="0"/>
                  </a:lnTo>
                  <a:lnTo>
                    <a:pt x="35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1" name="Freeform 229"/>
            <p:cNvSpPr>
              <a:spLocks/>
            </p:cNvSpPr>
            <p:nvPr/>
          </p:nvSpPr>
          <p:spPr bwMode="auto">
            <a:xfrm>
              <a:off x="1882" y="1689"/>
              <a:ext cx="56" cy="64"/>
            </a:xfrm>
            <a:custGeom>
              <a:avLst/>
              <a:gdLst>
                <a:gd name="T0" fmla="*/ 9 w 110"/>
                <a:gd name="T1" fmla="*/ 46 h 129"/>
                <a:gd name="T2" fmla="*/ 21 w 110"/>
                <a:gd name="T3" fmla="*/ 64 h 129"/>
                <a:gd name="T4" fmla="*/ 40 w 110"/>
                <a:gd name="T5" fmla="*/ 62 h 129"/>
                <a:gd name="T6" fmla="*/ 56 w 110"/>
                <a:gd name="T7" fmla="*/ 55 h 129"/>
                <a:gd name="T8" fmla="*/ 41 w 110"/>
                <a:gd name="T9" fmla="*/ 47 h 129"/>
                <a:gd name="T10" fmla="*/ 24 w 110"/>
                <a:gd name="T11" fmla="*/ 32 h 129"/>
                <a:gd name="T12" fmla="*/ 22 w 110"/>
                <a:gd name="T13" fmla="*/ 10 h 129"/>
                <a:gd name="T14" fmla="*/ 6 w 110"/>
                <a:gd name="T15" fmla="*/ 0 h 129"/>
                <a:gd name="T16" fmla="*/ 0 w 110"/>
                <a:gd name="T17" fmla="*/ 13 h 129"/>
                <a:gd name="T18" fmla="*/ 0 w 110"/>
                <a:gd name="T19" fmla="*/ 24 h 129"/>
                <a:gd name="T20" fmla="*/ 9 w 110"/>
                <a:gd name="T21" fmla="*/ 46 h 129"/>
                <a:gd name="T22" fmla="*/ 9 w 110"/>
                <a:gd name="T23" fmla="*/ 46 h 129"/>
                <a:gd name="T24" fmla="*/ 9 w 110"/>
                <a:gd name="T25" fmla="*/ 46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29"/>
                <a:gd name="T41" fmla="*/ 110 w 110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29">
                  <a:moveTo>
                    <a:pt x="17" y="93"/>
                  </a:moveTo>
                  <a:lnTo>
                    <a:pt x="42" y="129"/>
                  </a:lnTo>
                  <a:lnTo>
                    <a:pt x="78" y="125"/>
                  </a:lnTo>
                  <a:lnTo>
                    <a:pt x="110" y="110"/>
                  </a:lnTo>
                  <a:lnTo>
                    <a:pt x="80" y="95"/>
                  </a:lnTo>
                  <a:lnTo>
                    <a:pt x="47" y="65"/>
                  </a:lnTo>
                  <a:lnTo>
                    <a:pt x="44" y="21"/>
                  </a:lnTo>
                  <a:lnTo>
                    <a:pt x="11" y="0"/>
                  </a:lnTo>
                  <a:lnTo>
                    <a:pt x="0" y="27"/>
                  </a:lnTo>
                  <a:lnTo>
                    <a:pt x="0" y="49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2" name="Freeform 230"/>
            <p:cNvSpPr>
              <a:spLocks/>
            </p:cNvSpPr>
            <p:nvPr/>
          </p:nvSpPr>
          <p:spPr bwMode="auto">
            <a:xfrm>
              <a:off x="1941" y="1835"/>
              <a:ext cx="141" cy="111"/>
            </a:xfrm>
            <a:custGeom>
              <a:avLst/>
              <a:gdLst>
                <a:gd name="T0" fmla="*/ 110 w 281"/>
                <a:gd name="T1" fmla="*/ 44 h 222"/>
                <a:gd name="T2" fmla="*/ 89 w 281"/>
                <a:gd name="T3" fmla="*/ 73 h 222"/>
                <a:gd name="T4" fmla="*/ 61 w 281"/>
                <a:gd name="T5" fmla="*/ 91 h 222"/>
                <a:gd name="T6" fmla="*/ 42 w 281"/>
                <a:gd name="T7" fmla="*/ 111 h 222"/>
                <a:gd name="T8" fmla="*/ 24 w 281"/>
                <a:gd name="T9" fmla="*/ 99 h 222"/>
                <a:gd name="T10" fmla="*/ 11 w 281"/>
                <a:gd name="T11" fmla="*/ 71 h 222"/>
                <a:gd name="T12" fmla="*/ 15 w 281"/>
                <a:gd name="T13" fmla="*/ 49 h 222"/>
                <a:gd name="T14" fmla="*/ 0 w 281"/>
                <a:gd name="T15" fmla="*/ 23 h 222"/>
                <a:gd name="T16" fmla="*/ 1 w 281"/>
                <a:gd name="T17" fmla="*/ 0 h 222"/>
                <a:gd name="T18" fmla="*/ 47 w 281"/>
                <a:gd name="T19" fmla="*/ 25 h 222"/>
                <a:gd name="T20" fmla="*/ 87 w 281"/>
                <a:gd name="T21" fmla="*/ 28 h 222"/>
                <a:gd name="T22" fmla="*/ 135 w 281"/>
                <a:gd name="T23" fmla="*/ 3 h 222"/>
                <a:gd name="T24" fmla="*/ 141 w 281"/>
                <a:gd name="T25" fmla="*/ 23 h 222"/>
                <a:gd name="T26" fmla="*/ 110 w 281"/>
                <a:gd name="T27" fmla="*/ 44 h 222"/>
                <a:gd name="T28" fmla="*/ 110 w 281"/>
                <a:gd name="T29" fmla="*/ 44 h 222"/>
                <a:gd name="T30" fmla="*/ 110 w 281"/>
                <a:gd name="T31" fmla="*/ 44 h 2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22"/>
                <a:gd name="T50" fmla="*/ 281 w 281"/>
                <a:gd name="T51" fmla="*/ 222 h 2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22">
                  <a:moveTo>
                    <a:pt x="220" y="87"/>
                  </a:moveTo>
                  <a:lnTo>
                    <a:pt x="178" y="146"/>
                  </a:lnTo>
                  <a:lnTo>
                    <a:pt x="121" y="182"/>
                  </a:lnTo>
                  <a:lnTo>
                    <a:pt x="83" y="222"/>
                  </a:lnTo>
                  <a:lnTo>
                    <a:pt x="47" y="197"/>
                  </a:lnTo>
                  <a:lnTo>
                    <a:pt x="21" y="142"/>
                  </a:lnTo>
                  <a:lnTo>
                    <a:pt x="30" y="97"/>
                  </a:lnTo>
                  <a:lnTo>
                    <a:pt x="0" y="45"/>
                  </a:lnTo>
                  <a:lnTo>
                    <a:pt x="2" y="0"/>
                  </a:lnTo>
                  <a:lnTo>
                    <a:pt x="93" y="49"/>
                  </a:lnTo>
                  <a:lnTo>
                    <a:pt x="173" y="57"/>
                  </a:lnTo>
                  <a:lnTo>
                    <a:pt x="270" y="5"/>
                  </a:lnTo>
                  <a:lnTo>
                    <a:pt x="281" y="45"/>
                  </a:lnTo>
                  <a:lnTo>
                    <a:pt x="220" y="8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3" name="Freeform 231"/>
            <p:cNvSpPr>
              <a:spLocks/>
            </p:cNvSpPr>
            <p:nvPr/>
          </p:nvSpPr>
          <p:spPr bwMode="auto">
            <a:xfrm>
              <a:off x="1862" y="2005"/>
              <a:ext cx="87" cy="32"/>
            </a:xfrm>
            <a:custGeom>
              <a:avLst/>
              <a:gdLst>
                <a:gd name="T0" fmla="*/ 0 w 173"/>
                <a:gd name="T1" fmla="*/ 5 h 65"/>
                <a:gd name="T2" fmla="*/ 0 w 173"/>
                <a:gd name="T3" fmla="*/ 20 h 65"/>
                <a:gd name="T4" fmla="*/ 12 w 173"/>
                <a:gd name="T5" fmla="*/ 28 h 65"/>
                <a:gd name="T6" fmla="*/ 31 w 173"/>
                <a:gd name="T7" fmla="*/ 28 h 65"/>
                <a:gd name="T8" fmla="*/ 56 w 173"/>
                <a:gd name="T9" fmla="*/ 32 h 65"/>
                <a:gd name="T10" fmla="*/ 87 w 173"/>
                <a:gd name="T11" fmla="*/ 20 h 65"/>
                <a:gd name="T12" fmla="*/ 57 w 173"/>
                <a:gd name="T13" fmla="*/ 5 h 65"/>
                <a:gd name="T14" fmla="*/ 31 w 173"/>
                <a:gd name="T15" fmla="*/ 0 h 65"/>
                <a:gd name="T16" fmla="*/ 15 w 173"/>
                <a:gd name="T17" fmla="*/ 0 h 65"/>
                <a:gd name="T18" fmla="*/ 0 w 173"/>
                <a:gd name="T19" fmla="*/ 5 h 65"/>
                <a:gd name="T20" fmla="*/ 0 w 173"/>
                <a:gd name="T21" fmla="*/ 5 h 65"/>
                <a:gd name="T22" fmla="*/ 0 w 173"/>
                <a:gd name="T23" fmla="*/ 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3"/>
                <a:gd name="T37" fmla="*/ 0 h 65"/>
                <a:gd name="T38" fmla="*/ 173 w 17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3" h="65">
                  <a:moveTo>
                    <a:pt x="0" y="11"/>
                  </a:moveTo>
                  <a:lnTo>
                    <a:pt x="0" y="40"/>
                  </a:lnTo>
                  <a:lnTo>
                    <a:pt x="23" y="57"/>
                  </a:lnTo>
                  <a:lnTo>
                    <a:pt x="61" y="57"/>
                  </a:lnTo>
                  <a:lnTo>
                    <a:pt x="112" y="65"/>
                  </a:lnTo>
                  <a:lnTo>
                    <a:pt x="173" y="40"/>
                  </a:lnTo>
                  <a:lnTo>
                    <a:pt x="114" y="11"/>
                  </a:lnTo>
                  <a:lnTo>
                    <a:pt x="61" y="0"/>
                  </a:lnTo>
                  <a:lnTo>
                    <a:pt x="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4" name="Freeform 232"/>
            <p:cNvSpPr>
              <a:spLocks/>
            </p:cNvSpPr>
            <p:nvPr/>
          </p:nvSpPr>
          <p:spPr bwMode="auto">
            <a:xfrm>
              <a:off x="1807" y="1823"/>
              <a:ext cx="28" cy="62"/>
            </a:xfrm>
            <a:custGeom>
              <a:avLst/>
              <a:gdLst>
                <a:gd name="T0" fmla="*/ 28 w 55"/>
                <a:gd name="T1" fmla="*/ 0 h 126"/>
                <a:gd name="T2" fmla="*/ 3 w 55"/>
                <a:gd name="T3" fmla="*/ 22 h 126"/>
                <a:gd name="T4" fmla="*/ 0 w 55"/>
                <a:gd name="T5" fmla="*/ 45 h 126"/>
                <a:gd name="T6" fmla="*/ 11 w 55"/>
                <a:gd name="T7" fmla="*/ 62 h 126"/>
                <a:gd name="T8" fmla="*/ 25 w 55"/>
                <a:gd name="T9" fmla="*/ 32 h 126"/>
                <a:gd name="T10" fmla="*/ 28 w 55"/>
                <a:gd name="T11" fmla="*/ 0 h 126"/>
                <a:gd name="T12" fmla="*/ 28 w 55"/>
                <a:gd name="T13" fmla="*/ 0 h 126"/>
                <a:gd name="T14" fmla="*/ 28 w 55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26"/>
                <a:gd name="T26" fmla="*/ 55 w 55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26">
                  <a:moveTo>
                    <a:pt x="55" y="0"/>
                  </a:moveTo>
                  <a:lnTo>
                    <a:pt x="5" y="44"/>
                  </a:lnTo>
                  <a:lnTo>
                    <a:pt x="0" y="91"/>
                  </a:lnTo>
                  <a:lnTo>
                    <a:pt x="21" y="126"/>
                  </a:lnTo>
                  <a:lnTo>
                    <a:pt x="49" y="6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5" name="Freeform 233"/>
            <p:cNvSpPr>
              <a:spLocks/>
            </p:cNvSpPr>
            <p:nvPr/>
          </p:nvSpPr>
          <p:spPr bwMode="auto">
            <a:xfrm>
              <a:off x="1927" y="2105"/>
              <a:ext cx="177" cy="190"/>
            </a:xfrm>
            <a:custGeom>
              <a:avLst/>
              <a:gdLst>
                <a:gd name="T0" fmla="*/ 2 w 354"/>
                <a:gd name="T1" fmla="*/ 20 h 380"/>
                <a:gd name="T2" fmla="*/ 2 w 354"/>
                <a:gd name="T3" fmla="*/ 46 h 380"/>
                <a:gd name="T4" fmla="*/ 2 w 354"/>
                <a:gd name="T5" fmla="*/ 76 h 380"/>
                <a:gd name="T6" fmla="*/ 25 w 354"/>
                <a:gd name="T7" fmla="*/ 111 h 380"/>
                <a:gd name="T8" fmla="*/ 6 w 354"/>
                <a:gd name="T9" fmla="*/ 142 h 380"/>
                <a:gd name="T10" fmla="*/ 66 w 354"/>
                <a:gd name="T11" fmla="*/ 118 h 380"/>
                <a:gd name="T12" fmla="*/ 93 w 354"/>
                <a:gd name="T13" fmla="*/ 145 h 380"/>
                <a:gd name="T14" fmla="*/ 79 w 354"/>
                <a:gd name="T15" fmla="*/ 161 h 380"/>
                <a:gd name="T16" fmla="*/ 20 w 354"/>
                <a:gd name="T17" fmla="*/ 180 h 380"/>
                <a:gd name="T18" fmla="*/ 104 w 354"/>
                <a:gd name="T19" fmla="*/ 182 h 380"/>
                <a:gd name="T20" fmla="*/ 150 w 354"/>
                <a:gd name="T21" fmla="*/ 190 h 380"/>
                <a:gd name="T22" fmla="*/ 177 w 354"/>
                <a:gd name="T23" fmla="*/ 177 h 380"/>
                <a:gd name="T24" fmla="*/ 124 w 354"/>
                <a:gd name="T25" fmla="*/ 149 h 380"/>
                <a:gd name="T26" fmla="*/ 93 w 354"/>
                <a:gd name="T27" fmla="*/ 115 h 380"/>
                <a:gd name="T28" fmla="*/ 135 w 354"/>
                <a:gd name="T29" fmla="*/ 97 h 380"/>
                <a:gd name="T30" fmla="*/ 163 w 354"/>
                <a:gd name="T31" fmla="*/ 57 h 380"/>
                <a:gd name="T32" fmla="*/ 176 w 354"/>
                <a:gd name="T33" fmla="*/ 1 h 380"/>
                <a:gd name="T34" fmla="*/ 149 w 354"/>
                <a:gd name="T35" fmla="*/ 38 h 380"/>
                <a:gd name="T36" fmla="*/ 108 w 354"/>
                <a:gd name="T37" fmla="*/ 80 h 380"/>
                <a:gd name="T38" fmla="*/ 108 w 354"/>
                <a:gd name="T39" fmla="*/ 11 h 380"/>
                <a:gd name="T40" fmla="*/ 41 w 354"/>
                <a:gd name="T41" fmla="*/ 10 h 380"/>
                <a:gd name="T42" fmla="*/ 0 w 354"/>
                <a:gd name="T43" fmla="*/ 0 h 380"/>
                <a:gd name="T44" fmla="*/ 2 w 354"/>
                <a:gd name="T45" fmla="*/ 20 h 380"/>
                <a:gd name="T46" fmla="*/ 2 w 354"/>
                <a:gd name="T47" fmla="*/ 20 h 380"/>
                <a:gd name="T48" fmla="*/ 2 w 354"/>
                <a:gd name="T49" fmla="*/ 20 h 3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4"/>
                <a:gd name="T76" fmla="*/ 0 h 380"/>
                <a:gd name="T77" fmla="*/ 354 w 354"/>
                <a:gd name="T78" fmla="*/ 380 h 3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4" h="380">
                  <a:moveTo>
                    <a:pt x="4" y="40"/>
                  </a:moveTo>
                  <a:lnTo>
                    <a:pt x="4" y="91"/>
                  </a:lnTo>
                  <a:lnTo>
                    <a:pt x="4" y="152"/>
                  </a:lnTo>
                  <a:lnTo>
                    <a:pt x="50" y="222"/>
                  </a:lnTo>
                  <a:lnTo>
                    <a:pt x="13" y="283"/>
                  </a:lnTo>
                  <a:lnTo>
                    <a:pt x="131" y="237"/>
                  </a:lnTo>
                  <a:lnTo>
                    <a:pt x="186" y="289"/>
                  </a:lnTo>
                  <a:lnTo>
                    <a:pt x="158" y="321"/>
                  </a:lnTo>
                  <a:lnTo>
                    <a:pt x="40" y="359"/>
                  </a:lnTo>
                  <a:lnTo>
                    <a:pt x="209" y="363"/>
                  </a:lnTo>
                  <a:lnTo>
                    <a:pt x="299" y="380"/>
                  </a:lnTo>
                  <a:lnTo>
                    <a:pt x="354" y="353"/>
                  </a:lnTo>
                  <a:lnTo>
                    <a:pt x="249" y="298"/>
                  </a:lnTo>
                  <a:lnTo>
                    <a:pt x="186" y="230"/>
                  </a:lnTo>
                  <a:lnTo>
                    <a:pt x="270" y="195"/>
                  </a:lnTo>
                  <a:lnTo>
                    <a:pt x="325" y="114"/>
                  </a:lnTo>
                  <a:lnTo>
                    <a:pt x="352" y="3"/>
                  </a:lnTo>
                  <a:lnTo>
                    <a:pt x="297" y="76"/>
                  </a:lnTo>
                  <a:lnTo>
                    <a:pt x="217" y="159"/>
                  </a:lnTo>
                  <a:lnTo>
                    <a:pt x="217" y="22"/>
                  </a:lnTo>
                  <a:lnTo>
                    <a:pt x="82" y="19"/>
                  </a:lnTo>
                  <a:lnTo>
                    <a:pt x="0" y="0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6" name="Freeform 234"/>
            <p:cNvSpPr>
              <a:spLocks/>
            </p:cNvSpPr>
            <p:nvPr/>
          </p:nvSpPr>
          <p:spPr bwMode="auto">
            <a:xfrm>
              <a:off x="1909" y="1784"/>
              <a:ext cx="35" cy="94"/>
            </a:xfrm>
            <a:custGeom>
              <a:avLst/>
              <a:gdLst>
                <a:gd name="T0" fmla="*/ 35 w 70"/>
                <a:gd name="T1" fmla="*/ 15 h 188"/>
                <a:gd name="T2" fmla="*/ 20 w 70"/>
                <a:gd name="T3" fmla="*/ 41 h 188"/>
                <a:gd name="T4" fmla="*/ 17 w 70"/>
                <a:gd name="T5" fmla="*/ 74 h 188"/>
                <a:gd name="T6" fmla="*/ 10 w 70"/>
                <a:gd name="T7" fmla="*/ 94 h 188"/>
                <a:gd name="T8" fmla="*/ 0 w 70"/>
                <a:gd name="T9" fmla="*/ 57 h 188"/>
                <a:gd name="T10" fmla="*/ 3 w 70"/>
                <a:gd name="T11" fmla="*/ 30 h 188"/>
                <a:gd name="T12" fmla="*/ 9 w 70"/>
                <a:gd name="T13" fmla="*/ 7 h 188"/>
                <a:gd name="T14" fmla="*/ 18 w 70"/>
                <a:gd name="T15" fmla="*/ 0 h 188"/>
                <a:gd name="T16" fmla="*/ 35 w 70"/>
                <a:gd name="T17" fmla="*/ 15 h 188"/>
                <a:gd name="T18" fmla="*/ 35 w 70"/>
                <a:gd name="T19" fmla="*/ 15 h 188"/>
                <a:gd name="T20" fmla="*/ 35 w 70"/>
                <a:gd name="T21" fmla="*/ 15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188"/>
                <a:gd name="T35" fmla="*/ 70 w 70"/>
                <a:gd name="T36" fmla="*/ 188 h 1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188">
                  <a:moveTo>
                    <a:pt x="70" y="31"/>
                  </a:moveTo>
                  <a:lnTo>
                    <a:pt x="40" y="82"/>
                  </a:lnTo>
                  <a:lnTo>
                    <a:pt x="34" y="148"/>
                  </a:lnTo>
                  <a:lnTo>
                    <a:pt x="21" y="188"/>
                  </a:lnTo>
                  <a:lnTo>
                    <a:pt x="0" y="114"/>
                  </a:lnTo>
                  <a:lnTo>
                    <a:pt x="6" y="61"/>
                  </a:lnTo>
                  <a:lnTo>
                    <a:pt x="19" y="15"/>
                  </a:lnTo>
                  <a:lnTo>
                    <a:pt x="36" y="0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7" name="Freeform 235"/>
            <p:cNvSpPr>
              <a:spLocks/>
            </p:cNvSpPr>
            <p:nvPr/>
          </p:nvSpPr>
          <p:spPr bwMode="auto">
            <a:xfrm>
              <a:off x="1960" y="1612"/>
              <a:ext cx="44" cy="112"/>
            </a:xfrm>
            <a:custGeom>
              <a:avLst/>
              <a:gdLst>
                <a:gd name="T0" fmla="*/ 0 w 87"/>
                <a:gd name="T1" fmla="*/ 55 h 224"/>
                <a:gd name="T2" fmla="*/ 5 w 87"/>
                <a:gd name="T3" fmla="*/ 85 h 224"/>
                <a:gd name="T4" fmla="*/ 31 w 87"/>
                <a:gd name="T5" fmla="*/ 112 h 224"/>
                <a:gd name="T6" fmla="*/ 26 w 87"/>
                <a:gd name="T7" fmla="*/ 77 h 224"/>
                <a:gd name="T8" fmla="*/ 44 w 87"/>
                <a:gd name="T9" fmla="*/ 94 h 224"/>
                <a:gd name="T10" fmla="*/ 38 w 87"/>
                <a:gd name="T11" fmla="*/ 55 h 224"/>
                <a:gd name="T12" fmla="*/ 33 w 87"/>
                <a:gd name="T13" fmla="*/ 26 h 224"/>
                <a:gd name="T14" fmla="*/ 20 w 87"/>
                <a:gd name="T15" fmla="*/ 46 h 224"/>
                <a:gd name="T16" fmla="*/ 18 w 87"/>
                <a:gd name="T17" fmla="*/ 0 h 224"/>
                <a:gd name="T18" fmla="*/ 5 w 87"/>
                <a:gd name="T19" fmla="*/ 18 h 224"/>
                <a:gd name="T20" fmla="*/ 0 w 87"/>
                <a:gd name="T21" fmla="*/ 55 h 224"/>
                <a:gd name="T22" fmla="*/ 0 w 87"/>
                <a:gd name="T23" fmla="*/ 55 h 224"/>
                <a:gd name="T24" fmla="*/ 0 w 87"/>
                <a:gd name="T25" fmla="*/ 55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224"/>
                <a:gd name="T41" fmla="*/ 87 w 87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224">
                  <a:moveTo>
                    <a:pt x="0" y="110"/>
                  </a:moveTo>
                  <a:lnTo>
                    <a:pt x="9" y="169"/>
                  </a:lnTo>
                  <a:lnTo>
                    <a:pt x="62" y="224"/>
                  </a:lnTo>
                  <a:lnTo>
                    <a:pt x="51" y="154"/>
                  </a:lnTo>
                  <a:lnTo>
                    <a:pt x="87" y="188"/>
                  </a:lnTo>
                  <a:lnTo>
                    <a:pt x="76" y="110"/>
                  </a:lnTo>
                  <a:lnTo>
                    <a:pt x="66" y="51"/>
                  </a:lnTo>
                  <a:lnTo>
                    <a:pt x="40" y="91"/>
                  </a:lnTo>
                  <a:lnTo>
                    <a:pt x="36" y="0"/>
                  </a:lnTo>
                  <a:lnTo>
                    <a:pt x="9" y="3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8" name="Freeform 236"/>
            <p:cNvSpPr>
              <a:spLocks/>
            </p:cNvSpPr>
            <p:nvPr/>
          </p:nvSpPr>
          <p:spPr bwMode="auto">
            <a:xfrm>
              <a:off x="2008" y="1651"/>
              <a:ext cx="49" cy="80"/>
            </a:xfrm>
            <a:custGeom>
              <a:avLst/>
              <a:gdLst>
                <a:gd name="T0" fmla="*/ 3 w 99"/>
                <a:gd name="T1" fmla="*/ 18 h 162"/>
                <a:gd name="T2" fmla="*/ 11 w 99"/>
                <a:gd name="T3" fmla="*/ 54 h 162"/>
                <a:gd name="T4" fmla="*/ 29 w 99"/>
                <a:gd name="T5" fmla="*/ 74 h 162"/>
                <a:gd name="T6" fmla="*/ 27 w 99"/>
                <a:gd name="T7" fmla="*/ 29 h 162"/>
                <a:gd name="T8" fmla="*/ 49 w 99"/>
                <a:gd name="T9" fmla="*/ 80 h 162"/>
                <a:gd name="T10" fmla="*/ 49 w 99"/>
                <a:gd name="T11" fmla="*/ 47 h 162"/>
                <a:gd name="T12" fmla="*/ 25 w 99"/>
                <a:gd name="T13" fmla="*/ 3 h 162"/>
                <a:gd name="T14" fmla="*/ 18 w 99"/>
                <a:gd name="T15" fmla="*/ 25 h 162"/>
                <a:gd name="T16" fmla="*/ 0 w 99"/>
                <a:gd name="T17" fmla="*/ 0 h 162"/>
                <a:gd name="T18" fmla="*/ 3 w 99"/>
                <a:gd name="T19" fmla="*/ 18 h 162"/>
                <a:gd name="T20" fmla="*/ 3 w 99"/>
                <a:gd name="T21" fmla="*/ 18 h 162"/>
                <a:gd name="T22" fmla="*/ 3 w 99"/>
                <a:gd name="T23" fmla="*/ 18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62"/>
                <a:gd name="T38" fmla="*/ 99 w 99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62">
                  <a:moveTo>
                    <a:pt x="7" y="36"/>
                  </a:moveTo>
                  <a:lnTo>
                    <a:pt x="23" y="110"/>
                  </a:lnTo>
                  <a:lnTo>
                    <a:pt x="59" y="150"/>
                  </a:lnTo>
                  <a:lnTo>
                    <a:pt x="55" y="59"/>
                  </a:lnTo>
                  <a:lnTo>
                    <a:pt x="99" y="162"/>
                  </a:lnTo>
                  <a:lnTo>
                    <a:pt x="99" y="95"/>
                  </a:lnTo>
                  <a:lnTo>
                    <a:pt x="51" y="6"/>
                  </a:lnTo>
                  <a:lnTo>
                    <a:pt x="36" y="51"/>
                  </a:lnTo>
                  <a:lnTo>
                    <a:pt x="0" y="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89" name="Freeform 237"/>
            <p:cNvSpPr>
              <a:spLocks/>
            </p:cNvSpPr>
            <p:nvPr/>
          </p:nvSpPr>
          <p:spPr bwMode="auto">
            <a:xfrm>
              <a:off x="1842" y="1593"/>
              <a:ext cx="72" cy="59"/>
            </a:xfrm>
            <a:custGeom>
              <a:avLst/>
              <a:gdLst>
                <a:gd name="T0" fmla="*/ 48 w 143"/>
                <a:gd name="T1" fmla="*/ 21 h 120"/>
                <a:gd name="T2" fmla="*/ 7 w 143"/>
                <a:gd name="T3" fmla="*/ 59 h 120"/>
                <a:gd name="T4" fmla="*/ 24 w 143"/>
                <a:gd name="T5" fmla="*/ 31 h 120"/>
                <a:gd name="T6" fmla="*/ 0 w 143"/>
                <a:gd name="T7" fmla="*/ 46 h 120"/>
                <a:gd name="T8" fmla="*/ 20 w 143"/>
                <a:gd name="T9" fmla="*/ 17 h 120"/>
                <a:gd name="T10" fmla="*/ 72 w 143"/>
                <a:gd name="T11" fmla="*/ 0 h 120"/>
                <a:gd name="T12" fmla="*/ 48 w 143"/>
                <a:gd name="T13" fmla="*/ 21 h 120"/>
                <a:gd name="T14" fmla="*/ 48 w 143"/>
                <a:gd name="T15" fmla="*/ 21 h 120"/>
                <a:gd name="T16" fmla="*/ 48 w 143"/>
                <a:gd name="T17" fmla="*/ 2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"/>
                <a:gd name="T28" fmla="*/ 0 h 120"/>
                <a:gd name="T29" fmla="*/ 143 w 143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" h="120">
                  <a:moveTo>
                    <a:pt x="95" y="42"/>
                  </a:moveTo>
                  <a:lnTo>
                    <a:pt x="13" y="120"/>
                  </a:lnTo>
                  <a:lnTo>
                    <a:pt x="48" y="63"/>
                  </a:lnTo>
                  <a:lnTo>
                    <a:pt x="0" y="93"/>
                  </a:lnTo>
                  <a:lnTo>
                    <a:pt x="40" y="34"/>
                  </a:lnTo>
                  <a:lnTo>
                    <a:pt x="143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0" name="Freeform 238"/>
            <p:cNvSpPr>
              <a:spLocks/>
            </p:cNvSpPr>
            <p:nvPr/>
          </p:nvSpPr>
          <p:spPr bwMode="auto">
            <a:xfrm>
              <a:off x="2182" y="1596"/>
              <a:ext cx="106" cy="53"/>
            </a:xfrm>
            <a:custGeom>
              <a:avLst/>
              <a:gdLst>
                <a:gd name="T0" fmla="*/ 25 w 213"/>
                <a:gd name="T1" fmla="*/ 17 h 104"/>
                <a:gd name="T2" fmla="*/ 64 w 213"/>
                <a:gd name="T3" fmla="*/ 11 h 104"/>
                <a:gd name="T4" fmla="*/ 106 w 213"/>
                <a:gd name="T5" fmla="*/ 0 h 104"/>
                <a:gd name="T6" fmla="*/ 48 w 213"/>
                <a:gd name="T7" fmla="*/ 30 h 104"/>
                <a:gd name="T8" fmla="*/ 82 w 213"/>
                <a:gd name="T9" fmla="*/ 30 h 104"/>
                <a:gd name="T10" fmla="*/ 48 w 213"/>
                <a:gd name="T11" fmla="*/ 53 h 104"/>
                <a:gd name="T12" fmla="*/ 23 w 213"/>
                <a:gd name="T13" fmla="*/ 32 h 104"/>
                <a:gd name="T14" fmla="*/ 0 w 213"/>
                <a:gd name="T15" fmla="*/ 11 h 104"/>
                <a:gd name="T16" fmla="*/ 25 w 213"/>
                <a:gd name="T17" fmla="*/ 17 h 104"/>
                <a:gd name="T18" fmla="*/ 25 w 213"/>
                <a:gd name="T19" fmla="*/ 17 h 104"/>
                <a:gd name="T20" fmla="*/ 25 w 213"/>
                <a:gd name="T21" fmla="*/ 17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104"/>
                <a:gd name="T35" fmla="*/ 213 w 213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104">
                  <a:moveTo>
                    <a:pt x="51" y="34"/>
                  </a:moveTo>
                  <a:lnTo>
                    <a:pt x="129" y="22"/>
                  </a:lnTo>
                  <a:lnTo>
                    <a:pt x="213" y="0"/>
                  </a:lnTo>
                  <a:lnTo>
                    <a:pt x="97" y="59"/>
                  </a:lnTo>
                  <a:lnTo>
                    <a:pt x="165" y="59"/>
                  </a:lnTo>
                  <a:lnTo>
                    <a:pt x="97" y="104"/>
                  </a:lnTo>
                  <a:lnTo>
                    <a:pt x="47" y="62"/>
                  </a:lnTo>
                  <a:lnTo>
                    <a:pt x="0" y="22"/>
                  </a:lnTo>
                  <a:lnTo>
                    <a:pt x="51" y="34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1" name="Freeform 239"/>
            <p:cNvSpPr>
              <a:spLocks/>
            </p:cNvSpPr>
            <p:nvPr/>
          </p:nvSpPr>
          <p:spPr bwMode="auto">
            <a:xfrm>
              <a:off x="2160" y="1635"/>
              <a:ext cx="49" cy="24"/>
            </a:xfrm>
            <a:custGeom>
              <a:avLst/>
              <a:gdLst>
                <a:gd name="T0" fmla="*/ 0 w 99"/>
                <a:gd name="T1" fmla="*/ 8 h 47"/>
                <a:gd name="T2" fmla="*/ 20 w 99"/>
                <a:gd name="T3" fmla="*/ 24 h 47"/>
                <a:gd name="T4" fmla="*/ 49 w 99"/>
                <a:gd name="T5" fmla="*/ 20 h 47"/>
                <a:gd name="T6" fmla="*/ 20 w 99"/>
                <a:gd name="T7" fmla="*/ 0 h 47"/>
                <a:gd name="T8" fmla="*/ 0 w 99"/>
                <a:gd name="T9" fmla="*/ 8 h 47"/>
                <a:gd name="T10" fmla="*/ 0 w 99"/>
                <a:gd name="T11" fmla="*/ 8 h 47"/>
                <a:gd name="T12" fmla="*/ 0 w 99"/>
                <a:gd name="T13" fmla="*/ 8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47"/>
                <a:gd name="T23" fmla="*/ 99 w 9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47">
                  <a:moveTo>
                    <a:pt x="0" y="15"/>
                  </a:moveTo>
                  <a:lnTo>
                    <a:pt x="40" y="47"/>
                  </a:lnTo>
                  <a:lnTo>
                    <a:pt x="99" y="40"/>
                  </a:lnTo>
                  <a:lnTo>
                    <a:pt x="4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2" name="Freeform 240"/>
            <p:cNvSpPr>
              <a:spLocks/>
            </p:cNvSpPr>
            <p:nvPr/>
          </p:nvSpPr>
          <p:spPr bwMode="auto">
            <a:xfrm>
              <a:off x="1849" y="1403"/>
              <a:ext cx="55" cy="94"/>
            </a:xfrm>
            <a:custGeom>
              <a:avLst/>
              <a:gdLst>
                <a:gd name="T0" fmla="*/ 31 w 111"/>
                <a:gd name="T1" fmla="*/ 0 h 188"/>
                <a:gd name="T2" fmla="*/ 13 w 111"/>
                <a:gd name="T3" fmla="*/ 11 h 188"/>
                <a:gd name="T4" fmla="*/ 9 w 111"/>
                <a:gd name="T5" fmla="*/ 38 h 188"/>
                <a:gd name="T6" fmla="*/ 0 w 111"/>
                <a:gd name="T7" fmla="*/ 51 h 188"/>
                <a:gd name="T8" fmla="*/ 17 w 111"/>
                <a:gd name="T9" fmla="*/ 94 h 188"/>
                <a:gd name="T10" fmla="*/ 11 w 111"/>
                <a:gd name="T11" fmla="*/ 53 h 188"/>
                <a:gd name="T12" fmla="*/ 29 w 111"/>
                <a:gd name="T13" fmla="*/ 38 h 188"/>
                <a:gd name="T14" fmla="*/ 26 w 111"/>
                <a:gd name="T15" fmla="*/ 16 h 188"/>
                <a:gd name="T16" fmla="*/ 55 w 111"/>
                <a:gd name="T17" fmla="*/ 3 h 188"/>
                <a:gd name="T18" fmla="*/ 31 w 111"/>
                <a:gd name="T19" fmla="*/ 0 h 188"/>
                <a:gd name="T20" fmla="*/ 31 w 111"/>
                <a:gd name="T21" fmla="*/ 0 h 188"/>
                <a:gd name="T22" fmla="*/ 31 w 111"/>
                <a:gd name="T23" fmla="*/ 0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188"/>
                <a:gd name="T38" fmla="*/ 111 w 111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188">
                  <a:moveTo>
                    <a:pt x="63" y="0"/>
                  </a:moveTo>
                  <a:lnTo>
                    <a:pt x="27" y="21"/>
                  </a:lnTo>
                  <a:lnTo>
                    <a:pt x="19" y="76"/>
                  </a:lnTo>
                  <a:lnTo>
                    <a:pt x="0" y="102"/>
                  </a:lnTo>
                  <a:lnTo>
                    <a:pt x="35" y="188"/>
                  </a:lnTo>
                  <a:lnTo>
                    <a:pt x="23" y="106"/>
                  </a:lnTo>
                  <a:lnTo>
                    <a:pt x="59" y="76"/>
                  </a:lnTo>
                  <a:lnTo>
                    <a:pt x="52" y="32"/>
                  </a:lnTo>
                  <a:lnTo>
                    <a:pt x="111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3" name="Freeform 241"/>
            <p:cNvSpPr>
              <a:spLocks/>
            </p:cNvSpPr>
            <p:nvPr/>
          </p:nvSpPr>
          <p:spPr bwMode="auto">
            <a:xfrm>
              <a:off x="1862" y="2688"/>
              <a:ext cx="251" cy="399"/>
            </a:xfrm>
            <a:custGeom>
              <a:avLst/>
              <a:gdLst>
                <a:gd name="T0" fmla="*/ 10 w 504"/>
                <a:gd name="T1" fmla="*/ 69 h 796"/>
                <a:gd name="T2" fmla="*/ 0 w 504"/>
                <a:gd name="T3" fmla="*/ 79 h 796"/>
                <a:gd name="T4" fmla="*/ 4 w 504"/>
                <a:gd name="T5" fmla="*/ 96 h 796"/>
                <a:gd name="T6" fmla="*/ 30 w 504"/>
                <a:gd name="T7" fmla="*/ 125 h 796"/>
                <a:gd name="T8" fmla="*/ 78 w 504"/>
                <a:gd name="T9" fmla="*/ 196 h 796"/>
                <a:gd name="T10" fmla="*/ 117 w 504"/>
                <a:gd name="T11" fmla="*/ 257 h 796"/>
                <a:gd name="T12" fmla="*/ 146 w 504"/>
                <a:gd name="T13" fmla="*/ 299 h 796"/>
                <a:gd name="T14" fmla="*/ 198 w 504"/>
                <a:gd name="T15" fmla="*/ 348 h 796"/>
                <a:gd name="T16" fmla="*/ 251 w 504"/>
                <a:gd name="T17" fmla="*/ 399 h 796"/>
                <a:gd name="T18" fmla="*/ 242 w 504"/>
                <a:gd name="T19" fmla="*/ 322 h 796"/>
                <a:gd name="T20" fmla="*/ 233 w 504"/>
                <a:gd name="T21" fmla="*/ 292 h 796"/>
                <a:gd name="T22" fmla="*/ 200 w 504"/>
                <a:gd name="T23" fmla="*/ 256 h 796"/>
                <a:gd name="T24" fmla="*/ 185 w 504"/>
                <a:gd name="T25" fmla="*/ 215 h 796"/>
                <a:gd name="T26" fmla="*/ 176 w 504"/>
                <a:gd name="T27" fmla="*/ 172 h 796"/>
                <a:gd name="T28" fmla="*/ 132 w 504"/>
                <a:gd name="T29" fmla="*/ 118 h 796"/>
                <a:gd name="T30" fmla="*/ 87 w 504"/>
                <a:gd name="T31" fmla="*/ 75 h 796"/>
                <a:gd name="T32" fmla="*/ 62 w 504"/>
                <a:gd name="T33" fmla="*/ 51 h 796"/>
                <a:gd name="T34" fmla="*/ 55 w 504"/>
                <a:gd name="T35" fmla="*/ 24 h 796"/>
                <a:gd name="T36" fmla="*/ 48 w 504"/>
                <a:gd name="T37" fmla="*/ 0 h 796"/>
                <a:gd name="T38" fmla="*/ 28 w 504"/>
                <a:gd name="T39" fmla="*/ 23 h 796"/>
                <a:gd name="T40" fmla="*/ 25 w 504"/>
                <a:gd name="T41" fmla="*/ 47 h 796"/>
                <a:gd name="T42" fmla="*/ 10 w 504"/>
                <a:gd name="T43" fmla="*/ 69 h 796"/>
                <a:gd name="T44" fmla="*/ 10 w 504"/>
                <a:gd name="T45" fmla="*/ 69 h 796"/>
                <a:gd name="T46" fmla="*/ 10 w 504"/>
                <a:gd name="T47" fmla="*/ 69 h 7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4"/>
                <a:gd name="T73" fmla="*/ 0 h 796"/>
                <a:gd name="T74" fmla="*/ 504 w 504"/>
                <a:gd name="T75" fmla="*/ 796 h 7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4" h="796">
                  <a:moveTo>
                    <a:pt x="21" y="138"/>
                  </a:moveTo>
                  <a:lnTo>
                    <a:pt x="0" y="157"/>
                  </a:lnTo>
                  <a:lnTo>
                    <a:pt x="8" y="192"/>
                  </a:lnTo>
                  <a:lnTo>
                    <a:pt x="61" y="249"/>
                  </a:lnTo>
                  <a:lnTo>
                    <a:pt x="156" y="391"/>
                  </a:lnTo>
                  <a:lnTo>
                    <a:pt x="234" y="513"/>
                  </a:lnTo>
                  <a:lnTo>
                    <a:pt x="293" y="597"/>
                  </a:lnTo>
                  <a:lnTo>
                    <a:pt x="397" y="694"/>
                  </a:lnTo>
                  <a:lnTo>
                    <a:pt x="504" y="796"/>
                  </a:lnTo>
                  <a:lnTo>
                    <a:pt x="485" y="642"/>
                  </a:lnTo>
                  <a:lnTo>
                    <a:pt x="468" y="583"/>
                  </a:lnTo>
                  <a:lnTo>
                    <a:pt x="401" y="511"/>
                  </a:lnTo>
                  <a:lnTo>
                    <a:pt x="371" y="429"/>
                  </a:lnTo>
                  <a:lnTo>
                    <a:pt x="354" y="344"/>
                  </a:lnTo>
                  <a:lnTo>
                    <a:pt x="266" y="235"/>
                  </a:lnTo>
                  <a:lnTo>
                    <a:pt x="175" y="150"/>
                  </a:lnTo>
                  <a:lnTo>
                    <a:pt x="125" y="102"/>
                  </a:lnTo>
                  <a:lnTo>
                    <a:pt x="110" y="47"/>
                  </a:lnTo>
                  <a:lnTo>
                    <a:pt x="97" y="0"/>
                  </a:lnTo>
                  <a:lnTo>
                    <a:pt x="57" y="45"/>
                  </a:lnTo>
                  <a:lnTo>
                    <a:pt x="51" y="93"/>
                  </a:lnTo>
                  <a:lnTo>
                    <a:pt x="21" y="138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4" name="Freeform 242"/>
            <p:cNvSpPr>
              <a:spLocks/>
            </p:cNvSpPr>
            <p:nvPr/>
          </p:nvSpPr>
          <p:spPr bwMode="auto">
            <a:xfrm>
              <a:off x="2169" y="1887"/>
              <a:ext cx="29" cy="34"/>
            </a:xfrm>
            <a:custGeom>
              <a:avLst/>
              <a:gdLst>
                <a:gd name="T0" fmla="*/ 0 w 57"/>
                <a:gd name="T1" fmla="*/ 24 h 69"/>
                <a:gd name="T2" fmla="*/ 4 w 57"/>
                <a:gd name="T3" fmla="*/ 31 h 69"/>
                <a:gd name="T4" fmla="*/ 16 w 57"/>
                <a:gd name="T5" fmla="*/ 34 h 69"/>
                <a:gd name="T6" fmla="*/ 29 w 57"/>
                <a:gd name="T7" fmla="*/ 32 h 69"/>
                <a:gd name="T8" fmla="*/ 28 w 57"/>
                <a:gd name="T9" fmla="*/ 21 h 69"/>
                <a:gd name="T10" fmla="*/ 24 w 57"/>
                <a:gd name="T11" fmla="*/ 13 h 69"/>
                <a:gd name="T12" fmla="*/ 17 w 57"/>
                <a:gd name="T13" fmla="*/ 9 h 69"/>
                <a:gd name="T14" fmla="*/ 15 w 57"/>
                <a:gd name="T15" fmla="*/ 0 h 69"/>
                <a:gd name="T16" fmla="*/ 9 w 57"/>
                <a:gd name="T17" fmla="*/ 8 h 69"/>
                <a:gd name="T18" fmla="*/ 3 w 57"/>
                <a:gd name="T19" fmla="*/ 17 h 69"/>
                <a:gd name="T20" fmla="*/ 0 w 57"/>
                <a:gd name="T21" fmla="*/ 24 h 69"/>
                <a:gd name="T22" fmla="*/ 0 w 57"/>
                <a:gd name="T23" fmla="*/ 24 h 69"/>
                <a:gd name="T24" fmla="*/ 0 w 57"/>
                <a:gd name="T25" fmla="*/ 24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69"/>
                <a:gd name="T41" fmla="*/ 57 w 57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69">
                  <a:moveTo>
                    <a:pt x="0" y="48"/>
                  </a:moveTo>
                  <a:lnTo>
                    <a:pt x="8" y="63"/>
                  </a:lnTo>
                  <a:lnTo>
                    <a:pt x="32" y="69"/>
                  </a:lnTo>
                  <a:lnTo>
                    <a:pt x="57" y="65"/>
                  </a:lnTo>
                  <a:lnTo>
                    <a:pt x="55" y="42"/>
                  </a:lnTo>
                  <a:lnTo>
                    <a:pt x="47" y="27"/>
                  </a:lnTo>
                  <a:lnTo>
                    <a:pt x="34" y="19"/>
                  </a:lnTo>
                  <a:lnTo>
                    <a:pt x="30" y="0"/>
                  </a:lnTo>
                  <a:lnTo>
                    <a:pt x="17" y="17"/>
                  </a:lnTo>
                  <a:lnTo>
                    <a:pt x="6" y="3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5" name="Freeform 243"/>
            <p:cNvSpPr>
              <a:spLocks/>
            </p:cNvSpPr>
            <p:nvPr/>
          </p:nvSpPr>
          <p:spPr bwMode="auto">
            <a:xfrm>
              <a:off x="2200" y="1856"/>
              <a:ext cx="47" cy="57"/>
            </a:xfrm>
            <a:custGeom>
              <a:avLst/>
              <a:gdLst>
                <a:gd name="T0" fmla="*/ 0 w 95"/>
                <a:gd name="T1" fmla="*/ 46 h 114"/>
                <a:gd name="T2" fmla="*/ 17 w 95"/>
                <a:gd name="T3" fmla="*/ 36 h 114"/>
                <a:gd name="T4" fmla="*/ 19 w 95"/>
                <a:gd name="T5" fmla="*/ 16 h 114"/>
                <a:gd name="T6" fmla="*/ 21 w 95"/>
                <a:gd name="T7" fmla="*/ 0 h 114"/>
                <a:gd name="T8" fmla="*/ 47 w 95"/>
                <a:gd name="T9" fmla="*/ 0 h 114"/>
                <a:gd name="T10" fmla="*/ 42 w 95"/>
                <a:gd name="T11" fmla="*/ 17 h 114"/>
                <a:gd name="T12" fmla="*/ 34 w 95"/>
                <a:gd name="T13" fmla="*/ 31 h 114"/>
                <a:gd name="T14" fmla="*/ 25 w 95"/>
                <a:gd name="T15" fmla="*/ 36 h 114"/>
                <a:gd name="T16" fmla="*/ 11 w 95"/>
                <a:gd name="T17" fmla="*/ 48 h 114"/>
                <a:gd name="T18" fmla="*/ 4 w 95"/>
                <a:gd name="T19" fmla="*/ 57 h 114"/>
                <a:gd name="T20" fmla="*/ 0 w 95"/>
                <a:gd name="T21" fmla="*/ 46 h 114"/>
                <a:gd name="T22" fmla="*/ 0 w 95"/>
                <a:gd name="T23" fmla="*/ 46 h 114"/>
                <a:gd name="T24" fmla="*/ 0 w 95"/>
                <a:gd name="T25" fmla="*/ 4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114"/>
                <a:gd name="T41" fmla="*/ 95 w 95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114">
                  <a:moveTo>
                    <a:pt x="0" y="91"/>
                  </a:moveTo>
                  <a:lnTo>
                    <a:pt x="34" y="72"/>
                  </a:lnTo>
                  <a:lnTo>
                    <a:pt x="38" y="32"/>
                  </a:lnTo>
                  <a:lnTo>
                    <a:pt x="43" y="0"/>
                  </a:lnTo>
                  <a:lnTo>
                    <a:pt x="95" y="0"/>
                  </a:lnTo>
                  <a:lnTo>
                    <a:pt x="85" y="34"/>
                  </a:lnTo>
                  <a:lnTo>
                    <a:pt x="68" y="62"/>
                  </a:lnTo>
                  <a:lnTo>
                    <a:pt x="51" y="72"/>
                  </a:lnTo>
                  <a:lnTo>
                    <a:pt x="23" y="95"/>
                  </a:lnTo>
                  <a:lnTo>
                    <a:pt x="9" y="11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6" name="Freeform 244"/>
            <p:cNvSpPr>
              <a:spLocks/>
            </p:cNvSpPr>
            <p:nvPr/>
          </p:nvSpPr>
          <p:spPr bwMode="auto">
            <a:xfrm>
              <a:off x="2188" y="1969"/>
              <a:ext cx="19" cy="10"/>
            </a:xfrm>
            <a:custGeom>
              <a:avLst/>
              <a:gdLst>
                <a:gd name="T0" fmla="*/ 1 w 36"/>
                <a:gd name="T1" fmla="*/ 0 h 21"/>
                <a:gd name="T2" fmla="*/ 0 w 36"/>
                <a:gd name="T3" fmla="*/ 10 h 21"/>
                <a:gd name="T4" fmla="*/ 16 w 36"/>
                <a:gd name="T5" fmla="*/ 10 h 21"/>
                <a:gd name="T6" fmla="*/ 19 w 36"/>
                <a:gd name="T7" fmla="*/ 0 h 21"/>
                <a:gd name="T8" fmla="*/ 1 w 36"/>
                <a:gd name="T9" fmla="*/ 0 h 21"/>
                <a:gd name="T10" fmla="*/ 1 w 36"/>
                <a:gd name="T11" fmla="*/ 0 h 21"/>
                <a:gd name="T12" fmla="*/ 1 w 36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1"/>
                <a:gd name="T23" fmla="*/ 36 w 3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1">
                  <a:moveTo>
                    <a:pt x="2" y="0"/>
                  </a:moveTo>
                  <a:lnTo>
                    <a:pt x="0" y="21"/>
                  </a:lnTo>
                  <a:lnTo>
                    <a:pt x="30" y="21"/>
                  </a:lnTo>
                  <a:lnTo>
                    <a:pt x="3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7" name="Freeform 245"/>
            <p:cNvSpPr>
              <a:spLocks/>
            </p:cNvSpPr>
            <p:nvPr/>
          </p:nvSpPr>
          <p:spPr bwMode="auto">
            <a:xfrm>
              <a:off x="2168" y="1953"/>
              <a:ext cx="6" cy="28"/>
            </a:xfrm>
            <a:custGeom>
              <a:avLst/>
              <a:gdLst>
                <a:gd name="T0" fmla="*/ 5 w 13"/>
                <a:gd name="T1" fmla="*/ 2 h 57"/>
                <a:gd name="T2" fmla="*/ 6 w 13"/>
                <a:gd name="T3" fmla="*/ 28 h 57"/>
                <a:gd name="T4" fmla="*/ 0 w 13"/>
                <a:gd name="T5" fmla="*/ 21 h 57"/>
                <a:gd name="T6" fmla="*/ 1 w 13"/>
                <a:gd name="T7" fmla="*/ 0 h 57"/>
                <a:gd name="T8" fmla="*/ 5 w 13"/>
                <a:gd name="T9" fmla="*/ 2 h 57"/>
                <a:gd name="T10" fmla="*/ 5 w 13"/>
                <a:gd name="T11" fmla="*/ 2 h 57"/>
                <a:gd name="T12" fmla="*/ 5 w 13"/>
                <a:gd name="T13" fmla="*/ 2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7"/>
                <a:gd name="T23" fmla="*/ 13 w 13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7">
                  <a:moveTo>
                    <a:pt x="10" y="4"/>
                  </a:moveTo>
                  <a:lnTo>
                    <a:pt x="13" y="57"/>
                  </a:lnTo>
                  <a:lnTo>
                    <a:pt x="0" y="42"/>
                  </a:lnTo>
                  <a:lnTo>
                    <a:pt x="2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8" name="Freeform 246"/>
            <p:cNvSpPr>
              <a:spLocks/>
            </p:cNvSpPr>
            <p:nvPr/>
          </p:nvSpPr>
          <p:spPr bwMode="auto">
            <a:xfrm>
              <a:off x="2169" y="1960"/>
              <a:ext cx="3" cy="16"/>
            </a:xfrm>
            <a:custGeom>
              <a:avLst/>
              <a:gdLst>
                <a:gd name="T0" fmla="*/ 1 w 8"/>
                <a:gd name="T1" fmla="*/ 0 h 30"/>
                <a:gd name="T2" fmla="*/ 3 w 8"/>
                <a:gd name="T3" fmla="*/ 3 h 30"/>
                <a:gd name="T4" fmla="*/ 3 w 8"/>
                <a:gd name="T5" fmla="*/ 16 h 30"/>
                <a:gd name="T6" fmla="*/ 0 w 8"/>
                <a:gd name="T7" fmla="*/ 12 h 30"/>
                <a:gd name="T8" fmla="*/ 1 w 8"/>
                <a:gd name="T9" fmla="*/ 0 h 30"/>
                <a:gd name="T10" fmla="*/ 1 w 8"/>
                <a:gd name="T11" fmla="*/ 0 h 30"/>
                <a:gd name="T12" fmla="*/ 1 w 8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0"/>
                <a:gd name="T23" fmla="*/ 8 w 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0">
                  <a:moveTo>
                    <a:pt x="2" y="0"/>
                  </a:moveTo>
                  <a:lnTo>
                    <a:pt x="8" y="5"/>
                  </a:lnTo>
                  <a:lnTo>
                    <a:pt x="8" y="30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199" name="Freeform 247"/>
            <p:cNvSpPr>
              <a:spLocks/>
            </p:cNvSpPr>
            <p:nvPr/>
          </p:nvSpPr>
          <p:spPr bwMode="auto">
            <a:xfrm>
              <a:off x="1055" y="2611"/>
              <a:ext cx="89" cy="64"/>
            </a:xfrm>
            <a:custGeom>
              <a:avLst/>
              <a:gdLst>
                <a:gd name="T0" fmla="*/ 77 w 179"/>
                <a:gd name="T1" fmla="*/ 1 h 127"/>
                <a:gd name="T2" fmla="*/ 58 w 179"/>
                <a:gd name="T3" fmla="*/ 13 h 127"/>
                <a:gd name="T4" fmla="*/ 23 w 179"/>
                <a:gd name="T5" fmla="*/ 31 h 127"/>
                <a:gd name="T6" fmla="*/ 8 w 179"/>
                <a:gd name="T7" fmla="*/ 44 h 127"/>
                <a:gd name="T8" fmla="*/ 0 w 179"/>
                <a:gd name="T9" fmla="*/ 54 h 127"/>
                <a:gd name="T10" fmla="*/ 7 w 179"/>
                <a:gd name="T11" fmla="*/ 64 h 127"/>
                <a:gd name="T12" fmla="*/ 28 w 179"/>
                <a:gd name="T13" fmla="*/ 50 h 127"/>
                <a:gd name="T14" fmla="*/ 56 w 179"/>
                <a:gd name="T15" fmla="*/ 31 h 127"/>
                <a:gd name="T16" fmla="*/ 86 w 179"/>
                <a:gd name="T17" fmla="*/ 12 h 127"/>
                <a:gd name="T18" fmla="*/ 89 w 179"/>
                <a:gd name="T19" fmla="*/ 0 h 127"/>
                <a:gd name="T20" fmla="*/ 77 w 179"/>
                <a:gd name="T21" fmla="*/ 1 h 127"/>
                <a:gd name="T22" fmla="*/ 77 w 179"/>
                <a:gd name="T23" fmla="*/ 1 h 127"/>
                <a:gd name="T24" fmla="*/ 77 w 179"/>
                <a:gd name="T25" fmla="*/ 1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9"/>
                <a:gd name="T40" fmla="*/ 0 h 127"/>
                <a:gd name="T41" fmla="*/ 179 w 179"/>
                <a:gd name="T42" fmla="*/ 127 h 1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9" h="127">
                  <a:moveTo>
                    <a:pt x="154" y="2"/>
                  </a:moveTo>
                  <a:lnTo>
                    <a:pt x="116" y="26"/>
                  </a:lnTo>
                  <a:lnTo>
                    <a:pt x="46" y="62"/>
                  </a:lnTo>
                  <a:lnTo>
                    <a:pt x="17" y="87"/>
                  </a:lnTo>
                  <a:lnTo>
                    <a:pt x="0" y="108"/>
                  </a:lnTo>
                  <a:lnTo>
                    <a:pt x="15" y="127"/>
                  </a:lnTo>
                  <a:lnTo>
                    <a:pt x="57" y="99"/>
                  </a:lnTo>
                  <a:lnTo>
                    <a:pt x="112" y="62"/>
                  </a:lnTo>
                  <a:lnTo>
                    <a:pt x="173" y="23"/>
                  </a:lnTo>
                  <a:lnTo>
                    <a:pt x="179" y="0"/>
                  </a:lnTo>
                  <a:lnTo>
                    <a:pt x="154" y="2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0" name="Freeform 248"/>
            <p:cNvSpPr>
              <a:spLocks/>
            </p:cNvSpPr>
            <p:nvPr/>
          </p:nvSpPr>
          <p:spPr bwMode="auto">
            <a:xfrm>
              <a:off x="1083" y="2630"/>
              <a:ext cx="109" cy="76"/>
            </a:xfrm>
            <a:custGeom>
              <a:avLst/>
              <a:gdLst>
                <a:gd name="T0" fmla="*/ 70 w 219"/>
                <a:gd name="T1" fmla="*/ 5 h 152"/>
                <a:gd name="T2" fmla="*/ 48 w 219"/>
                <a:gd name="T3" fmla="*/ 20 h 152"/>
                <a:gd name="T4" fmla="*/ 12 w 219"/>
                <a:gd name="T5" fmla="*/ 42 h 152"/>
                <a:gd name="T6" fmla="*/ 0 w 219"/>
                <a:gd name="T7" fmla="*/ 63 h 152"/>
                <a:gd name="T8" fmla="*/ 7 w 219"/>
                <a:gd name="T9" fmla="*/ 76 h 152"/>
                <a:gd name="T10" fmla="*/ 25 w 219"/>
                <a:gd name="T11" fmla="*/ 75 h 152"/>
                <a:gd name="T12" fmla="*/ 58 w 219"/>
                <a:gd name="T13" fmla="*/ 53 h 152"/>
                <a:gd name="T14" fmla="*/ 76 w 219"/>
                <a:gd name="T15" fmla="*/ 38 h 152"/>
                <a:gd name="T16" fmla="*/ 93 w 219"/>
                <a:gd name="T17" fmla="*/ 22 h 152"/>
                <a:gd name="T18" fmla="*/ 109 w 219"/>
                <a:gd name="T19" fmla="*/ 15 h 152"/>
                <a:gd name="T20" fmla="*/ 106 w 219"/>
                <a:gd name="T21" fmla="*/ 5 h 152"/>
                <a:gd name="T22" fmla="*/ 91 w 219"/>
                <a:gd name="T23" fmla="*/ 0 h 152"/>
                <a:gd name="T24" fmla="*/ 70 w 219"/>
                <a:gd name="T25" fmla="*/ 5 h 152"/>
                <a:gd name="T26" fmla="*/ 70 w 219"/>
                <a:gd name="T27" fmla="*/ 5 h 152"/>
                <a:gd name="T28" fmla="*/ 70 w 219"/>
                <a:gd name="T29" fmla="*/ 5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9"/>
                <a:gd name="T46" fmla="*/ 0 h 152"/>
                <a:gd name="T47" fmla="*/ 219 w 219"/>
                <a:gd name="T48" fmla="*/ 152 h 1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9" h="152">
                  <a:moveTo>
                    <a:pt x="141" y="9"/>
                  </a:moveTo>
                  <a:lnTo>
                    <a:pt x="97" y="40"/>
                  </a:lnTo>
                  <a:lnTo>
                    <a:pt x="25" y="85"/>
                  </a:lnTo>
                  <a:lnTo>
                    <a:pt x="0" y="127"/>
                  </a:lnTo>
                  <a:lnTo>
                    <a:pt x="15" y="152"/>
                  </a:lnTo>
                  <a:lnTo>
                    <a:pt x="50" y="150"/>
                  </a:lnTo>
                  <a:lnTo>
                    <a:pt x="116" y="106"/>
                  </a:lnTo>
                  <a:lnTo>
                    <a:pt x="152" y="76"/>
                  </a:lnTo>
                  <a:lnTo>
                    <a:pt x="186" y="45"/>
                  </a:lnTo>
                  <a:lnTo>
                    <a:pt x="219" y="30"/>
                  </a:lnTo>
                  <a:lnTo>
                    <a:pt x="213" y="9"/>
                  </a:lnTo>
                  <a:lnTo>
                    <a:pt x="183" y="0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1" name="Freeform 249"/>
            <p:cNvSpPr>
              <a:spLocks/>
            </p:cNvSpPr>
            <p:nvPr/>
          </p:nvSpPr>
          <p:spPr bwMode="auto">
            <a:xfrm>
              <a:off x="1121" y="2660"/>
              <a:ext cx="89" cy="104"/>
            </a:xfrm>
            <a:custGeom>
              <a:avLst/>
              <a:gdLst>
                <a:gd name="T0" fmla="*/ 89 w 179"/>
                <a:gd name="T1" fmla="*/ 12 h 209"/>
                <a:gd name="T2" fmla="*/ 70 w 179"/>
                <a:gd name="T3" fmla="*/ 45 h 209"/>
                <a:gd name="T4" fmla="*/ 51 w 179"/>
                <a:gd name="T5" fmla="*/ 66 h 209"/>
                <a:gd name="T6" fmla="*/ 32 w 179"/>
                <a:gd name="T7" fmla="*/ 79 h 209"/>
                <a:gd name="T8" fmla="*/ 13 w 179"/>
                <a:gd name="T9" fmla="*/ 98 h 209"/>
                <a:gd name="T10" fmla="*/ 0 w 179"/>
                <a:gd name="T11" fmla="*/ 104 h 209"/>
                <a:gd name="T12" fmla="*/ 0 w 179"/>
                <a:gd name="T13" fmla="*/ 83 h 209"/>
                <a:gd name="T14" fmla="*/ 15 w 179"/>
                <a:gd name="T15" fmla="*/ 64 h 209"/>
                <a:gd name="T16" fmla="*/ 32 w 179"/>
                <a:gd name="T17" fmla="*/ 49 h 209"/>
                <a:gd name="T18" fmla="*/ 61 w 179"/>
                <a:gd name="T19" fmla="*/ 25 h 209"/>
                <a:gd name="T20" fmla="*/ 82 w 179"/>
                <a:gd name="T21" fmla="*/ 2 h 209"/>
                <a:gd name="T22" fmla="*/ 89 w 179"/>
                <a:gd name="T23" fmla="*/ 0 h 209"/>
                <a:gd name="T24" fmla="*/ 89 w 179"/>
                <a:gd name="T25" fmla="*/ 12 h 209"/>
                <a:gd name="T26" fmla="*/ 89 w 179"/>
                <a:gd name="T27" fmla="*/ 12 h 209"/>
                <a:gd name="T28" fmla="*/ 89 w 179"/>
                <a:gd name="T29" fmla="*/ 12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209"/>
                <a:gd name="T47" fmla="*/ 179 w 179"/>
                <a:gd name="T48" fmla="*/ 209 h 2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209">
                  <a:moveTo>
                    <a:pt x="179" y="24"/>
                  </a:moveTo>
                  <a:lnTo>
                    <a:pt x="141" y="91"/>
                  </a:lnTo>
                  <a:lnTo>
                    <a:pt x="103" y="133"/>
                  </a:lnTo>
                  <a:lnTo>
                    <a:pt x="65" y="159"/>
                  </a:lnTo>
                  <a:lnTo>
                    <a:pt x="27" y="197"/>
                  </a:lnTo>
                  <a:lnTo>
                    <a:pt x="0" y="209"/>
                  </a:lnTo>
                  <a:lnTo>
                    <a:pt x="0" y="167"/>
                  </a:lnTo>
                  <a:lnTo>
                    <a:pt x="31" y="129"/>
                  </a:lnTo>
                  <a:lnTo>
                    <a:pt x="65" y="99"/>
                  </a:lnTo>
                  <a:lnTo>
                    <a:pt x="122" y="51"/>
                  </a:lnTo>
                  <a:lnTo>
                    <a:pt x="164" y="5"/>
                  </a:lnTo>
                  <a:lnTo>
                    <a:pt x="179" y="0"/>
                  </a:lnTo>
                  <a:lnTo>
                    <a:pt x="179" y="24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2" name="Freeform 250"/>
            <p:cNvSpPr>
              <a:spLocks/>
            </p:cNvSpPr>
            <p:nvPr/>
          </p:nvSpPr>
          <p:spPr bwMode="auto">
            <a:xfrm>
              <a:off x="1167" y="2746"/>
              <a:ext cx="36" cy="74"/>
            </a:xfrm>
            <a:custGeom>
              <a:avLst/>
              <a:gdLst>
                <a:gd name="T0" fmla="*/ 36 w 73"/>
                <a:gd name="T1" fmla="*/ 0 h 148"/>
                <a:gd name="T2" fmla="*/ 30 w 73"/>
                <a:gd name="T3" fmla="*/ 33 h 148"/>
                <a:gd name="T4" fmla="*/ 20 w 73"/>
                <a:gd name="T5" fmla="*/ 48 h 148"/>
                <a:gd name="T6" fmla="*/ 3 w 73"/>
                <a:gd name="T7" fmla="*/ 74 h 148"/>
                <a:gd name="T8" fmla="*/ 0 w 73"/>
                <a:gd name="T9" fmla="*/ 53 h 148"/>
                <a:gd name="T10" fmla="*/ 8 w 73"/>
                <a:gd name="T11" fmla="*/ 18 h 148"/>
                <a:gd name="T12" fmla="*/ 25 w 73"/>
                <a:gd name="T13" fmla="*/ 0 h 148"/>
                <a:gd name="T14" fmla="*/ 36 w 73"/>
                <a:gd name="T15" fmla="*/ 0 h 148"/>
                <a:gd name="T16" fmla="*/ 36 w 73"/>
                <a:gd name="T17" fmla="*/ 0 h 148"/>
                <a:gd name="T18" fmla="*/ 36 w 73"/>
                <a:gd name="T19" fmla="*/ 0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148"/>
                <a:gd name="T32" fmla="*/ 73 w 73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148">
                  <a:moveTo>
                    <a:pt x="73" y="0"/>
                  </a:moveTo>
                  <a:lnTo>
                    <a:pt x="61" y="66"/>
                  </a:lnTo>
                  <a:lnTo>
                    <a:pt x="40" y="97"/>
                  </a:lnTo>
                  <a:lnTo>
                    <a:pt x="6" y="148"/>
                  </a:lnTo>
                  <a:lnTo>
                    <a:pt x="0" y="106"/>
                  </a:lnTo>
                  <a:lnTo>
                    <a:pt x="16" y="36"/>
                  </a:lnTo>
                  <a:lnTo>
                    <a:pt x="50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3" name="Freeform 251"/>
            <p:cNvSpPr>
              <a:spLocks/>
            </p:cNvSpPr>
            <p:nvPr/>
          </p:nvSpPr>
          <p:spPr bwMode="auto">
            <a:xfrm>
              <a:off x="1545" y="2497"/>
              <a:ext cx="92" cy="76"/>
            </a:xfrm>
            <a:custGeom>
              <a:avLst/>
              <a:gdLst>
                <a:gd name="T0" fmla="*/ 0 w 184"/>
                <a:gd name="T1" fmla="*/ 76 h 152"/>
                <a:gd name="T2" fmla="*/ 10 w 184"/>
                <a:gd name="T3" fmla="*/ 54 h 152"/>
                <a:gd name="T4" fmla="*/ 44 w 184"/>
                <a:gd name="T5" fmla="*/ 31 h 152"/>
                <a:gd name="T6" fmla="*/ 71 w 184"/>
                <a:gd name="T7" fmla="*/ 10 h 152"/>
                <a:gd name="T8" fmla="*/ 92 w 184"/>
                <a:gd name="T9" fmla="*/ 0 h 152"/>
                <a:gd name="T10" fmla="*/ 79 w 184"/>
                <a:gd name="T11" fmla="*/ 20 h 152"/>
                <a:gd name="T12" fmla="*/ 54 w 184"/>
                <a:gd name="T13" fmla="*/ 41 h 152"/>
                <a:gd name="T14" fmla="*/ 24 w 184"/>
                <a:gd name="T15" fmla="*/ 67 h 152"/>
                <a:gd name="T16" fmla="*/ 0 w 184"/>
                <a:gd name="T17" fmla="*/ 76 h 152"/>
                <a:gd name="T18" fmla="*/ 0 w 184"/>
                <a:gd name="T19" fmla="*/ 76 h 152"/>
                <a:gd name="T20" fmla="*/ 0 w 184"/>
                <a:gd name="T21" fmla="*/ 76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4"/>
                <a:gd name="T34" fmla="*/ 0 h 152"/>
                <a:gd name="T35" fmla="*/ 184 w 184"/>
                <a:gd name="T36" fmla="*/ 152 h 1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4" h="152">
                  <a:moveTo>
                    <a:pt x="0" y="152"/>
                  </a:moveTo>
                  <a:lnTo>
                    <a:pt x="19" y="108"/>
                  </a:lnTo>
                  <a:lnTo>
                    <a:pt x="87" y="62"/>
                  </a:lnTo>
                  <a:lnTo>
                    <a:pt x="141" y="21"/>
                  </a:lnTo>
                  <a:lnTo>
                    <a:pt x="184" y="0"/>
                  </a:lnTo>
                  <a:lnTo>
                    <a:pt x="158" y="41"/>
                  </a:lnTo>
                  <a:lnTo>
                    <a:pt x="108" y="83"/>
                  </a:lnTo>
                  <a:lnTo>
                    <a:pt x="49" y="133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4" name="Freeform 252"/>
            <p:cNvSpPr>
              <a:spLocks/>
            </p:cNvSpPr>
            <p:nvPr/>
          </p:nvSpPr>
          <p:spPr bwMode="auto">
            <a:xfrm>
              <a:off x="1595" y="2528"/>
              <a:ext cx="123" cy="69"/>
            </a:xfrm>
            <a:custGeom>
              <a:avLst/>
              <a:gdLst>
                <a:gd name="T0" fmla="*/ 0 w 245"/>
                <a:gd name="T1" fmla="*/ 59 h 139"/>
                <a:gd name="T2" fmla="*/ 21 w 245"/>
                <a:gd name="T3" fmla="*/ 36 h 139"/>
                <a:gd name="T4" fmla="*/ 59 w 245"/>
                <a:gd name="T5" fmla="*/ 9 h 139"/>
                <a:gd name="T6" fmla="*/ 79 w 245"/>
                <a:gd name="T7" fmla="*/ 9 h 139"/>
                <a:gd name="T8" fmla="*/ 123 w 245"/>
                <a:gd name="T9" fmla="*/ 0 h 139"/>
                <a:gd name="T10" fmla="*/ 82 w 245"/>
                <a:gd name="T11" fmla="*/ 23 h 139"/>
                <a:gd name="T12" fmla="*/ 62 w 245"/>
                <a:gd name="T13" fmla="*/ 31 h 139"/>
                <a:gd name="T14" fmla="*/ 51 w 245"/>
                <a:gd name="T15" fmla="*/ 44 h 139"/>
                <a:gd name="T16" fmla="*/ 15 w 245"/>
                <a:gd name="T17" fmla="*/ 68 h 139"/>
                <a:gd name="T18" fmla="*/ 6 w 245"/>
                <a:gd name="T19" fmla="*/ 69 h 139"/>
                <a:gd name="T20" fmla="*/ 0 w 245"/>
                <a:gd name="T21" fmla="*/ 59 h 139"/>
                <a:gd name="T22" fmla="*/ 0 w 245"/>
                <a:gd name="T23" fmla="*/ 59 h 139"/>
                <a:gd name="T24" fmla="*/ 0 w 245"/>
                <a:gd name="T25" fmla="*/ 59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5"/>
                <a:gd name="T40" fmla="*/ 0 h 139"/>
                <a:gd name="T41" fmla="*/ 245 w 245"/>
                <a:gd name="T42" fmla="*/ 139 h 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5" h="139">
                  <a:moveTo>
                    <a:pt x="0" y="118"/>
                  </a:moveTo>
                  <a:lnTo>
                    <a:pt x="42" y="73"/>
                  </a:lnTo>
                  <a:lnTo>
                    <a:pt x="118" y="18"/>
                  </a:lnTo>
                  <a:lnTo>
                    <a:pt x="158" y="18"/>
                  </a:lnTo>
                  <a:lnTo>
                    <a:pt x="245" y="0"/>
                  </a:lnTo>
                  <a:lnTo>
                    <a:pt x="163" y="46"/>
                  </a:lnTo>
                  <a:lnTo>
                    <a:pt x="123" y="63"/>
                  </a:lnTo>
                  <a:lnTo>
                    <a:pt x="102" y="88"/>
                  </a:lnTo>
                  <a:lnTo>
                    <a:pt x="30" y="137"/>
                  </a:lnTo>
                  <a:lnTo>
                    <a:pt x="11" y="139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5" name="Freeform 253"/>
            <p:cNvSpPr>
              <a:spLocks/>
            </p:cNvSpPr>
            <p:nvPr/>
          </p:nvSpPr>
          <p:spPr bwMode="auto">
            <a:xfrm>
              <a:off x="1651" y="2590"/>
              <a:ext cx="97" cy="40"/>
            </a:xfrm>
            <a:custGeom>
              <a:avLst/>
              <a:gdLst>
                <a:gd name="T0" fmla="*/ 1 w 194"/>
                <a:gd name="T1" fmla="*/ 20 h 82"/>
                <a:gd name="T2" fmla="*/ 12 w 194"/>
                <a:gd name="T3" fmla="*/ 3 h 82"/>
                <a:gd name="T4" fmla="*/ 33 w 194"/>
                <a:gd name="T5" fmla="*/ 2 h 82"/>
                <a:gd name="T6" fmla="*/ 74 w 194"/>
                <a:gd name="T7" fmla="*/ 0 h 82"/>
                <a:gd name="T8" fmla="*/ 97 w 194"/>
                <a:gd name="T9" fmla="*/ 0 h 82"/>
                <a:gd name="T10" fmla="*/ 44 w 194"/>
                <a:gd name="T11" fmla="*/ 12 h 82"/>
                <a:gd name="T12" fmla="*/ 30 w 194"/>
                <a:gd name="T13" fmla="*/ 24 h 82"/>
                <a:gd name="T14" fmla="*/ 13 w 194"/>
                <a:gd name="T15" fmla="*/ 33 h 82"/>
                <a:gd name="T16" fmla="*/ 0 w 194"/>
                <a:gd name="T17" fmla="*/ 40 h 82"/>
                <a:gd name="T18" fmla="*/ 0 w 194"/>
                <a:gd name="T19" fmla="*/ 28 h 82"/>
                <a:gd name="T20" fmla="*/ 1 w 194"/>
                <a:gd name="T21" fmla="*/ 20 h 82"/>
                <a:gd name="T22" fmla="*/ 1 w 194"/>
                <a:gd name="T23" fmla="*/ 20 h 82"/>
                <a:gd name="T24" fmla="*/ 1 w 194"/>
                <a:gd name="T25" fmla="*/ 2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4"/>
                <a:gd name="T40" fmla="*/ 0 h 82"/>
                <a:gd name="T41" fmla="*/ 194 w 194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4" h="82">
                  <a:moveTo>
                    <a:pt x="2" y="40"/>
                  </a:moveTo>
                  <a:lnTo>
                    <a:pt x="25" y="6"/>
                  </a:lnTo>
                  <a:lnTo>
                    <a:pt x="66" y="4"/>
                  </a:lnTo>
                  <a:lnTo>
                    <a:pt x="148" y="0"/>
                  </a:lnTo>
                  <a:lnTo>
                    <a:pt x="194" y="0"/>
                  </a:lnTo>
                  <a:lnTo>
                    <a:pt x="87" y="25"/>
                  </a:lnTo>
                  <a:lnTo>
                    <a:pt x="61" y="49"/>
                  </a:lnTo>
                  <a:lnTo>
                    <a:pt x="27" y="67"/>
                  </a:lnTo>
                  <a:lnTo>
                    <a:pt x="0" y="82"/>
                  </a:lnTo>
                  <a:lnTo>
                    <a:pt x="0" y="57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6" name="Freeform 254"/>
            <p:cNvSpPr>
              <a:spLocks/>
            </p:cNvSpPr>
            <p:nvPr/>
          </p:nvSpPr>
          <p:spPr bwMode="auto">
            <a:xfrm>
              <a:off x="1688" y="2645"/>
              <a:ext cx="80" cy="27"/>
            </a:xfrm>
            <a:custGeom>
              <a:avLst/>
              <a:gdLst>
                <a:gd name="T0" fmla="*/ 0 w 162"/>
                <a:gd name="T1" fmla="*/ 20 h 55"/>
                <a:gd name="T2" fmla="*/ 13 w 162"/>
                <a:gd name="T3" fmla="*/ 7 h 55"/>
                <a:gd name="T4" fmla="*/ 30 w 162"/>
                <a:gd name="T5" fmla="*/ 0 h 55"/>
                <a:gd name="T6" fmla="*/ 80 w 162"/>
                <a:gd name="T7" fmla="*/ 3 h 55"/>
                <a:gd name="T8" fmla="*/ 48 w 162"/>
                <a:gd name="T9" fmla="*/ 12 h 55"/>
                <a:gd name="T10" fmla="*/ 32 w 162"/>
                <a:gd name="T11" fmla="*/ 24 h 55"/>
                <a:gd name="T12" fmla="*/ 15 w 162"/>
                <a:gd name="T13" fmla="*/ 27 h 55"/>
                <a:gd name="T14" fmla="*/ 0 w 162"/>
                <a:gd name="T15" fmla="*/ 20 h 55"/>
                <a:gd name="T16" fmla="*/ 0 w 162"/>
                <a:gd name="T17" fmla="*/ 20 h 55"/>
                <a:gd name="T18" fmla="*/ 0 w 162"/>
                <a:gd name="T19" fmla="*/ 2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"/>
                <a:gd name="T31" fmla="*/ 0 h 55"/>
                <a:gd name="T32" fmla="*/ 162 w 162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" h="55">
                  <a:moveTo>
                    <a:pt x="0" y="40"/>
                  </a:moveTo>
                  <a:lnTo>
                    <a:pt x="27" y="15"/>
                  </a:lnTo>
                  <a:lnTo>
                    <a:pt x="61" y="0"/>
                  </a:lnTo>
                  <a:lnTo>
                    <a:pt x="162" y="6"/>
                  </a:lnTo>
                  <a:lnTo>
                    <a:pt x="97" y="25"/>
                  </a:lnTo>
                  <a:lnTo>
                    <a:pt x="65" y="48"/>
                  </a:lnTo>
                  <a:lnTo>
                    <a:pt x="31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7" name="Freeform 255"/>
            <p:cNvSpPr>
              <a:spLocks/>
            </p:cNvSpPr>
            <p:nvPr/>
          </p:nvSpPr>
          <p:spPr bwMode="auto">
            <a:xfrm>
              <a:off x="1919" y="2219"/>
              <a:ext cx="602" cy="696"/>
            </a:xfrm>
            <a:custGeom>
              <a:avLst/>
              <a:gdLst>
                <a:gd name="T0" fmla="*/ 0 w 1205"/>
                <a:gd name="T1" fmla="*/ 398 h 1391"/>
                <a:gd name="T2" fmla="*/ 39 w 1205"/>
                <a:gd name="T3" fmla="*/ 426 h 1391"/>
                <a:gd name="T4" fmla="*/ 105 w 1205"/>
                <a:gd name="T5" fmla="*/ 480 h 1391"/>
                <a:gd name="T6" fmla="*/ 148 w 1205"/>
                <a:gd name="T7" fmla="*/ 523 h 1391"/>
                <a:gd name="T8" fmla="*/ 233 w 1205"/>
                <a:gd name="T9" fmla="*/ 520 h 1391"/>
                <a:gd name="T10" fmla="*/ 259 w 1205"/>
                <a:gd name="T11" fmla="*/ 447 h 1391"/>
                <a:gd name="T12" fmla="*/ 281 w 1205"/>
                <a:gd name="T13" fmla="*/ 322 h 1391"/>
                <a:gd name="T14" fmla="*/ 399 w 1205"/>
                <a:gd name="T15" fmla="*/ 241 h 1391"/>
                <a:gd name="T16" fmla="*/ 472 w 1205"/>
                <a:gd name="T17" fmla="*/ 210 h 1391"/>
                <a:gd name="T18" fmla="*/ 363 w 1205"/>
                <a:gd name="T19" fmla="*/ 362 h 1391"/>
                <a:gd name="T20" fmla="*/ 335 w 1205"/>
                <a:gd name="T21" fmla="*/ 492 h 1391"/>
                <a:gd name="T22" fmla="*/ 299 w 1205"/>
                <a:gd name="T23" fmla="*/ 568 h 1391"/>
                <a:gd name="T24" fmla="*/ 284 w 1205"/>
                <a:gd name="T25" fmla="*/ 605 h 1391"/>
                <a:gd name="T26" fmla="*/ 342 w 1205"/>
                <a:gd name="T27" fmla="*/ 660 h 1391"/>
                <a:gd name="T28" fmla="*/ 387 w 1205"/>
                <a:gd name="T29" fmla="*/ 696 h 1391"/>
                <a:gd name="T30" fmla="*/ 496 w 1205"/>
                <a:gd name="T31" fmla="*/ 578 h 1391"/>
                <a:gd name="T32" fmla="*/ 572 w 1205"/>
                <a:gd name="T33" fmla="*/ 380 h 1391"/>
                <a:gd name="T34" fmla="*/ 602 w 1205"/>
                <a:gd name="T35" fmla="*/ 198 h 1391"/>
                <a:gd name="T36" fmla="*/ 600 w 1205"/>
                <a:gd name="T37" fmla="*/ 131 h 1391"/>
                <a:gd name="T38" fmla="*/ 578 w 1205"/>
                <a:gd name="T39" fmla="*/ 97 h 1391"/>
                <a:gd name="T40" fmla="*/ 539 w 1205"/>
                <a:gd name="T41" fmla="*/ 61 h 1391"/>
                <a:gd name="T42" fmla="*/ 485 w 1205"/>
                <a:gd name="T43" fmla="*/ 31 h 1391"/>
                <a:gd name="T44" fmla="*/ 414 w 1205"/>
                <a:gd name="T45" fmla="*/ 0 h 1391"/>
                <a:gd name="T46" fmla="*/ 447 w 1205"/>
                <a:gd name="T47" fmla="*/ 43 h 1391"/>
                <a:gd name="T48" fmla="*/ 345 w 1205"/>
                <a:gd name="T49" fmla="*/ 18 h 1391"/>
                <a:gd name="T50" fmla="*/ 320 w 1205"/>
                <a:gd name="T51" fmla="*/ 40 h 1391"/>
                <a:gd name="T52" fmla="*/ 296 w 1205"/>
                <a:gd name="T53" fmla="*/ 91 h 1391"/>
                <a:gd name="T54" fmla="*/ 226 w 1205"/>
                <a:gd name="T55" fmla="*/ 183 h 1391"/>
                <a:gd name="T56" fmla="*/ 166 w 1205"/>
                <a:gd name="T57" fmla="*/ 249 h 1391"/>
                <a:gd name="T58" fmla="*/ 66 w 1205"/>
                <a:gd name="T59" fmla="*/ 335 h 1391"/>
                <a:gd name="T60" fmla="*/ 0 w 1205"/>
                <a:gd name="T61" fmla="*/ 398 h 1391"/>
                <a:gd name="T62" fmla="*/ 0 w 1205"/>
                <a:gd name="T63" fmla="*/ 398 h 1391"/>
                <a:gd name="T64" fmla="*/ 0 w 1205"/>
                <a:gd name="T65" fmla="*/ 398 h 13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5"/>
                <a:gd name="T100" fmla="*/ 0 h 1391"/>
                <a:gd name="T101" fmla="*/ 1205 w 1205"/>
                <a:gd name="T102" fmla="*/ 1391 h 13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5" h="1391">
                  <a:moveTo>
                    <a:pt x="0" y="796"/>
                  </a:moveTo>
                  <a:lnTo>
                    <a:pt x="78" y="851"/>
                  </a:lnTo>
                  <a:lnTo>
                    <a:pt x="211" y="960"/>
                  </a:lnTo>
                  <a:lnTo>
                    <a:pt x="297" y="1045"/>
                  </a:lnTo>
                  <a:lnTo>
                    <a:pt x="466" y="1039"/>
                  </a:lnTo>
                  <a:lnTo>
                    <a:pt x="519" y="893"/>
                  </a:lnTo>
                  <a:lnTo>
                    <a:pt x="563" y="644"/>
                  </a:lnTo>
                  <a:lnTo>
                    <a:pt x="798" y="481"/>
                  </a:lnTo>
                  <a:lnTo>
                    <a:pt x="945" y="420"/>
                  </a:lnTo>
                  <a:lnTo>
                    <a:pt x="726" y="724"/>
                  </a:lnTo>
                  <a:lnTo>
                    <a:pt x="671" y="984"/>
                  </a:lnTo>
                  <a:lnTo>
                    <a:pt x="599" y="1136"/>
                  </a:lnTo>
                  <a:lnTo>
                    <a:pt x="568" y="1209"/>
                  </a:lnTo>
                  <a:lnTo>
                    <a:pt x="684" y="1319"/>
                  </a:lnTo>
                  <a:lnTo>
                    <a:pt x="774" y="1391"/>
                  </a:lnTo>
                  <a:lnTo>
                    <a:pt x="992" y="1155"/>
                  </a:lnTo>
                  <a:lnTo>
                    <a:pt x="1144" y="760"/>
                  </a:lnTo>
                  <a:lnTo>
                    <a:pt x="1205" y="395"/>
                  </a:lnTo>
                  <a:lnTo>
                    <a:pt x="1200" y="262"/>
                  </a:lnTo>
                  <a:lnTo>
                    <a:pt x="1156" y="194"/>
                  </a:lnTo>
                  <a:lnTo>
                    <a:pt x="1078" y="121"/>
                  </a:lnTo>
                  <a:lnTo>
                    <a:pt x="970" y="61"/>
                  </a:lnTo>
                  <a:lnTo>
                    <a:pt x="829" y="0"/>
                  </a:lnTo>
                  <a:lnTo>
                    <a:pt x="895" y="85"/>
                  </a:lnTo>
                  <a:lnTo>
                    <a:pt x="690" y="36"/>
                  </a:lnTo>
                  <a:lnTo>
                    <a:pt x="641" y="80"/>
                  </a:lnTo>
                  <a:lnTo>
                    <a:pt x="593" y="182"/>
                  </a:lnTo>
                  <a:lnTo>
                    <a:pt x="452" y="365"/>
                  </a:lnTo>
                  <a:lnTo>
                    <a:pt x="333" y="498"/>
                  </a:lnTo>
                  <a:lnTo>
                    <a:pt x="133" y="669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A33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8" name="Freeform 256"/>
            <p:cNvSpPr>
              <a:spLocks/>
            </p:cNvSpPr>
            <p:nvPr/>
          </p:nvSpPr>
          <p:spPr bwMode="auto">
            <a:xfrm>
              <a:off x="1578" y="2219"/>
              <a:ext cx="216" cy="249"/>
            </a:xfrm>
            <a:custGeom>
              <a:avLst/>
              <a:gdLst>
                <a:gd name="T0" fmla="*/ 46 w 431"/>
                <a:gd name="T1" fmla="*/ 238 h 498"/>
                <a:gd name="T2" fmla="*/ 12 w 431"/>
                <a:gd name="T3" fmla="*/ 207 h 498"/>
                <a:gd name="T4" fmla="*/ 0 w 431"/>
                <a:gd name="T5" fmla="*/ 83 h 498"/>
                <a:gd name="T6" fmla="*/ 28 w 431"/>
                <a:gd name="T7" fmla="*/ 33 h 498"/>
                <a:gd name="T8" fmla="*/ 73 w 431"/>
                <a:gd name="T9" fmla="*/ 10 h 498"/>
                <a:gd name="T10" fmla="*/ 191 w 431"/>
                <a:gd name="T11" fmla="*/ 0 h 498"/>
                <a:gd name="T12" fmla="*/ 201 w 431"/>
                <a:gd name="T13" fmla="*/ 216 h 498"/>
                <a:gd name="T14" fmla="*/ 216 w 431"/>
                <a:gd name="T15" fmla="*/ 249 h 498"/>
                <a:gd name="T16" fmla="*/ 158 w 431"/>
                <a:gd name="T17" fmla="*/ 222 h 498"/>
                <a:gd name="T18" fmla="*/ 46 w 431"/>
                <a:gd name="T19" fmla="*/ 238 h 498"/>
                <a:gd name="T20" fmla="*/ 46 w 431"/>
                <a:gd name="T21" fmla="*/ 238 h 498"/>
                <a:gd name="T22" fmla="*/ 46 w 431"/>
                <a:gd name="T23" fmla="*/ 238 h 4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1"/>
                <a:gd name="T37" fmla="*/ 0 h 498"/>
                <a:gd name="T38" fmla="*/ 431 w 431"/>
                <a:gd name="T39" fmla="*/ 498 h 4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1" h="498">
                  <a:moveTo>
                    <a:pt x="91" y="475"/>
                  </a:moveTo>
                  <a:lnTo>
                    <a:pt x="24" y="414"/>
                  </a:lnTo>
                  <a:lnTo>
                    <a:pt x="0" y="165"/>
                  </a:lnTo>
                  <a:lnTo>
                    <a:pt x="55" y="66"/>
                  </a:lnTo>
                  <a:lnTo>
                    <a:pt x="146" y="19"/>
                  </a:lnTo>
                  <a:lnTo>
                    <a:pt x="382" y="0"/>
                  </a:lnTo>
                  <a:lnTo>
                    <a:pt x="401" y="431"/>
                  </a:lnTo>
                  <a:lnTo>
                    <a:pt x="431" y="498"/>
                  </a:lnTo>
                  <a:lnTo>
                    <a:pt x="315" y="444"/>
                  </a:lnTo>
                  <a:lnTo>
                    <a:pt x="91" y="475"/>
                  </a:lnTo>
                  <a:close/>
                </a:path>
              </a:pathLst>
            </a:custGeom>
            <a:solidFill>
              <a:srgbClr val="A33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09" name="Freeform 257"/>
            <p:cNvSpPr>
              <a:spLocks/>
            </p:cNvSpPr>
            <p:nvPr/>
          </p:nvSpPr>
          <p:spPr bwMode="auto">
            <a:xfrm>
              <a:off x="2603" y="2338"/>
              <a:ext cx="94" cy="635"/>
            </a:xfrm>
            <a:custGeom>
              <a:avLst/>
              <a:gdLst>
                <a:gd name="T0" fmla="*/ 27 w 188"/>
                <a:gd name="T1" fmla="*/ 191 h 1270"/>
                <a:gd name="T2" fmla="*/ 0 w 188"/>
                <a:gd name="T3" fmla="*/ 373 h 1270"/>
                <a:gd name="T4" fmla="*/ 0 w 188"/>
                <a:gd name="T5" fmla="*/ 470 h 1270"/>
                <a:gd name="T6" fmla="*/ 0 w 188"/>
                <a:gd name="T7" fmla="*/ 562 h 1270"/>
                <a:gd name="T8" fmla="*/ 18 w 188"/>
                <a:gd name="T9" fmla="*/ 635 h 1270"/>
                <a:gd name="T10" fmla="*/ 55 w 188"/>
                <a:gd name="T11" fmla="*/ 510 h 1270"/>
                <a:gd name="T12" fmla="*/ 94 w 188"/>
                <a:gd name="T13" fmla="*/ 292 h 1270"/>
                <a:gd name="T14" fmla="*/ 94 w 188"/>
                <a:gd name="T15" fmla="*/ 112 h 1270"/>
                <a:gd name="T16" fmla="*/ 48 w 188"/>
                <a:gd name="T17" fmla="*/ 30 h 1270"/>
                <a:gd name="T18" fmla="*/ 10 w 188"/>
                <a:gd name="T19" fmla="*/ 0 h 1270"/>
                <a:gd name="T20" fmla="*/ 24 w 188"/>
                <a:gd name="T21" fmla="*/ 91 h 1270"/>
                <a:gd name="T22" fmla="*/ 27 w 188"/>
                <a:gd name="T23" fmla="*/ 191 h 1270"/>
                <a:gd name="T24" fmla="*/ 27 w 188"/>
                <a:gd name="T25" fmla="*/ 191 h 1270"/>
                <a:gd name="T26" fmla="*/ 27 w 188"/>
                <a:gd name="T27" fmla="*/ 191 h 1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1270"/>
                <a:gd name="T44" fmla="*/ 188 w 188"/>
                <a:gd name="T45" fmla="*/ 1270 h 12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1270">
                  <a:moveTo>
                    <a:pt x="55" y="382"/>
                  </a:moveTo>
                  <a:lnTo>
                    <a:pt x="0" y="747"/>
                  </a:lnTo>
                  <a:lnTo>
                    <a:pt x="0" y="941"/>
                  </a:lnTo>
                  <a:lnTo>
                    <a:pt x="0" y="1124"/>
                  </a:lnTo>
                  <a:lnTo>
                    <a:pt x="36" y="1270"/>
                  </a:lnTo>
                  <a:lnTo>
                    <a:pt x="110" y="1021"/>
                  </a:lnTo>
                  <a:lnTo>
                    <a:pt x="188" y="584"/>
                  </a:lnTo>
                  <a:lnTo>
                    <a:pt x="188" y="225"/>
                  </a:lnTo>
                  <a:lnTo>
                    <a:pt x="97" y="61"/>
                  </a:lnTo>
                  <a:lnTo>
                    <a:pt x="19" y="0"/>
                  </a:lnTo>
                  <a:lnTo>
                    <a:pt x="49" y="18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10" name="Freeform 258"/>
            <p:cNvSpPr>
              <a:spLocks/>
            </p:cNvSpPr>
            <p:nvPr/>
          </p:nvSpPr>
          <p:spPr bwMode="auto">
            <a:xfrm>
              <a:off x="2618" y="2374"/>
              <a:ext cx="67" cy="453"/>
            </a:xfrm>
            <a:custGeom>
              <a:avLst/>
              <a:gdLst>
                <a:gd name="T0" fmla="*/ 67 w 133"/>
                <a:gd name="T1" fmla="*/ 104 h 906"/>
                <a:gd name="T2" fmla="*/ 58 w 133"/>
                <a:gd name="T3" fmla="*/ 237 h 906"/>
                <a:gd name="T4" fmla="*/ 31 w 133"/>
                <a:gd name="T5" fmla="*/ 377 h 906"/>
                <a:gd name="T6" fmla="*/ 0 w 133"/>
                <a:gd name="T7" fmla="*/ 453 h 906"/>
                <a:gd name="T8" fmla="*/ 7 w 133"/>
                <a:gd name="T9" fmla="*/ 295 h 906"/>
                <a:gd name="T10" fmla="*/ 25 w 133"/>
                <a:gd name="T11" fmla="*/ 155 h 906"/>
                <a:gd name="T12" fmla="*/ 28 w 133"/>
                <a:gd name="T13" fmla="*/ 60 h 906"/>
                <a:gd name="T14" fmla="*/ 16 w 133"/>
                <a:gd name="T15" fmla="*/ 0 h 906"/>
                <a:gd name="T16" fmla="*/ 55 w 133"/>
                <a:gd name="T17" fmla="*/ 55 h 906"/>
                <a:gd name="T18" fmla="*/ 67 w 133"/>
                <a:gd name="T19" fmla="*/ 104 h 906"/>
                <a:gd name="T20" fmla="*/ 67 w 133"/>
                <a:gd name="T21" fmla="*/ 104 h 906"/>
                <a:gd name="T22" fmla="*/ 67 w 133"/>
                <a:gd name="T23" fmla="*/ 104 h 9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06"/>
                <a:gd name="T38" fmla="*/ 133 w 133"/>
                <a:gd name="T39" fmla="*/ 906 h 9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06">
                  <a:moveTo>
                    <a:pt x="133" y="207"/>
                  </a:moveTo>
                  <a:lnTo>
                    <a:pt x="116" y="475"/>
                  </a:lnTo>
                  <a:lnTo>
                    <a:pt x="61" y="754"/>
                  </a:lnTo>
                  <a:lnTo>
                    <a:pt x="0" y="906"/>
                  </a:lnTo>
                  <a:lnTo>
                    <a:pt x="13" y="589"/>
                  </a:lnTo>
                  <a:lnTo>
                    <a:pt x="50" y="309"/>
                  </a:lnTo>
                  <a:lnTo>
                    <a:pt x="55" y="121"/>
                  </a:lnTo>
                  <a:lnTo>
                    <a:pt x="31" y="0"/>
                  </a:lnTo>
                  <a:lnTo>
                    <a:pt x="110" y="110"/>
                  </a:lnTo>
                  <a:lnTo>
                    <a:pt x="133" y="207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3211" name="Freeform 259"/>
            <p:cNvSpPr>
              <a:spLocks/>
            </p:cNvSpPr>
            <p:nvPr/>
          </p:nvSpPr>
          <p:spPr bwMode="auto">
            <a:xfrm>
              <a:off x="1950" y="1936"/>
              <a:ext cx="20" cy="56"/>
            </a:xfrm>
            <a:custGeom>
              <a:avLst/>
              <a:gdLst>
                <a:gd name="T0" fmla="*/ 0 w 20"/>
                <a:gd name="T1" fmla="*/ 0 h 56"/>
                <a:gd name="T2" fmla="*/ 16 w 20"/>
                <a:gd name="T3" fmla="*/ 14 h 56"/>
                <a:gd name="T4" fmla="*/ 20 w 20"/>
                <a:gd name="T5" fmla="*/ 32 h 56"/>
                <a:gd name="T6" fmla="*/ 18 w 20"/>
                <a:gd name="T7" fmla="*/ 50 h 56"/>
                <a:gd name="T8" fmla="*/ 16 w 20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56"/>
                <a:gd name="T17" fmla="*/ 20 w 2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56">
                  <a:moveTo>
                    <a:pt x="0" y="0"/>
                  </a:moveTo>
                  <a:cubicBezTo>
                    <a:pt x="13" y="3"/>
                    <a:pt x="9" y="4"/>
                    <a:pt x="16" y="14"/>
                  </a:cubicBezTo>
                  <a:cubicBezTo>
                    <a:pt x="17" y="20"/>
                    <a:pt x="20" y="26"/>
                    <a:pt x="20" y="32"/>
                  </a:cubicBezTo>
                  <a:cubicBezTo>
                    <a:pt x="20" y="38"/>
                    <a:pt x="19" y="44"/>
                    <a:pt x="18" y="50"/>
                  </a:cubicBezTo>
                  <a:cubicBezTo>
                    <a:pt x="18" y="52"/>
                    <a:pt x="16" y="56"/>
                    <a:pt x="16" y="56"/>
                  </a:cubicBez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785813"/>
            <a:ext cx="7986713" cy="5715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800" dirty="0" err="1">
                <a:solidFill>
                  <a:schemeClr val="accent1"/>
                </a:solidFill>
              </a:rPr>
              <a:t>Contoh</a:t>
            </a:r>
            <a:r>
              <a:rPr lang="en-US" sz="2800" dirty="0">
                <a:solidFill>
                  <a:schemeClr val="accent1"/>
                </a:solidFill>
              </a:rPr>
              <a:t> :</a:t>
            </a:r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thn</a:t>
            </a:r>
            <a:r>
              <a:rPr lang="en-US" sz="2800" dirty="0"/>
              <a:t> 2007 </a:t>
            </a:r>
            <a:r>
              <a:rPr lang="en-US" sz="2800" dirty="0" err="1"/>
              <a:t>Saudara</a:t>
            </a:r>
            <a:r>
              <a:rPr lang="en-US" sz="2800" dirty="0"/>
              <a:t> </a:t>
            </a:r>
            <a:r>
              <a:rPr lang="en-US" sz="2800" dirty="0" err="1"/>
              <a:t>menabung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Bank </a:t>
            </a:r>
            <a:r>
              <a:rPr lang="en-US" sz="2800" dirty="0" err="1"/>
              <a:t>sebesar</a:t>
            </a:r>
            <a:r>
              <a:rPr lang="en-US" sz="2800" dirty="0"/>
              <a:t> $ 100.000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suku</a:t>
            </a:r>
            <a:r>
              <a:rPr lang="en-US" sz="2800" dirty="0"/>
              <a:t> </a:t>
            </a:r>
            <a:r>
              <a:rPr lang="en-US" sz="2800" dirty="0" err="1"/>
              <a:t>bunga</a:t>
            </a:r>
            <a:r>
              <a:rPr lang="en-US" sz="2800" dirty="0"/>
              <a:t> 5% per </a:t>
            </a:r>
            <a:r>
              <a:rPr lang="en-US" sz="2800" dirty="0" err="1"/>
              <a:t>tahun</a:t>
            </a:r>
            <a:r>
              <a:rPr lang="en-US" sz="2800" dirty="0"/>
              <a:t>.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uang</a:t>
            </a:r>
            <a:r>
              <a:rPr lang="en-US" sz="2800" dirty="0"/>
              <a:t> </a:t>
            </a:r>
            <a:r>
              <a:rPr lang="en-US" sz="2800" dirty="0" err="1"/>
              <a:t>saudara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2009 ????</a:t>
            </a:r>
          </a:p>
          <a:p>
            <a:pPr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sz="2800" dirty="0"/>
          </a:p>
          <a:p>
            <a:pPr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800" dirty="0" err="1">
                <a:solidFill>
                  <a:schemeClr val="accent1"/>
                </a:solidFill>
              </a:rPr>
              <a:t>Jawaban</a:t>
            </a:r>
            <a:r>
              <a:rPr lang="en-US" sz="2800" dirty="0">
                <a:solidFill>
                  <a:schemeClr val="accent1"/>
                </a:solidFill>
              </a:rPr>
              <a:t> :</a:t>
            </a:r>
          </a:p>
          <a:p>
            <a:pPr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sz="2800" dirty="0">
              <a:solidFill>
                <a:schemeClr val="accent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800" dirty="0"/>
              <a:t>		</a:t>
            </a:r>
            <a:r>
              <a:rPr lang="en-US" sz="2800" dirty="0">
                <a:solidFill>
                  <a:srgbClr val="000000"/>
                </a:solidFill>
              </a:rPr>
              <a:t>= $ 100.000 x 1,157625</a:t>
            </a:r>
          </a:p>
          <a:p>
            <a:pPr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		= $ 115.762,50</a:t>
            </a:r>
          </a:p>
          <a:p>
            <a:pPr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26633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071563" y="3714750"/>
          <a:ext cx="3810000" cy="584200"/>
        </p:xfrm>
        <a:graphic>
          <a:graphicData uri="http://schemas.openxmlformats.org/presentationml/2006/ole">
            <p:oleObj spid="_x0000_s4098" name="Equation" r:id="rId3" imgW="1574640" imgH="241200" progId="Equation.3">
              <p:embed/>
            </p:oleObj>
          </a:graphicData>
        </a:graphic>
      </p:graphicFrame>
      <p:pic>
        <p:nvPicPr>
          <p:cNvPr id="31754" name="Picture 10" descr="graduation_owl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657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000" smtClean="0"/>
              <a:t>Tabel Pembayaran Bunga</a:t>
            </a:r>
          </a:p>
        </p:txBody>
      </p:sp>
      <p:graphicFrame>
        <p:nvGraphicFramePr>
          <p:cNvPr id="30783" name="Group 63"/>
          <p:cNvGraphicFramePr>
            <a:graphicFrameLocks noGrp="1"/>
          </p:cNvGraphicFramePr>
          <p:nvPr>
            <p:ph sz="half" idx="1"/>
          </p:nvPr>
        </p:nvGraphicFramePr>
        <p:xfrm>
          <a:off x="1981200" y="1143000"/>
          <a:ext cx="6553200" cy="2058988"/>
        </p:xfrm>
        <a:graphic>
          <a:graphicData uri="http://schemas.openxmlformats.org/drawingml/2006/table">
            <a:tbl>
              <a:tblPr/>
              <a:tblGrid>
                <a:gridCol w="1042988"/>
                <a:gridCol w="1912937"/>
                <a:gridCol w="1684338"/>
                <a:gridCol w="1912937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Tahun 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Pokok Pinjaman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Bunga pd akhir tahun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Pokok + bunga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$ 100.000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$ 105.000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$ 110.250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$ 5.000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$ 5.250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$ 5.512,50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$ 105.000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$ 110.250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$ 115.762,50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8" name="Rectangle 38"/>
          <p:cNvSpPr>
            <a:spLocks noChangeArrowheads="1"/>
          </p:cNvSpPr>
          <p:nvPr/>
        </p:nvSpPr>
        <p:spPr bwMode="auto">
          <a:xfrm>
            <a:off x="3657600" y="6226175"/>
            <a:ext cx="3079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1</a:t>
            </a:r>
          </a:p>
        </p:txBody>
      </p:sp>
      <p:sp>
        <p:nvSpPr>
          <p:cNvPr id="48149" name="Rectangle 40"/>
          <p:cNvSpPr>
            <a:spLocks noChangeArrowheads="1"/>
          </p:cNvSpPr>
          <p:nvPr/>
        </p:nvSpPr>
        <p:spPr bwMode="auto">
          <a:xfrm>
            <a:off x="4495800" y="6248400"/>
            <a:ext cx="3079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48150" name="Rectangle 41"/>
          <p:cNvSpPr>
            <a:spLocks noChangeArrowheads="1"/>
          </p:cNvSpPr>
          <p:nvPr/>
        </p:nvSpPr>
        <p:spPr bwMode="auto">
          <a:xfrm>
            <a:off x="5334000" y="6248400"/>
            <a:ext cx="3079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3</a:t>
            </a:r>
          </a:p>
        </p:txBody>
      </p:sp>
      <p:sp>
        <p:nvSpPr>
          <p:cNvPr id="48151" name="Rectangle 42"/>
          <p:cNvSpPr>
            <a:spLocks noChangeArrowheads="1"/>
          </p:cNvSpPr>
          <p:nvPr/>
        </p:nvSpPr>
        <p:spPr bwMode="auto">
          <a:xfrm>
            <a:off x="6400800" y="6248400"/>
            <a:ext cx="3079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grpSp>
        <p:nvGrpSpPr>
          <p:cNvPr id="48152" name="Group 51"/>
          <p:cNvGrpSpPr>
            <a:grpSpLocks/>
          </p:cNvGrpSpPr>
          <p:nvPr/>
        </p:nvGrpSpPr>
        <p:grpSpPr bwMode="auto">
          <a:xfrm>
            <a:off x="3200400" y="5257800"/>
            <a:ext cx="609600" cy="914400"/>
            <a:chOff x="2016" y="3312"/>
            <a:chExt cx="384" cy="576"/>
          </a:xfrm>
        </p:grpSpPr>
        <p:sp>
          <p:nvSpPr>
            <p:cNvPr id="48170" name="Line 49"/>
            <p:cNvSpPr>
              <a:spLocks noChangeShapeType="1"/>
            </p:cNvSpPr>
            <p:nvPr/>
          </p:nvSpPr>
          <p:spPr bwMode="auto">
            <a:xfrm>
              <a:off x="2016" y="332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  <p:sp>
          <p:nvSpPr>
            <p:cNvPr id="48171" name="Line 50"/>
            <p:cNvSpPr>
              <a:spLocks noChangeShapeType="1"/>
            </p:cNvSpPr>
            <p:nvPr/>
          </p:nvSpPr>
          <p:spPr bwMode="auto">
            <a:xfrm>
              <a:off x="2400" y="331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id-ID"/>
            </a:p>
          </p:txBody>
        </p:sp>
      </p:grpSp>
      <p:grpSp>
        <p:nvGrpSpPr>
          <p:cNvPr id="48153" name="Group 59"/>
          <p:cNvGrpSpPr>
            <a:grpSpLocks/>
          </p:cNvGrpSpPr>
          <p:nvPr/>
        </p:nvGrpSpPr>
        <p:grpSpPr bwMode="auto">
          <a:xfrm>
            <a:off x="1987550" y="3581400"/>
            <a:ext cx="5251450" cy="2590800"/>
            <a:chOff x="1252" y="2256"/>
            <a:chExt cx="3308" cy="1632"/>
          </a:xfrm>
        </p:grpSpPr>
        <p:grpSp>
          <p:nvGrpSpPr>
            <p:cNvPr id="48157" name="Group 37"/>
            <p:cNvGrpSpPr>
              <a:grpSpLocks/>
            </p:cNvGrpSpPr>
            <p:nvPr/>
          </p:nvGrpSpPr>
          <p:grpSpPr bwMode="auto">
            <a:xfrm>
              <a:off x="2016" y="2256"/>
              <a:ext cx="2544" cy="1632"/>
              <a:chOff x="2016" y="2256"/>
              <a:chExt cx="2544" cy="1632"/>
            </a:xfrm>
          </p:grpSpPr>
          <p:sp>
            <p:nvSpPr>
              <p:cNvPr id="48168" name="Line 35"/>
              <p:cNvSpPr>
                <a:spLocks noChangeShapeType="1"/>
              </p:cNvSpPr>
              <p:nvPr/>
            </p:nvSpPr>
            <p:spPr bwMode="auto">
              <a:xfrm>
                <a:off x="2016" y="2256"/>
                <a:ext cx="0" cy="163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8169" name="Line 36"/>
              <p:cNvSpPr>
                <a:spLocks noChangeShapeType="1"/>
              </p:cNvSpPr>
              <p:nvPr/>
            </p:nvSpPr>
            <p:spPr bwMode="auto">
              <a:xfrm>
                <a:off x="2016" y="3888"/>
                <a:ext cx="25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</p:grpSp>
        <p:sp>
          <p:nvSpPr>
            <p:cNvPr id="48158" name="Rectangle 44"/>
            <p:cNvSpPr>
              <a:spLocks noChangeArrowheads="1"/>
            </p:cNvSpPr>
            <p:nvPr/>
          </p:nvSpPr>
          <p:spPr bwMode="auto">
            <a:xfrm>
              <a:off x="1474" y="3484"/>
              <a:ext cx="51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50.000</a:t>
              </a:r>
            </a:p>
          </p:txBody>
        </p:sp>
        <p:sp>
          <p:nvSpPr>
            <p:cNvPr id="48159" name="Rectangle 45"/>
            <p:cNvSpPr>
              <a:spLocks noChangeArrowheads="1"/>
            </p:cNvSpPr>
            <p:nvPr/>
          </p:nvSpPr>
          <p:spPr bwMode="auto">
            <a:xfrm>
              <a:off x="1252" y="2640"/>
              <a:ext cx="76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115.762,50</a:t>
              </a:r>
            </a:p>
          </p:txBody>
        </p:sp>
        <p:sp>
          <p:nvSpPr>
            <p:cNvPr id="48160" name="Rectangle 46"/>
            <p:cNvSpPr>
              <a:spLocks noChangeArrowheads="1"/>
            </p:cNvSpPr>
            <p:nvPr/>
          </p:nvSpPr>
          <p:spPr bwMode="auto">
            <a:xfrm>
              <a:off x="1404" y="2928"/>
              <a:ext cx="58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110.250</a:t>
              </a:r>
            </a:p>
          </p:txBody>
        </p:sp>
        <p:sp>
          <p:nvSpPr>
            <p:cNvPr id="48161" name="Rectangle 47"/>
            <p:cNvSpPr>
              <a:spLocks noChangeArrowheads="1"/>
            </p:cNvSpPr>
            <p:nvPr/>
          </p:nvSpPr>
          <p:spPr bwMode="auto">
            <a:xfrm>
              <a:off x="1404" y="3216"/>
              <a:ext cx="58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105.000</a:t>
              </a:r>
            </a:p>
          </p:txBody>
        </p:sp>
        <p:grpSp>
          <p:nvGrpSpPr>
            <p:cNvPr id="48162" name="Group 54"/>
            <p:cNvGrpSpPr>
              <a:grpSpLocks/>
            </p:cNvGrpSpPr>
            <p:nvPr/>
          </p:nvGrpSpPr>
          <p:grpSpPr bwMode="auto">
            <a:xfrm>
              <a:off x="2016" y="3024"/>
              <a:ext cx="912" cy="864"/>
              <a:chOff x="2016" y="3024"/>
              <a:chExt cx="912" cy="864"/>
            </a:xfrm>
          </p:grpSpPr>
          <p:sp>
            <p:nvSpPr>
              <p:cNvPr id="48166" name="Line 52"/>
              <p:cNvSpPr>
                <a:spLocks noChangeShapeType="1"/>
              </p:cNvSpPr>
              <p:nvPr/>
            </p:nvSpPr>
            <p:spPr bwMode="auto">
              <a:xfrm>
                <a:off x="2016" y="30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8167" name="Line 53"/>
              <p:cNvSpPr>
                <a:spLocks noChangeShapeType="1"/>
              </p:cNvSpPr>
              <p:nvPr/>
            </p:nvSpPr>
            <p:spPr bwMode="auto">
              <a:xfrm flipH="1">
                <a:off x="2928" y="3024"/>
                <a:ext cx="0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id-ID"/>
              </a:p>
            </p:txBody>
          </p:sp>
        </p:grpSp>
        <p:sp>
          <p:nvSpPr>
            <p:cNvPr id="48163" name="Line 55"/>
            <p:cNvSpPr>
              <a:spLocks noChangeShapeType="1"/>
            </p:cNvSpPr>
            <p:nvPr/>
          </p:nvSpPr>
          <p:spPr bwMode="auto">
            <a:xfrm>
              <a:off x="2016" y="2736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48164" name="Line 56"/>
            <p:cNvSpPr>
              <a:spLocks noChangeShapeType="1"/>
            </p:cNvSpPr>
            <p:nvPr/>
          </p:nvSpPr>
          <p:spPr bwMode="auto">
            <a:xfrm>
              <a:off x="3408" y="2736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48165" name="Line 58"/>
            <p:cNvSpPr>
              <a:spLocks noChangeShapeType="1"/>
            </p:cNvSpPr>
            <p:nvPr/>
          </p:nvSpPr>
          <p:spPr bwMode="auto">
            <a:xfrm flipV="1">
              <a:off x="2016" y="2544"/>
              <a:ext cx="1728" cy="10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</p:grpSp>
      <p:sp>
        <p:nvSpPr>
          <p:cNvPr id="48154" name="Rectangle 60"/>
          <p:cNvSpPr>
            <a:spLocks noChangeArrowheads="1"/>
          </p:cNvSpPr>
          <p:nvPr/>
        </p:nvSpPr>
        <p:spPr bwMode="auto">
          <a:xfrm>
            <a:off x="1876425" y="3344863"/>
            <a:ext cx="12477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Nilai uang</a:t>
            </a:r>
          </a:p>
        </p:txBody>
      </p:sp>
      <p:sp>
        <p:nvSpPr>
          <p:cNvPr id="48155" name="Rectangle 61"/>
          <p:cNvSpPr>
            <a:spLocks noChangeArrowheads="1"/>
          </p:cNvSpPr>
          <p:nvPr/>
        </p:nvSpPr>
        <p:spPr bwMode="auto">
          <a:xfrm>
            <a:off x="7315200" y="5943600"/>
            <a:ext cx="7477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tahun</a:t>
            </a:r>
          </a:p>
        </p:txBody>
      </p:sp>
      <p:sp>
        <p:nvSpPr>
          <p:cNvPr id="48156" name="Rectangle 62"/>
          <p:cNvSpPr>
            <a:spLocks noChangeArrowheads="1"/>
          </p:cNvSpPr>
          <p:nvPr/>
        </p:nvSpPr>
        <p:spPr bwMode="auto">
          <a:xfrm>
            <a:off x="5962650" y="3810000"/>
            <a:ext cx="6492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293</TotalTime>
  <Words>744</Words>
  <Application>Microsoft Office PowerPoint</Application>
  <PresentationFormat>On-screen Show (4:3)</PresentationFormat>
  <Paragraphs>179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Franklin Gothic Book</vt:lpstr>
      <vt:lpstr>Perpetua</vt:lpstr>
      <vt:lpstr>Wingdings 2</vt:lpstr>
      <vt:lpstr>Calibri</vt:lpstr>
      <vt:lpstr>Wingdings</vt:lpstr>
      <vt:lpstr>Symbol</vt:lpstr>
      <vt:lpstr>Times New Roman</vt:lpstr>
      <vt:lpstr>1_Equity</vt:lpstr>
      <vt:lpstr>Office Theme</vt:lpstr>
      <vt:lpstr>1_Office Theme</vt:lpstr>
      <vt:lpstr>Equation</vt:lpstr>
      <vt:lpstr>TIME VALUE OF MONEY</vt:lpstr>
      <vt:lpstr>Time Preference</vt:lpstr>
      <vt:lpstr>Manfaat Nilai Waktu Uang</vt:lpstr>
      <vt:lpstr>Bunga Tetap</vt:lpstr>
      <vt:lpstr>Contoh :</vt:lpstr>
      <vt:lpstr>Jawaban :</vt:lpstr>
      <vt:lpstr>Nilai Majemuk (Compound Value)</vt:lpstr>
      <vt:lpstr>Slide 8</vt:lpstr>
      <vt:lpstr>Tabel Pembayaran Bunga</vt:lpstr>
      <vt:lpstr>Nilai Sekarang (Present Value)</vt:lpstr>
      <vt:lpstr>Slide 11</vt:lpstr>
      <vt:lpstr>Nilai Majemuk dari “Annuity”</vt:lpstr>
      <vt:lpstr>Anuity (Angsuran)</vt:lpstr>
      <vt:lpstr>Slide 14</vt:lpstr>
      <vt:lpstr>Slide 15</vt:lpstr>
      <vt:lpstr>Nilai Sekarang dari “Annuity”</vt:lpstr>
      <vt:lpstr>Slide 17</vt:lpstr>
      <vt:lpstr>Slide 18</vt:lpstr>
      <vt:lpstr>Hubungan Nilai Waktu dr Uang dan Kebijakan Investasi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VALUE OF MONEY</dc:title>
  <dc:creator>Betty</dc:creator>
  <cp:lastModifiedBy>PERSONAL</cp:lastModifiedBy>
  <cp:revision>23</cp:revision>
  <dcterms:created xsi:type="dcterms:W3CDTF">2009-05-19T01:04:45Z</dcterms:created>
  <dcterms:modified xsi:type="dcterms:W3CDTF">2014-11-26T10:36:38Z</dcterms:modified>
</cp:coreProperties>
</file>